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3"/>
  </p:notesMasterIdLst>
  <p:sldIdLst>
    <p:sldId id="468" r:id="rId2"/>
    <p:sldId id="469" r:id="rId3"/>
    <p:sldId id="470" r:id="rId4"/>
    <p:sldId id="471" r:id="rId5"/>
    <p:sldId id="472" r:id="rId6"/>
    <p:sldId id="473"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368" r:id="rId26"/>
    <p:sldId id="369" r:id="rId27"/>
    <p:sldId id="370" r:id="rId28"/>
    <p:sldId id="371" r:id="rId29"/>
    <p:sldId id="384" r:id="rId30"/>
    <p:sldId id="376" r:id="rId31"/>
    <p:sldId id="377" r:id="rId32"/>
    <p:sldId id="372" r:id="rId33"/>
    <p:sldId id="373" r:id="rId34"/>
    <p:sldId id="385" r:id="rId35"/>
    <p:sldId id="374" r:id="rId36"/>
    <p:sldId id="375" r:id="rId37"/>
    <p:sldId id="386" r:id="rId38"/>
    <p:sldId id="387" r:id="rId39"/>
    <p:sldId id="388" r:id="rId40"/>
    <p:sldId id="379" r:id="rId41"/>
    <p:sldId id="380" r:id="rId42"/>
    <p:sldId id="395" r:id="rId43"/>
    <p:sldId id="396" r:id="rId44"/>
    <p:sldId id="399" r:id="rId45"/>
    <p:sldId id="400" r:id="rId46"/>
    <p:sldId id="381" r:id="rId47"/>
    <p:sldId id="392" r:id="rId48"/>
    <p:sldId id="393" r:id="rId49"/>
    <p:sldId id="382" r:id="rId50"/>
    <p:sldId id="391" r:id="rId51"/>
    <p:sldId id="446" r:id="rId52"/>
    <p:sldId id="448" r:id="rId53"/>
    <p:sldId id="447" r:id="rId54"/>
    <p:sldId id="383" r:id="rId55"/>
    <p:sldId id="449" r:id="rId56"/>
    <p:sldId id="402" r:id="rId57"/>
    <p:sldId id="404" r:id="rId58"/>
    <p:sldId id="405" r:id="rId59"/>
    <p:sldId id="450" r:id="rId60"/>
    <p:sldId id="410" r:id="rId61"/>
    <p:sldId id="460" r:id="rId62"/>
    <p:sldId id="461" r:id="rId63"/>
    <p:sldId id="462" r:id="rId64"/>
    <p:sldId id="463" r:id="rId65"/>
    <p:sldId id="464" r:id="rId66"/>
    <p:sldId id="465" r:id="rId67"/>
    <p:sldId id="466" r:id="rId68"/>
    <p:sldId id="411" r:id="rId69"/>
    <p:sldId id="412" r:id="rId70"/>
    <p:sldId id="451" r:id="rId71"/>
    <p:sldId id="452" r:id="rId72"/>
    <p:sldId id="413" r:id="rId73"/>
    <p:sldId id="492" r:id="rId74"/>
    <p:sldId id="414" r:id="rId75"/>
    <p:sldId id="415" r:id="rId76"/>
    <p:sldId id="416" r:id="rId77"/>
    <p:sldId id="417" r:id="rId78"/>
    <p:sldId id="418" r:id="rId79"/>
    <p:sldId id="420" r:id="rId80"/>
    <p:sldId id="421" r:id="rId81"/>
    <p:sldId id="422" r:id="rId82"/>
    <p:sldId id="423" r:id="rId83"/>
    <p:sldId id="424" r:id="rId84"/>
    <p:sldId id="425" r:id="rId85"/>
    <p:sldId id="426" r:id="rId86"/>
    <p:sldId id="493" r:id="rId87"/>
    <p:sldId id="427" r:id="rId88"/>
    <p:sldId id="428" r:id="rId89"/>
    <p:sldId id="429" r:id="rId90"/>
    <p:sldId id="430" r:id="rId91"/>
    <p:sldId id="431" r:id="rId92"/>
    <p:sldId id="432" r:id="rId93"/>
    <p:sldId id="433" r:id="rId94"/>
    <p:sldId id="434" r:id="rId95"/>
    <p:sldId id="438" r:id="rId96"/>
    <p:sldId id="439" r:id="rId97"/>
    <p:sldId id="440" r:id="rId98"/>
    <p:sldId id="441" r:id="rId99"/>
    <p:sldId id="355" r:id="rId100"/>
    <p:sldId id="350" r:id="rId101"/>
    <p:sldId id="351" r:id="rId102"/>
    <p:sldId id="352" r:id="rId103"/>
    <p:sldId id="353" r:id="rId104"/>
    <p:sldId id="354" r:id="rId105"/>
    <p:sldId id="453" r:id="rId106"/>
    <p:sldId id="454" r:id="rId107"/>
    <p:sldId id="455" r:id="rId108"/>
    <p:sldId id="456" r:id="rId109"/>
    <p:sldId id="457" r:id="rId110"/>
    <p:sldId id="458" r:id="rId111"/>
    <p:sldId id="459" r:id="rId1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a:srgbClr val="0BF5EA"/>
    <a:srgbClr val="FFFFFF"/>
    <a:srgbClr val="FF99FF"/>
    <a:srgbClr val="FF66FF"/>
    <a:srgbClr val="F12C17"/>
    <a:srgbClr val="DD2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183"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117" Type="http://schemas.openxmlformats.org/officeDocument/2006/relationships/tableStyles" Target="tableStyles.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102" Type="http://schemas.openxmlformats.org/officeDocument/2006/relationships/slide" Target="slides/slide101.xml" /><Relationship Id="rId110" Type="http://schemas.openxmlformats.org/officeDocument/2006/relationships/slide" Target="slides/slide109.xml" /><Relationship Id="rId115" Type="http://schemas.openxmlformats.org/officeDocument/2006/relationships/viewProps" Target="viewProp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13"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slide" Target="slides/slide107.xml" /><Relationship Id="rId116" Type="http://schemas.openxmlformats.org/officeDocument/2006/relationships/theme" Target="theme/theme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slide" Target="slides/slide110.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14" Type="http://schemas.openxmlformats.org/officeDocument/2006/relationships/presProps" Target="presProps.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29" Type="http://schemas.openxmlformats.org/officeDocument/2006/relationships/slide" Target="slides/slide2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F7C826F-82E5-407C-B667-A4FF2AF5BD7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a:extLst>
              <a:ext uri="{FF2B5EF4-FFF2-40B4-BE49-F238E27FC236}">
                <a16:creationId xmlns:a16="http://schemas.microsoft.com/office/drawing/2014/main" id="{3136C6F5-17FB-4ED1-BF23-3CF06EA94F8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5716" name="Rectangle 4">
            <a:extLst>
              <a:ext uri="{FF2B5EF4-FFF2-40B4-BE49-F238E27FC236}">
                <a16:creationId xmlns:a16="http://schemas.microsoft.com/office/drawing/2014/main" id="{A00A33D5-45FD-415D-B02D-67ADD667C6E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3E71F5B-C056-422D-A0BA-25E47D0A809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0E282B59-0E6C-4496-9464-07F04A13593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a:extLst>
              <a:ext uri="{FF2B5EF4-FFF2-40B4-BE49-F238E27FC236}">
                <a16:creationId xmlns:a16="http://schemas.microsoft.com/office/drawing/2014/main" id="{AA392FDA-64D8-49FA-88E2-053E12DA195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63A80E9-26A3-4765-8658-DBFBC47E71CF}"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3B631BD3-6C9A-4794-89B2-9B633897B1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B0D723-1399-4654-9443-94E9BA8637C5}" type="slidenum">
              <a:rPr lang="ar-SA" altLang="en-US"/>
              <a:pPr eaLnBrk="1" hangingPunct="1"/>
              <a:t>15</a:t>
            </a:fld>
            <a:endParaRPr lang="en-US" altLang="en-US"/>
          </a:p>
        </p:txBody>
      </p:sp>
      <p:sp>
        <p:nvSpPr>
          <p:cNvPr id="116739" name="Rectangle 2">
            <a:extLst>
              <a:ext uri="{FF2B5EF4-FFF2-40B4-BE49-F238E27FC236}">
                <a16:creationId xmlns:a16="http://schemas.microsoft.com/office/drawing/2014/main" id="{51EAAFE1-B9EF-4C1A-B340-6994E05A2E31}"/>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ABCA8167-710A-4944-9B76-8F9C6CC30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29FC0D42-DA30-42FF-9443-E777758052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4758F6-85E0-4DF6-A3CE-5719182C3A6C}" type="slidenum">
              <a:rPr lang="ar-SA" altLang="en-US"/>
              <a:pPr eaLnBrk="1" hangingPunct="1"/>
              <a:t>24</a:t>
            </a:fld>
            <a:endParaRPr lang="en-US" altLang="en-US"/>
          </a:p>
        </p:txBody>
      </p:sp>
      <p:sp>
        <p:nvSpPr>
          <p:cNvPr id="125955" name="Rectangle 2">
            <a:extLst>
              <a:ext uri="{FF2B5EF4-FFF2-40B4-BE49-F238E27FC236}">
                <a16:creationId xmlns:a16="http://schemas.microsoft.com/office/drawing/2014/main" id="{1CCF96AB-20A7-41DF-8B20-D89FABE74E3C}"/>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9DFB9419-CF78-43C1-8106-1220B23EA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DCD66548-1C78-47EF-B586-EEA71FA4A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F24DB7-430B-43D3-AE3B-BFBB1D03C833}" type="slidenum">
              <a:rPr lang="ar-SA" altLang="en-US"/>
              <a:pPr eaLnBrk="1" hangingPunct="1"/>
              <a:t>25</a:t>
            </a:fld>
            <a:endParaRPr lang="en-US" altLang="en-US"/>
          </a:p>
        </p:txBody>
      </p:sp>
      <p:sp>
        <p:nvSpPr>
          <p:cNvPr id="126979" name="Rectangle 2">
            <a:extLst>
              <a:ext uri="{FF2B5EF4-FFF2-40B4-BE49-F238E27FC236}">
                <a16:creationId xmlns:a16="http://schemas.microsoft.com/office/drawing/2014/main" id="{947E3EB2-2B06-40AB-9EF6-E57206D0D96B}"/>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000F1535-A91B-47B0-B368-CF5B568CA6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AD7B9F0C-7F01-4343-9806-8C5F49A3EA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73DE26-2D92-4250-8246-B0C121BF68EF}" type="slidenum">
              <a:rPr lang="ar-SA" altLang="en-US"/>
              <a:pPr eaLnBrk="1" hangingPunct="1"/>
              <a:t>26</a:t>
            </a:fld>
            <a:endParaRPr lang="en-US" altLang="en-US"/>
          </a:p>
        </p:txBody>
      </p:sp>
      <p:sp>
        <p:nvSpPr>
          <p:cNvPr id="128003" name="Rectangle 2">
            <a:extLst>
              <a:ext uri="{FF2B5EF4-FFF2-40B4-BE49-F238E27FC236}">
                <a16:creationId xmlns:a16="http://schemas.microsoft.com/office/drawing/2014/main" id="{8D8CE4B4-644C-4F65-81D9-50FC049BB215}"/>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FB657DE4-57A9-4CD0-867B-AB6F435A88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907C30B8-8157-4A30-99C7-72E87D3FA9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49D259-547A-4605-A651-06C05B443885}" type="slidenum">
              <a:rPr lang="ar-SA" altLang="en-US"/>
              <a:pPr eaLnBrk="1" hangingPunct="1"/>
              <a:t>27</a:t>
            </a:fld>
            <a:endParaRPr lang="en-US" altLang="en-US"/>
          </a:p>
        </p:txBody>
      </p:sp>
      <p:sp>
        <p:nvSpPr>
          <p:cNvPr id="129027" name="Rectangle 2">
            <a:extLst>
              <a:ext uri="{FF2B5EF4-FFF2-40B4-BE49-F238E27FC236}">
                <a16:creationId xmlns:a16="http://schemas.microsoft.com/office/drawing/2014/main" id="{90867F74-2CEC-4FA5-AE12-4FCDBEAA8AC8}"/>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6B9CD836-2EEF-46C9-8EEE-A208A16940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FABD26CD-E529-47DA-86CC-FF7334BC14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75BB13-4685-4C7D-8E7B-ADE6966427A3}" type="slidenum">
              <a:rPr lang="ar-SA" altLang="en-US"/>
              <a:pPr eaLnBrk="1" hangingPunct="1"/>
              <a:t>28</a:t>
            </a:fld>
            <a:endParaRPr lang="en-US" altLang="en-US"/>
          </a:p>
        </p:txBody>
      </p:sp>
      <p:sp>
        <p:nvSpPr>
          <p:cNvPr id="130051" name="Rectangle 2">
            <a:extLst>
              <a:ext uri="{FF2B5EF4-FFF2-40B4-BE49-F238E27FC236}">
                <a16:creationId xmlns:a16="http://schemas.microsoft.com/office/drawing/2014/main" id="{FA9194E4-E5CC-4C59-AC3A-0381B42314F9}"/>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C4E77852-35C1-467B-84F4-DD5D9E86E0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EBD5A33E-C7EE-432D-B33A-FBF768D97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B63E5-97B2-4FB5-BDC7-8A69D86B51C9}" type="slidenum">
              <a:rPr lang="ar-SA" altLang="en-US"/>
              <a:pPr eaLnBrk="1" hangingPunct="1"/>
              <a:t>30</a:t>
            </a:fld>
            <a:endParaRPr lang="en-US" altLang="en-US"/>
          </a:p>
        </p:txBody>
      </p:sp>
      <p:sp>
        <p:nvSpPr>
          <p:cNvPr id="131075" name="Rectangle 2">
            <a:extLst>
              <a:ext uri="{FF2B5EF4-FFF2-40B4-BE49-F238E27FC236}">
                <a16:creationId xmlns:a16="http://schemas.microsoft.com/office/drawing/2014/main" id="{C5C7261A-5A49-4586-BD65-7D86F542BF69}"/>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EA152E2A-1935-4C6C-9175-BF56E60FDA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C75F8700-B84B-41C9-BA33-7C30AC0D86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53E67C-D60C-4E07-939D-E0B278A869CE}" type="slidenum">
              <a:rPr lang="ar-SA" altLang="en-US"/>
              <a:pPr eaLnBrk="1" hangingPunct="1"/>
              <a:t>31</a:t>
            </a:fld>
            <a:endParaRPr lang="en-US" altLang="en-US"/>
          </a:p>
        </p:txBody>
      </p:sp>
      <p:sp>
        <p:nvSpPr>
          <p:cNvPr id="132099" name="Rectangle 2">
            <a:extLst>
              <a:ext uri="{FF2B5EF4-FFF2-40B4-BE49-F238E27FC236}">
                <a16:creationId xmlns:a16="http://schemas.microsoft.com/office/drawing/2014/main" id="{2A88B6E5-5525-4698-B68F-B415BEC0957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71F50278-A5FD-4EBA-9788-B3383CAB9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AF270288-FE7D-4CBB-9661-376D4055F3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C77FCB-D439-4F98-988C-22D5D5100EE1}" type="slidenum">
              <a:rPr lang="ar-SA" altLang="en-US"/>
              <a:pPr eaLnBrk="1" hangingPunct="1"/>
              <a:t>33</a:t>
            </a:fld>
            <a:endParaRPr lang="en-US" altLang="en-US"/>
          </a:p>
        </p:txBody>
      </p:sp>
      <p:sp>
        <p:nvSpPr>
          <p:cNvPr id="133123" name="Rectangle 2">
            <a:extLst>
              <a:ext uri="{FF2B5EF4-FFF2-40B4-BE49-F238E27FC236}">
                <a16:creationId xmlns:a16="http://schemas.microsoft.com/office/drawing/2014/main" id="{D8A6C3C6-5749-4339-B5E2-CD5A6989A245}"/>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E88CC0EF-2572-4110-A41B-28F634FD5C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2A8A71D3-EE9D-439C-8669-D62F08CC1A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AEE196-8EE0-429A-9D5C-69CD0553E357}" type="slidenum">
              <a:rPr lang="ar-SA" altLang="en-US"/>
              <a:pPr eaLnBrk="1" hangingPunct="1"/>
              <a:t>35</a:t>
            </a:fld>
            <a:endParaRPr lang="en-US" altLang="en-US"/>
          </a:p>
        </p:txBody>
      </p:sp>
      <p:sp>
        <p:nvSpPr>
          <p:cNvPr id="134147" name="Rectangle 2">
            <a:extLst>
              <a:ext uri="{FF2B5EF4-FFF2-40B4-BE49-F238E27FC236}">
                <a16:creationId xmlns:a16="http://schemas.microsoft.com/office/drawing/2014/main" id="{6F642F03-F6D5-4AA9-8CCC-30119AED61FD}"/>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17B0A79A-2FE1-43FD-8F04-431FB9C5F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1937D0D0-B9C8-4155-A048-F745BC3061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22FF2B-4615-4A2C-8183-DED6992E1FA4}" type="slidenum">
              <a:rPr lang="ar-SA" altLang="en-US"/>
              <a:pPr eaLnBrk="1" hangingPunct="1"/>
              <a:t>36</a:t>
            </a:fld>
            <a:endParaRPr lang="en-US" altLang="en-US"/>
          </a:p>
        </p:txBody>
      </p:sp>
      <p:sp>
        <p:nvSpPr>
          <p:cNvPr id="135171" name="Rectangle 2">
            <a:extLst>
              <a:ext uri="{FF2B5EF4-FFF2-40B4-BE49-F238E27FC236}">
                <a16:creationId xmlns:a16="http://schemas.microsoft.com/office/drawing/2014/main" id="{E8073AE8-BFA0-4830-9D56-AF7844564F4E}"/>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C3E674F7-88A5-44B6-9747-0E02712594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4F6696C7-DAF8-4932-9E01-C26E200D81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FF5CE0-6963-4DAE-80C2-F6F34F781ACA}" type="slidenum">
              <a:rPr lang="ar-SA" altLang="en-US"/>
              <a:pPr eaLnBrk="1" hangingPunct="1"/>
              <a:t>16</a:t>
            </a:fld>
            <a:endParaRPr lang="en-US" altLang="en-US"/>
          </a:p>
        </p:txBody>
      </p:sp>
      <p:sp>
        <p:nvSpPr>
          <p:cNvPr id="117763" name="Rectangle 2">
            <a:extLst>
              <a:ext uri="{FF2B5EF4-FFF2-40B4-BE49-F238E27FC236}">
                <a16:creationId xmlns:a16="http://schemas.microsoft.com/office/drawing/2014/main" id="{C0416CA4-76A3-4850-9933-DAF3AAD86F85}"/>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448DFD6D-4E6B-44B8-B707-9D9BA69B7E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FF6BA6F7-E842-417F-B742-F41D0C73AF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DE2ED0-FEBD-428D-921C-C1658855CA29}" type="slidenum">
              <a:rPr lang="ar-SA" altLang="en-US"/>
              <a:pPr eaLnBrk="1" hangingPunct="1"/>
              <a:t>40</a:t>
            </a:fld>
            <a:endParaRPr lang="en-US" altLang="en-US"/>
          </a:p>
        </p:txBody>
      </p:sp>
      <p:sp>
        <p:nvSpPr>
          <p:cNvPr id="136195" name="Rectangle 2">
            <a:extLst>
              <a:ext uri="{FF2B5EF4-FFF2-40B4-BE49-F238E27FC236}">
                <a16:creationId xmlns:a16="http://schemas.microsoft.com/office/drawing/2014/main" id="{4B428955-DA46-486B-AE03-764DECDC53C8}"/>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02EE4C95-C9DB-4889-89B1-9F17C8C20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D1F0A94F-AD4B-4A5E-8B8A-F1C92FD832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550256-0281-4373-9620-42E09AC0C34A}" type="slidenum">
              <a:rPr lang="ar-SA" altLang="en-US"/>
              <a:pPr eaLnBrk="1" hangingPunct="1"/>
              <a:t>41</a:t>
            </a:fld>
            <a:endParaRPr lang="en-US" altLang="en-US"/>
          </a:p>
        </p:txBody>
      </p:sp>
      <p:sp>
        <p:nvSpPr>
          <p:cNvPr id="137219" name="Rectangle 2">
            <a:extLst>
              <a:ext uri="{FF2B5EF4-FFF2-40B4-BE49-F238E27FC236}">
                <a16:creationId xmlns:a16="http://schemas.microsoft.com/office/drawing/2014/main" id="{4C083F9D-D007-40A3-B5D8-5220B842E5EB}"/>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F4741F3A-66CE-40AD-B8A3-0F3637C628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CC3A4513-3595-42E3-96C7-06149BCB0B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89A69B-4CB0-4CBE-A781-7337CE4E0074}" type="slidenum">
              <a:rPr lang="ar-SA" altLang="en-US"/>
              <a:pPr eaLnBrk="1" hangingPunct="1"/>
              <a:t>46</a:t>
            </a:fld>
            <a:endParaRPr lang="en-US" altLang="en-US"/>
          </a:p>
        </p:txBody>
      </p:sp>
      <p:sp>
        <p:nvSpPr>
          <p:cNvPr id="138243" name="Rectangle 2">
            <a:extLst>
              <a:ext uri="{FF2B5EF4-FFF2-40B4-BE49-F238E27FC236}">
                <a16:creationId xmlns:a16="http://schemas.microsoft.com/office/drawing/2014/main" id="{F834AEFD-365A-419A-AAF9-4436D2D4DD93}"/>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969D430F-1CD7-4874-95F4-6836101A7D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67BEE654-3B81-49F6-9B6A-7D24F12898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9EE47B-EFB1-4F00-96FE-5697323C36AF}" type="slidenum">
              <a:rPr lang="ar-SA" altLang="en-US"/>
              <a:pPr eaLnBrk="1" hangingPunct="1"/>
              <a:t>49</a:t>
            </a:fld>
            <a:endParaRPr lang="en-US" altLang="en-US"/>
          </a:p>
        </p:txBody>
      </p:sp>
      <p:sp>
        <p:nvSpPr>
          <p:cNvPr id="139267" name="Rectangle 2">
            <a:extLst>
              <a:ext uri="{FF2B5EF4-FFF2-40B4-BE49-F238E27FC236}">
                <a16:creationId xmlns:a16="http://schemas.microsoft.com/office/drawing/2014/main" id="{9FBECF38-C877-4DA9-AACC-6691DE4B6E92}"/>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E060E3E3-D2D4-4B09-8474-594BA48FF8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608C7076-47BC-467A-81DC-64F18EB06E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CBE3E9-DFAD-45AE-BDCE-8793BC478160}" type="slidenum">
              <a:rPr lang="ar-SA" altLang="en-US"/>
              <a:pPr eaLnBrk="1" hangingPunct="1"/>
              <a:t>54</a:t>
            </a:fld>
            <a:endParaRPr lang="en-US" altLang="en-US"/>
          </a:p>
        </p:txBody>
      </p:sp>
      <p:sp>
        <p:nvSpPr>
          <p:cNvPr id="140291" name="Rectangle 2">
            <a:extLst>
              <a:ext uri="{FF2B5EF4-FFF2-40B4-BE49-F238E27FC236}">
                <a16:creationId xmlns:a16="http://schemas.microsoft.com/office/drawing/2014/main" id="{44C73F2A-C6EE-40E9-A7D9-ECA950051B7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9E5B1045-442B-4315-BEF2-75BE711B7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A0D5111-41F8-41E7-84AD-2A9EF94976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805252-D9F2-411F-A990-5AC450DE9B2B}" type="slidenum">
              <a:rPr lang="ar-SA" altLang="en-US"/>
              <a:pPr eaLnBrk="1" hangingPunct="1"/>
              <a:t>56</a:t>
            </a:fld>
            <a:endParaRPr lang="en-US" altLang="en-US"/>
          </a:p>
        </p:txBody>
      </p:sp>
      <p:sp>
        <p:nvSpPr>
          <p:cNvPr id="141315" name="Rectangle 2">
            <a:extLst>
              <a:ext uri="{FF2B5EF4-FFF2-40B4-BE49-F238E27FC236}">
                <a16:creationId xmlns:a16="http://schemas.microsoft.com/office/drawing/2014/main" id="{FEE1B3F8-020F-469F-A344-DB190E74FFEB}"/>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F0D650E3-6265-4607-BA03-9C4E3BA8C5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5EB2B8F9-0676-4EB7-A18B-414367CCAE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29DD91-1AF3-4E0C-AD38-AD1DB3F85F54}" type="slidenum">
              <a:rPr lang="ar-SA" altLang="en-US"/>
              <a:pPr eaLnBrk="1" hangingPunct="1"/>
              <a:t>57</a:t>
            </a:fld>
            <a:endParaRPr lang="en-US" altLang="en-US"/>
          </a:p>
        </p:txBody>
      </p:sp>
      <p:sp>
        <p:nvSpPr>
          <p:cNvPr id="142339" name="Rectangle 2">
            <a:extLst>
              <a:ext uri="{FF2B5EF4-FFF2-40B4-BE49-F238E27FC236}">
                <a16:creationId xmlns:a16="http://schemas.microsoft.com/office/drawing/2014/main" id="{1964AFD4-DB0B-4C2A-9697-B930FF4DAE9E}"/>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BCB9EBBF-0B34-465B-B52F-A0F8F008C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BED73280-1D5F-4DCA-8499-E7CE840524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2BA4FC-64B1-4054-9D90-699CBE080995}" type="slidenum">
              <a:rPr lang="ar-SA" altLang="en-US"/>
              <a:pPr eaLnBrk="1" hangingPunct="1"/>
              <a:t>58</a:t>
            </a:fld>
            <a:endParaRPr lang="en-US" altLang="en-US"/>
          </a:p>
        </p:txBody>
      </p:sp>
      <p:sp>
        <p:nvSpPr>
          <p:cNvPr id="143363" name="Rectangle 2">
            <a:extLst>
              <a:ext uri="{FF2B5EF4-FFF2-40B4-BE49-F238E27FC236}">
                <a16:creationId xmlns:a16="http://schemas.microsoft.com/office/drawing/2014/main" id="{596D51F3-841B-473B-8DB4-CC66A1101A86}"/>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BA6F7886-3146-453C-A8D9-DA86E7A479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0B6D063E-E0D4-4693-BAFA-7167E038A0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CC0E22-5046-430D-BDAB-D44931AD9A06}" type="slidenum">
              <a:rPr lang="ar-SA" altLang="en-US"/>
              <a:pPr eaLnBrk="1" hangingPunct="1"/>
              <a:t>60</a:t>
            </a:fld>
            <a:endParaRPr lang="en-US" altLang="en-US"/>
          </a:p>
        </p:txBody>
      </p:sp>
      <p:sp>
        <p:nvSpPr>
          <p:cNvPr id="144387" name="Rectangle 2">
            <a:extLst>
              <a:ext uri="{FF2B5EF4-FFF2-40B4-BE49-F238E27FC236}">
                <a16:creationId xmlns:a16="http://schemas.microsoft.com/office/drawing/2014/main" id="{367A7B06-9929-447C-B5B5-EE4E7DCEFFE9}"/>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2A26F17A-1F30-4994-89E0-44A0465D6A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B16E4509-09FA-418B-9983-8E7FC1FAED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F359F6-18D2-43DA-A43C-F4028D11C055}" type="slidenum">
              <a:rPr lang="ar-SA" altLang="en-US"/>
              <a:pPr eaLnBrk="1" hangingPunct="1"/>
              <a:t>68</a:t>
            </a:fld>
            <a:endParaRPr lang="en-US" altLang="en-US"/>
          </a:p>
        </p:txBody>
      </p:sp>
      <p:sp>
        <p:nvSpPr>
          <p:cNvPr id="145411" name="Rectangle 2">
            <a:extLst>
              <a:ext uri="{FF2B5EF4-FFF2-40B4-BE49-F238E27FC236}">
                <a16:creationId xmlns:a16="http://schemas.microsoft.com/office/drawing/2014/main" id="{BA6384CF-43B5-465D-AC0D-615DA0C6E4C2}"/>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5698604D-2594-413D-AFA5-DF94E0694F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5454F55-06A1-43ED-8AAA-A546D7350B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B0FEC3-F9C9-445A-94A4-E43B8E8B512B}" type="slidenum">
              <a:rPr lang="ar-SA" altLang="en-US"/>
              <a:pPr eaLnBrk="1" hangingPunct="1"/>
              <a:t>17</a:t>
            </a:fld>
            <a:endParaRPr lang="en-US" altLang="en-US"/>
          </a:p>
        </p:txBody>
      </p:sp>
      <p:sp>
        <p:nvSpPr>
          <p:cNvPr id="118787" name="Rectangle 2">
            <a:extLst>
              <a:ext uri="{FF2B5EF4-FFF2-40B4-BE49-F238E27FC236}">
                <a16:creationId xmlns:a16="http://schemas.microsoft.com/office/drawing/2014/main" id="{9A7781C2-F4FB-4514-B54B-8BFA05C95662}"/>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33E066A0-0B6A-4829-A4AA-4255C9C8D1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7FB3A79F-DED3-416A-8C78-64EF1DDFD1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891667-7BED-45EF-BA72-A59C24433CC1}" type="slidenum">
              <a:rPr lang="ar-SA" altLang="en-US"/>
              <a:pPr eaLnBrk="1" hangingPunct="1"/>
              <a:t>69</a:t>
            </a:fld>
            <a:endParaRPr lang="en-US" altLang="en-US"/>
          </a:p>
        </p:txBody>
      </p:sp>
      <p:sp>
        <p:nvSpPr>
          <p:cNvPr id="146435" name="Rectangle 2">
            <a:extLst>
              <a:ext uri="{FF2B5EF4-FFF2-40B4-BE49-F238E27FC236}">
                <a16:creationId xmlns:a16="http://schemas.microsoft.com/office/drawing/2014/main" id="{734B2185-1F34-4A49-9891-8B6E85C0916A}"/>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CEED2078-E17A-4153-B1BA-9DD7CF554D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A13B8F21-72B3-4A87-8228-7664B9DCA6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A87F9A-1873-4CF8-9DFD-B33F36612622}" type="slidenum">
              <a:rPr lang="ar-SA" altLang="en-US"/>
              <a:pPr eaLnBrk="1" hangingPunct="1"/>
              <a:t>72</a:t>
            </a:fld>
            <a:endParaRPr lang="en-US" altLang="en-US"/>
          </a:p>
        </p:txBody>
      </p:sp>
      <p:sp>
        <p:nvSpPr>
          <p:cNvPr id="147459" name="Rectangle 2">
            <a:extLst>
              <a:ext uri="{FF2B5EF4-FFF2-40B4-BE49-F238E27FC236}">
                <a16:creationId xmlns:a16="http://schemas.microsoft.com/office/drawing/2014/main" id="{8B020935-B4D5-4D75-BD5D-77F7349DCB4B}"/>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CC5634CE-7405-41F1-97DD-1BFB820339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87C26001-A5A7-465B-B71E-0CA64E81F6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D816C9-9F90-4B67-AAF2-36C9F98E68B2}" type="slidenum">
              <a:rPr lang="ar-SA" altLang="en-US"/>
              <a:pPr eaLnBrk="1" hangingPunct="1"/>
              <a:t>74</a:t>
            </a:fld>
            <a:endParaRPr lang="en-US" altLang="en-US"/>
          </a:p>
        </p:txBody>
      </p:sp>
      <p:sp>
        <p:nvSpPr>
          <p:cNvPr id="148483" name="Rectangle 2">
            <a:extLst>
              <a:ext uri="{FF2B5EF4-FFF2-40B4-BE49-F238E27FC236}">
                <a16:creationId xmlns:a16="http://schemas.microsoft.com/office/drawing/2014/main" id="{B292D57C-99BD-4B03-A90E-A11D6BCDCDE1}"/>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8E3F5141-583B-49A1-BE9F-A4605BA9B7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D8A65675-B861-4FD3-A963-0B232BD127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CDA8C7-1507-48D4-8811-0918A388494D}" type="slidenum">
              <a:rPr lang="ar-SA" altLang="en-US"/>
              <a:pPr eaLnBrk="1" hangingPunct="1"/>
              <a:t>75</a:t>
            </a:fld>
            <a:endParaRPr lang="en-US" altLang="en-US"/>
          </a:p>
        </p:txBody>
      </p:sp>
      <p:sp>
        <p:nvSpPr>
          <p:cNvPr id="149507" name="Rectangle 2">
            <a:extLst>
              <a:ext uri="{FF2B5EF4-FFF2-40B4-BE49-F238E27FC236}">
                <a16:creationId xmlns:a16="http://schemas.microsoft.com/office/drawing/2014/main" id="{261F6D63-BF84-43C1-A74D-73C765DD2DC5}"/>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B8B6F755-32A6-41BC-B269-B3EC117273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A6D7F0F0-0996-497B-A0C5-85CC90F28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56712C-1DD0-4B9C-9F27-85F5E753940C}" type="slidenum">
              <a:rPr lang="ar-SA" altLang="en-US"/>
              <a:pPr eaLnBrk="1" hangingPunct="1"/>
              <a:t>76</a:t>
            </a:fld>
            <a:endParaRPr lang="en-US" altLang="en-US"/>
          </a:p>
        </p:txBody>
      </p:sp>
      <p:sp>
        <p:nvSpPr>
          <p:cNvPr id="150531" name="Rectangle 2">
            <a:extLst>
              <a:ext uri="{FF2B5EF4-FFF2-40B4-BE49-F238E27FC236}">
                <a16:creationId xmlns:a16="http://schemas.microsoft.com/office/drawing/2014/main" id="{D0E260C2-453E-46FB-963E-1D683EF0D0AE}"/>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77EA223D-1538-4D0E-8D62-415FA71907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9613EA29-0BC4-4A26-8336-3C70B616D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618B65-05C9-4A2C-9FB9-8780D9980A40}" type="slidenum">
              <a:rPr lang="ar-SA" altLang="en-US"/>
              <a:pPr eaLnBrk="1" hangingPunct="1"/>
              <a:t>77</a:t>
            </a:fld>
            <a:endParaRPr lang="en-US" altLang="en-US"/>
          </a:p>
        </p:txBody>
      </p:sp>
      <p:sp>
        <p:nvSpPr>
          <p:cNvPr id="151555" name="Rectangle 2">
            <a:extLst>
              <a:ext uri="{FF2B5EF4-FFF2-40B4-BE49-F238E27FC236}">
                <a16:creationId xmlns:a16="http://schemas.microsoft.com/office/drawing/2014/main" id="{62AD290A-2C95-4742-A865-C3F5847910B6}"/>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69F8DF53-7EEA-40E9-AD9F-DF6BD2B668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DDF180BA-886C-458A-AC6B-035F70A35A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DEC2A9-D88A-46FD-A672-57040D317638}" type="slidenum">
              <a:rPr lang="ar-SA" altLang="en-US"/>
              <a:pPr eaLnBrk="1" hangingPunct="1"/>
              <a:t>78</a:t>
            </a:fld>
            <a:endParaRPr lang="en-US" altLang="en-US"/>
          </a:p>
        </p:txBody>
      </p:sp>
      <p:sp>
        <p:nvSpPr>
          <p:cNvPr id="152579" name="Rectangle 2">
            <a:extLst>
              <a:ext uri="{FF2B5EF4-FFF2-40B4-BE49-F238E27FC236}">
                <a16:creationId xmlns:a16="http://schemas.microsoft.com/office/drawing/2014/main" id="{0CF1DA79-D2F0-4FC1-B134-6CD4B1AE18C8}"/>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296A29C4-5EDD-4149-9E59-31AE02207E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71C5B6E6-DD54-44CF-AFC7-AFD9FDB6AE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FC2280-5CAE-4997-8FBA-0C5F27F51725}" type="slidenum">
              <a:rPr lang="ar-SA" altLang="en-US"/>
              <a:pPr eaLnBrk="1" hangingPunct="1"/>
              <a:t>79</a:t>
            </a:fld>
            <a:endParaRPr lang="en-US" altLang="en-US"/>
          </a:p>
        </p:txBody>
      </p:sp>
      <p:sp>
        <p:nvSpPr>
          <p:cNvPr id="153603" name="Rectangle 2">
            <a:extLst>
              <a:ext uri="{FF2B5EF4-FFF2-40B4-BE49-F238E27FC236}">
                <a16:creationId xmlns:a16="http://schemas.microsoft.com/office/drawing/2014/main" id="{F0FB253E-BB22-41C2-BAA9-174ADF2231C8}"/>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7C30B327-C956-491C-AB37-A90F440619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87974A36-4707-4D36-AFA8-F4FE075CF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A8E635-B5BA-4F7D-83DE-038ED24A7A01}" type="slidenum">
              <a:rPr lang="ar-SA" altLang="en-US"/>
              <a:pPr eaLnBrk="1" hangingPunct="1"/>
              <a:t>80</a:t>
            </a:fld>
            <a:endParaRPr lang="en-US" altLang="en-US"/>
          </a:p>
        </p:txBody>
      </p:sp>
      <p:sp>
        <p:nvSpPr>
          <p:cNvPr id="154627" name="Rectangle 2">
            <a:extLst>
              <a:ext uri="{FF2B5EF4-FFF2-40B4-BE49-F238E27FC236}">
                <a16:creationId xmlns:a16="http://schemas.microsoft.com/office/drawing/2014/main" id="{A2EA3CD7-648A-40F3-9B52-0D8FD3F7B459}"/>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6286EFA8-FC65-4B29-AE67-1BEC8C05DB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8A06EDAB-DB73-46AA-B24A-7B963E12B2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720A6B-6C2A-402F-A249-F0F9E5E34C59}" type="slidenum">
              <a:rPr lang="ar-SA" altLang="en-US"/>
              <a:pPr eaLnBrk="1" hangingPunct="1"/>
              <a:t>81</a:t>
            </a:fld>
            <a:endParaRPr lang="en-US" altLang="en-US"/>
          </a:p>
        </p:txBody>
      </p:sp>
      <p:sp>
        <p:nvSpPr>
          <p:cNvPr id="155651" name="Rectangle 2">
            <a:extLst>
              <a:ext uri="{FF2B5EF4-FFF2-40B4-BE49-F238E27FC236}">
                <a16:creationId xmlns:a16="http://schemas.microsoft.com/office/drawing/2014/main" id="{BB077E7A-F7FA-4847-B7CE-256728A9C09E}"/>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FFBB8849-6B0E-49FD-B4AA-A4FD2FAB90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33B88BE-FBE1-41CE-AC48-1189CDAA21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FEC168-1AFE-45D1-8D34-C65A94AF8B5C}" type="slidenum">
              <a:rPr lang="ar-SA" altLang="en-US"/>
              <a:pPr eaLnBrk="1" hangingPunct="1"/>
              <a:t>18</a:t>
            </a:fld>
            <a:endParaRPr lang="en-US" altLang="en-US"/>
          </a:p>
        </p:txBody>
      </p:sp>
      <p:sp>
        <p:nvSpPr>
          <p:cNvPr id="119811" name="Rectangle 2">
            <a:extLst>
              <a:ext uri="{FF2B5EF4-FFF2-40B4-BE49-F238E27FC236}">
                <a16:creationId xmlns:a16="http://schemas.microsoft.com/office/drawing/2014/main" id="{24B000F9-F445-433B-B11A-A7CDB524C7DA}"/>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5F18123A-24A0-46D8-A6F4-FBBC47FBF2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BF937932-8F0D-4B6D-B78C-5ECEBC8FF7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FAD1C8-7342-474B-B653-64160C42FB0F}" type="slidenum">
              <a:rPr lang="ar-SA" altLang="en-US"/>
              <a:pPr eaLnBrk="1" hangingPunct="1"/>
              <a:t>82</a:t>
            </a:fld>
            <a:endParaRPr lang="en-US" altLang="en-US"/>
          </a:p>
        </p:txBody>
      </p:sp>
      <p:sp>
        <p:nvSpPr>
          <p:cNvPr id="156675" name="Rectangle 2">
            <a:extLst>
              <a:ext uri="{FF2B5EF4-FFF2-40B4-BE49-F238E27FC236}">
                <a16:creationId xmlns:a16="http://schemas.microsoft.com/office/drawing/2014/main" id="{31F8AD3D-18EA-4DC2-944C-5706C253D7F8}"/>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F489DDD8-008B-41DE-A0CF-0ECB3FA981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52F6324B-62BB-4AE6-AC79-3F34E73EEA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8DE200-6663-4495-8CA2-593C3D9EBE34}" type="slidenum">
              <a:rPr lang="ar-SA" altLang="en-US"/>
              <a:pPr eaLnBrk="1" hangingPunct="1"/>
              <a:t>83</a:t>
            </a:fld>
            <a:endParaRPr lang="en-US" altLang="en-US"/>
          </a:p>
        </p:txBody>
      </p:sp>
      <p:sp>
        <p:nvSpPr>
          <p:cNvPr id="157699" name="Rectangle 2">
            <a:extLst>
              <a:ext uri="{FF2B5EF4-FFF2-40B4-BE49-F238E27FC236}">
                <a16:creationId xmlns:a16="http://schemas.microsoft.com/office/drawing/2014/main" id="{C95EB120-3203-487D-9300-01C3DDAA838E}"/>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3F70AABF-7689-4734-960E-162566ADE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BD1A0283-08F0-46A9-99A8-C3F87955F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B16601-3B7C-40A9-B574-58D32479A1DB}" type="slidenum">
              <a:rPr lang="ar-SA" altLang="en-US"/>
              <a:pPr eaLnBrk="1" hangingPunct="1"/>
              <a:t>84</a:t>
            </a:fld>
            <a:endParaRPr lang="en-US" altLang="en-US"/>
          </a:p>
        </p:txBody>
      </p:sp>
      <p:sp>
        <p:nvSpPr>
          <p:cNvPr id="158723" name="Rectangle 2">
            <a:extLst>
              <a:ext uri="{FF2B5EF4-FFF2-40B4-BE49-F238E27FC236}">
                <a16:creationId xmlns:a16="http://schemas.microsoft.com/office/drawing/2014/main" id="{C8E1DBEC-B109-482F-8965-0BC69B04E5E5}"/>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44683CF1-FABE-493D-BACF-2DCF76E60B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2BCA6E92-6155-43A3-91EB-56CDD1DD43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58B6AA-55B8-47E7-B437-F1EFDFE7CC98}" type="slidenum">
              <a:rPr lang="ar-SA" altLang="en-US"/>
              <a:pPr eaLnBrk="1" hangingPunct="1"/>
              <a:t>85</a:t>
            </a:fld>
            <a:endParaRPr lang="en-US" altLang="en-US"/>
          </a:p>
        </p:txBody>
      </p:sp>
      <p:sp>
        <p:nvSpPr>
          <p:cNvPr id="159747" name="Rectangle 2">
            <a:extLst>
              <a:ext uri="{FF2B5EF4-FFF2-40B4-BE49-F238E27FC236}">
                <a16:creationId xmlns:a16="http://schemas.microsoft.com/office/drawing/2014/main" id="{0976FD90-3A9D-4A38-92C6-C2F1CFB5EFC2}"/>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2FF0B471-B049-47D3-A27C-09C92CC4E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130F603B-52BA-440D-8387-5580DFE160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D47A23-83AF-482A-B1F2-3CA878EA21CF}" type="slidenum">
              <a:rPr lang="ar-SA" altLang="en-US"/>
              <a:pPr eaLnBrk="1" hangingPunct="1"/>
              <a:t>87</a:t>
            </a:fld>
            <a:endParaRPr lang="en-US" altLang="en-US"/>
          </a:p>
        </p:txBody>
      </p:sp>
      <p:sp>
        <p:nvSpPr>
          <p:cNvPr id="160771" name="Rectangle 2">
            <a:extLst>
              <a:ext uri="{FF2B5EF4-FFF2-40B4-BE49-F238E27FC236}">
                <a16:creationId xmlns:a16="http://schemas.microsoft.com/office/drawing/2014/main" id="{FFF6A320-B1AF-4C0B-8FBA-A40BAD93A287}"/>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7CE265B7-864D-4FFC-9E16-8101A1B8CE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4827EF3A-4EAC-47D9-9A9E-9386B58058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3B21F4-E70C-449B-98B0-9F1DB8765FE9}" type="slidenum">
              <a:rPr lang="ar-SA" altLang="en-US"/>
              <a:pPr eaLnBrk="1" hangingPunct="1"/>
              <a:t>88</a:t>
            </a:fld>
            <a:endParaRPr lang="en-US" altLang="en-US"/>
          </a:p>
        </p:txBody>
      </p:sp>
      <p:sp>
        <p:nvSpPr>
          <p:cNvPr id="161795" name="Rectangle 2">
            <a:extLst>
              <a:ext uri="{FF2B5EF4-FFF2-40B4-BE49-F238E27FC236}">
                <a16:creationId xmlns:a16="http://schemas.microsoft.com/office/drawing/2014/main" id="{48C19D38-D0A2-49E2-9E56-3B1B34ECE59E}"/>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FD7ECF27-0FA4-4F18-AEC1-8030907797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A2862870-3B68-45AA-BAB7-1057071398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5E5FE8-9FB0-455B-8BF2-0575AD13EF44}" type="slidenum">
              <a:rPr lang="ar-SA" altLang="en-US"/>
              <a:pPr eaLnBrk="1" hangingPunct="1"/>
              <a:t>89</a:t>
            </a:fld>
            <a:endParaRPr lang="en-US" altLang="en-US"/>
          </a:p>
        </p:txBody>
      </p:sp>
      <p:sp>
        <p:nvSpPr>
          <p:cNvPr id="162819" name="Rectangle 2">
            <a:extLst>
              <a:ext uri="{FF2B5EF4-FFF2-40B4-BE49-F238E27FC236}">
                <a16:creationId xmlns:a16="http://schemas.microsoft.com/office/drawing/2014/main" id="{72709B2F-9EF8-4CF6-92ED-73C5B3C1DC13}"/>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2EFD95FC-A2E1-4A0A-8F0A-D67AB226D2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A385F30E-6E54-4493-8482-BBE63F1908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765864-F04D-432F-8D22-2284351DB840}" type="slidenum">
              <a:rPr lang="ar-SA" altLang="en-US"/>
              <a:pPr eaLnBrk="1" hangingPunct="1"/>
              <a:t>90</a:t>
            </a:fld>
            <a:endParaRPr lang="en-US" altLang="en-US"/>
          </a:p>
        </p:txBody>
      </p:sp>
      <p:sp>
        <p:nvSpPr>
          <p:cNvPr id="163843" name="Rectangle 2">
            <a:extLst>
              <a:ext uri="{FF2B5EF4-FFF2-40B4-BE49-F238E27FC236}">
                <a16:creationId xmlns:a16="http://schemas.microsoft.com/office/drawing/2014/main" id="{C5C992B2-63AF-4C07-80D7-270F43D1A8A4}"/>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2BFF749C-1483-4035-81EC-0CDD768F03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E86283FC-59E2-4403-8502-6703FE42E1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AEAEFE-8E00-4C6A-BE94-65E39FCFC984}" type="slidenum">
              <a:rPr lang="ar-SA" altLang="en-US"/>
              <a:pPr eaLnBrk="1" hangingPunct="1"/>
              <a:t>91</a:t>
            </a:fld>
            <a:endParaRPr lang="en-US" altLang="en-US"/>
          </a:p>
        </p:txBody>
      </p:sp>
      <p:sp>
        <p:nvSpPr>
          <p:cNvPr id="164867" name="Rectangle 2">
            <a:extLst>
              <a:ext uri="{FF2B5EF4-FFF2-40B4-BE49-F238E27FC236}">
                <a16:creationId xmlns:a16="http://schemas.microsoft.com/office/drawing/2014/main" id="{5EB708C8-08CA-4152-9A48-D9FAD69EEDC8}"/>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D4EEC925-5C0E-4F0B-AB8D-524AB8AB00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3ABC0130-FC01-449B-B11D-925A6F7694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E06902-8401-4744-AF52-95C94BA1B650}" type="slidenum">
              <a:rPr lang="ar-SA" altLang="en-US"/>
              <a:pPr eaLnBrk="1" hangingPunct="1"/>
              <a:t>92</a:t>
            </a:fld>
            <a:endParaRPr lang="en-US" altLang="en-US"/>
          </a:p>
        </p:txBody>
      </p:sp>
      <p:sp>
        <p:nvSpPr>
          <p:cNvPr id="165891" name="Rectangle 2">
            <a:extLst>
              <a:ext uri="{FF2B5EF4-FFF2-40B4-BE49-F238E27FC236}">
                <a16:creationId xmlns:a16="http://schemas.microsoft.com/office/drawing/2014/main" id="{B9EAE440-842F-43A5-9D80-207BCCEF8D20}"/>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7DDA9898-F045-4783-A9EC-E021F6C844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496C6B90-2F06-4423-81A0-4EF62D54BA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04B3CB-A988-43D8-8A0A-58476A394410}" type="slidenum">
              <a:rPr lang="ar-SA" altLang="en-US"/>
              <a:pPr eaLnBrk="1" hangingPunct="1"/>
              <a:t>19</a:t>
            </a:fld>
            <a:endParaRPr lang="en-US" altLang="en-US"/>
          </a:p>
        </p:txBody>
      </p:sp>
      <p:sp>
        <p:nvSpPr>
          <p:cNvPr id="120835" name="Rectangle 2">
            <a:extLst>
              <a:ext uri="{FF2B5EF4-FFF2-40B4-BE49-F238E27FC236}">
                <a16:creationId xmlns:a16="http://schemas.microsoft.com/office/drawing/2014/main" id="{39298AEA-9B8B-4D48-991B-397E7B3312DF}"/>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5FFCFE42-7B29-41B5-88F7-C803BE981F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392FADCE-385E-4D96-8FAD-028E9A8191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B43648-B951-4F2E-82C4-739E5CE14BE6}" type="slidenum">
              <a:rPr lang="ar-SA" altLang="en-US"/>
              <a:pPr eaLnBrk="1" hangingPunct="1"/>
              <a:t>93</a:t>
            </a:fld>
            <a:endParaRPr lang="en-US" altLang="en-US"/>
          </a:p>
        </p:txBody>
      </p:sp>
      <p:sp>
        <p:nvSpPr>
          <p:cNvPr id="166915" name="Rectangle 2">
            <a:extLst>
              <a:ext uri="{FF2B5EF4-FFF2-40B4-BE49-F238E27FC236}">
                <a16:creationId xmlns:a16="http://schemas.microsoft.com/office/drawing/2014/main" id="{30C25222-FA6B-4CC3-9209-B67F4DFC0B62}"/>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6B0DF0D6-3925-4F89-99CA-31ED6BF2AD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DE815E13-98AA-4A15-9BF1-C8AFBCA403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68DBF3-0469-43BB-9F4F-42A074DE4A3F}" type="slidenum">
              <a:rPr lang="ar-SA" altLang="en-US"/>
              <a:pPr eaLnBrk="1" hangingPunct="1"/>
              <a:t>94</a:t>
            </a:fld>
            <a:endParaRPr lang="en-US" altLang="en-US"/>
          </a:p>
        </p:txBody>
      </p:sp>
      <p:sp>
        <p:nvSpPr>
          <p:cNvPr id="167939" name="Rectangle 2">
            <a:extLst>
              <a:ext uri="{FF2B5EF4-FFF2-40B4-BE49-F238E27FC236}">
                <a16:creationId xmlns:a16="http://schemas.microsoft.com/office/drawing/2014/main" id="{339EC5BB-1F45-4B09-A860-6A1E08DC5C2F}"/>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748EDAE2-475B-4EEA-8E2D-4AF1370AF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58DE0300-B096-4683-BF50-83C370EC51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2AC9D3-A675-4173-AB12-C91090D8912D}" type="slidenum">
              <a:rPr lang="ar-SA" altLang="en-US"/>
              <a:pPr eaLnBrk="1" hangingPunct="1"/>
              <a:t>95</a:t>
            </a:fld>
            <a:endParaRPr lang="en-US" altLang="en-US"/>
          </a:p>
        </p:txBody>
      </p:sp>
      <p:sp>
        <p:nvSpPr>
          <p:cNvPr id="168963" name="Rectangle 2">
            <a:extLst>
              <a:ext uri="{FF2B5EF4-FFF2-40B4-BE49-F238E27FC236}">
                <a16:creationId xmlns:a16="http://schemas.microsoft.com/office/drawing/2014/main" id="{A2C6AAB0-33B8-4A45-A609-79F118615F1D}"/>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6D85DB6E-D4F4-4B5C-9A6A-5B71C5D8D9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71DC3CEC-35E3-45FF-893F-888E301269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C29D6D-D0CC-49F7-84B8-7A5AAC905DAE}" type="slidenum">
              <a:rPr lang="ar-SA" altLang="en-US"/>
              <a:pPr eaLnBrk="1" hangingPunct="1"/>
              <a:t>96</a:t>
            </a:fld>
            <a:endParaRPr lang="en-US" altLang="en-US"/>
          </a:p>
        </p:txBody>
      </p:sp>
      <p:sp>
        <p:nvSpPr>
          <p:cNvPr id="169987" name="Rectangle 2">
            <a:extLst>
              <a:ext uri="{FF2B5EF4-FFF2-40B4-BE49-F238E27FC236}">
                <a16:creationId xmlns:a16="http://schemas.microsoft.com/office/drawing/2014/main" id="{12855098-4D5B-486A-8273-BBCA7E646FB5}"/>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52CCBF6E-DF22-4065-8489-D750C30AB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006FD85E-8E57-49F9-B5F6-F1F9EB4DD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845A36-C528-4D14-BB49-F3B26F8928BE}" type="slidenum">
              <a:rPr lang="ar-SA" altLang="en-US"/>
              <a:pPr eaLnBrk="1" hangingPunct="1"/>
              <a:t>97</a:t>
            </a:fld>
            <a:endParaRPr lang="en-US" altLang="en-US"/>
          </a:p>
        </p:txBody>
      </p:sp>
      <p:sp>
        <p:nvSpPr>
          <p:cNvPr id="171011" name="Rectangle 2">
            <a:extLst>
              <a:ext uri="{FF2B5EF4-FFF2-40B4-BE49-F238E27FC236}">
                <a16:creationId xmlns:a16="http://schemas.microsoft.com/office/drawing/2014/main" id="{2654982B-67E6-4108-9A25-F2FB19D37D23}"/>
              </a:ext>
            </a:extLst>
          </p:cNvPr>
          <p:cNvSpPr>
            <a:spLocks noGrp="1" noRot="1" noChangeAspect="1" noChangeArrowheads="1" noTextEdit="1"/>
          </p:cNvSpPr>
          <p:nvPr>
            <p:ph type="sldImg"/>
          </p:nvPr>
        </p:nvSpPr>
        <p:spPr>
          <a:ln/>
        </p:spPr>
      </p:sp>
      <p:sp>
        <p:nvSpPr>
          <p:cNvPr id="171012" name="Rectangle 3">
            <a:extLst>
              <a:ext uri="{FF2B5EF4-FFF2-40B4-BE49-F238E27FC236}">
                <a16:creationId xmlns:a16="http://schemas.microsoft.com/office/drawing/2014/main" id="{68B25C22-34E9-4DB1-B043-491A1823F9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8B6E6B8E-B9A4-45BC-9461-31745E30D6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EE1FE5-4F27-40FB-B682-7E53F5099FC3}" type="slidenum">
              <a:rPr lang="ar-SA" altLang="en-US"/>
              <a:pPr eaLnBrk="1" hangingPunct="1"/>
              <a:t>98</a:t>
            </a:fld>
            <a:endParaRPr lang="en-US" altLang="en-US"/>
          </a:p>
        </p:txBody>
      </p:sp>
      <p:sp>
        <p:nvSpPr>
          <p:cNvPr id="172035" name="Rectangle 2">
            <a:extLst>
              <a:ext uri="{FF2B5EF4-FFF2-40B4-BE49-F238E27FC236}">
                <a16:creationId xmlns:a16="http://schemas.microsoft.com/office/drawing/2014/main" id="{E5FA6F0F-52E4-448A-A9D8-A6FF1747005A}"/>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2F9107F3-9B87-45BE-B48B-A3B783671C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71AD6251-45AE-4D06-AD59-6EAF3E3F55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FD94F9-251B-4290-BE9A-3F000321CABE}" type="slidenum">
              <a:rPr lang="ar-SA" altLang="en-US"/>
              <a:pPr eaLnBrk="1" hangingPunct="1"/>
              <a:t>99</a:t>
            </a:fld>
            <a:endParaRPr lang="en-US" altLang="en-US"/>
          </a:p>
        </p:txBody>
      </p:sp>
      <p:sp>
        <p:nvSpPr>
          <p:cNvPr id="173059" name="Rectangle 2">
            <a:extLst>
              <a:ext uri="{FF2B5EF4-FFF2-40B4-BE49-F238E27FC236}">
                <a16:creationId xmlns:a16="http://schemas.microsoft.com/office/drawing/2014/main" id="{9CC57B4B-222E-4779-A2E8-E53915F6D08A}"/>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DA8DA676-124F-45B8-81C7-DE142F849A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FB381140-3FA7-49C1-8863-68980EDFD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6AB8FC-4F17-43CC-B320-BF59B30319B0}" type="slidenum">
              <a:rPr lang="ar-SA" altLang="en-US"/>
              <a:pPr eaLnBrk="1" hangingPunct="1"/>
              <a:t>20</a:t>
            </a:fld>
            <a:endParaRPr lang="en-US" altLang="en-US"/>
          </a:p>
        </p:txBody>
      </p:sp>
      <p:sp>
        <p:nvSpPr>
          <p:cNvPr id="121859" name="Rectangle 2">
            <a:extLst>
              <a:ext uri="{FF2B5EF4-FFF2-40B4-BE49-F238E27FC236}">
                <a16:creationId xmlns:a16="http://schemas.microsoft.com/office/drawing/2014/main" id="{011DD62D-DB75-4039-A60C-205C4BC3AA4F}"/>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2DDA149A-C73A-4D6E-BB38-8092AA699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C264D78-2434-43A5-B091-475BD58F40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FC164E-AF71-4D74-8668-91F6C1B66033}" type="slidenum">
              <a:rPr lang="ar-SA" altLang="en-US"/>
              <a:pPr eaLnBrk="1" hangingPunct="1"/>
              <a:t>21</a:t>
            </a:fld>
            <a:endParaRPr lang="en-US" altLang="en-US"/>
          </a:p>
        </p:txBody>
      </p:sp>
      <p:sp>
        <p:nvSpPr>
          <p:cNvPr id="122883" name="Rectangle 2">
            <a:extLst>
              <a:ext uri="{FF2B5EF4-FFF2-40B4-BE49-F238E27FC236}">
                <a16:creationId xmlns:a16="http://schemas.microsoft.com/office/drawing/2014/main" id="{534A63FF-37F6-44DA-BF86-60E1D4450E72}"/>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34559E65-9302-4E89-A9C9-AB51A434A5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CF2E77A-3913-4AB8-9350-74D50A4C9F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07F156-8292-48F6-A26E-728D74F32415}" type="slidenum">
              <a:rPr lang="ar-SA" altLang="en-US"/>
              <a:pPr eaLnBrk="1" hangingPunct="1"/>
              <a:t>22</a:t>
            </a:fld>
            <a:endParaRPr lang="en-US" altLang="en-US"/>
          </a:p>
        </p:txBody>
      </p:sp>
      <p:sp>
        <p:nvSpPr>
          <p:cNvPr id="123907" name="Rectangle 2">
            <a:extLst>
              <a:ext uri="{FF2B5EF4-FFF2-40B4-BE49-F238E27FC236}">
                <a16:creationId xmlns:a16="http://schemas.microsoft.com/office/drawing/2014/main" id="{9CCBC94B-7988-4311-ADB1-76E6E04CB4C5}"/>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1DA08791-C2A1-44D7-B3AA-7B26714537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AEC7F096-D9A5-4DB7-B836-9162A9CB56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8E0E99-CFC2-4DDB-AE82-398A0F8E5A40}" type="slidenum">
              <a:rPr lang="ar-SA" altLang="en-US"/>
              <a:pPr eaLnBrk="1" hangingPunct="1"/>
              <a:t>23</a:t>
            </a:fld>
            <a:endParaRPr lang="en-US" altLang="en-US"/>
          </a:p>
        </p:txBody>
      </p:sp>
      <p:sp>
        <p:nvSpPr>
          <p:cNvPr id="124931" name="Rectangle 2">
            <a:extLst>
              <a:ext uri="{FF2B5EF4-FFF2-40B4-BE49-F238E27FC236}">
                <a16:creationId xmlns:a16="http://schemas.microsoft.com/office/drawing/2014/main" id="{675C5B1D-0153-4D0B-8779-AB8ADDEE6857}"/>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4696104C-F3BF-4045-A237-ED4C0EF89D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86" name="Rectangle 14"/>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87" name="Rectangle 1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76603B62-D52C-4666-A4ED-CBEDD1814379}"/>
              </a:ext>
            </a:extLst>
          </p:cNvPr>
          <p:cNvSpPr>
            <a:spLocks noGrp="1" noChangeArrowheads="1"/>
          </p:cNvSpPr>
          <p:nvPr>
            <p:ph type="dt" sz="half" idx="10"/>
          </p:nvPr>
        </p:nvSpPr>
        <p:spPr>
          <a:ln/>
        </p:spPr>
        <p:txBody>
          <a:bodyPr/>
          <a:lstStyle>
            <a:lvl1pPr>
              <a:defRPr/>
            </a:lvl1pPr>
          </a:lstStyle>
          <a:p>
            <a:pPr>
              <a:defRPr/>
            </a:pPr>
            <a:fld id="{A450238D-81D5-4FD4-9D26-89DCAB90682D}" type="datetime1">
              <a:rPr lang="en-US"/>
              <a:pPr>
                <a:defRPr/>
              </a:pPr>
              <a:t>4/6/2021</a:t>
            </a:fld>
            <a:endParaRPr lang="en-US"/>
          </a:p>
        </p:txBody>
      </p:sp>
      <p:sp>
        <p:nvSpPr>
          <p:cNvPr id="5" name="Rectangle 5">
            <a:extLst>
              <a:ext uri="{FF2B5EF4-FFF2-40B4-BE49-F238E27FC236}">
                <a16:creationId xmlns:a16="http://schemas.microsoft.com/office/drawing/2014/main" id="{CD3783C0-EFA5-4064-A032-D8BBC5D7F0D1}"/>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6" name="Rectangle 6">
            <a:extLst>
              <a:ext uri="{FF2B5EF4-FFF2-40B4-BE49-F238E27FC236}">
                <a16:creationId xmlns:a16="http://schemas.microsoft.com/office/drawing/2014/main" id="{AFFB98F4-00B8-472E-A46A-1F9A292221D5}"/>
              </a:ext>
            </a:extLst>
          </p:cNvPr>
          <p:cNvSpPr>
            <a:spLocks noGrp="1" noChangeArrowheads="1"/>
          </p:cNvSpPr>
          <p:nvPr>
            <p:ph type="sldNum" sz="quarter" idx="12"/>
          </p:nvPr>
        </p:nvSpPr>
        <p:spPr>
          <a:ln/>
        </p:spPr>
        <p:txBody>
          <a:bodyPr/>
          <a:lstStyle>
            <a:lvl1pPr>
              <a:defRPr/>
            </a:lvl1pPr>
          </a:lstStyle>
          <a:p>
            <a:fld id="{96C3D972-6910-401A-B53A-F0505C8062AD}" type="slidenum">
              <a:rPr lang="ar-SA" altLang="en-US"/>
              <a:pPr/>
              <a:t>‹#›</a:t>
            </a:fld>
            <a:endParaRPr lang="en-US" altLang="en-US"/>
          </a:p>
        </p:txBody>
      </p:sp>
    </p:spTree>
    <p:extLst>
      <p:ext uri="{BB962C8B-B14F-4D97-AF65-F5344CB8AC3E}">
        <p14:creationId xmlns:p14="http://schemas.microsoft.com/office/powerpoint/2010/main" val="30351833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50B7B8-4A32-4F2D-A01C-104D930D0C0C}"/>
              </a:ext>
            </a:extLst>
          </p:cNvPr>
          <p:cNvSpPr>
            <a:spLocks noGrp="1" noChangeArrowheads="1"/>
          </p:cNvSpPr>
          <p:nvPr>
            <p:ph type="dt" sz="half" idx="10"/>
          </p:nvPr>
        </p:nvSpPr>
        <p:spPr>
          <a:ln/>
        </p:spPr>
        <p:txBody>
          <a:bodyPr/>
          <a:lstStyle>
            <a:lvl1pPr>
              <a:defRPr/>
            </a:lvl1pPr>
          </a:lstStyle>
          <a:p>
            <a:pPr>
              <a:defRPr/>
            </a:pPr>
            <a:fld id="{6B6522A0-ED1A-4707-9BC0-E1573EC96810}" type="datetime1">
              <a:rPr lang="en-US"/>
              <a:pPr>
                <a:defRPr/>
              </a:pPr>
              <a:t>4/6/2021</a:t>
            </a:fld>
            <a:endParaRPr lang="en-US"/>
          </a:p>
        </p:txBody>
      </p:sp>
      <p:sp>
        <p:nvSpPr>
          <p:cNvPr id="5" name="Rectangle 5">
            <a:extLst>
              <a:ext uri="{FF2B5EF4-FFF2-40B4-BE49-F238E27FC236}">
                <a16:creationId xmlns:a16="http://schemas.microsoft.com/office/drawing/2014/main" id="{4B7186EA-C562-44A0-99D4-B46AA271B3C2}"/>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6" name="Rectangle 6">
            <a:extLst>
              <a:ext uri="{FF2B5EF4-FFF2-40B4-BE49-F238E27FC236}">
                <a16:creationId xmlns:a16="http://schemas.microsoft.com/office/drawing/2014/main" id="{EF584D9B-9130-4B9F-BF49-B25342FA87BB}"/>
              </a:ext>
            </a:extLst>
          </p:cNvPr>
          <p:cNvSpPr>
            <a:spLocks noGrp="1" noChangeArrowheads="1"/>
          </p:cNvSpPr>
          <p:nvPr>
            <p:ph type="sldNum" sz="quarter" idx="12"/>
          </p:nvPr>
        </p:nvSpPr>
        <p:spPr>
          <a:ln/>
        </p:spPr>
        <p:txBody>
          <a:bodyPr/>
          <a:lstStyle>
            <a:lvl1pPr>
              <a:defRPr/>
            </a:lvl1pPr>
          </a:lstStyle>
          <a:p>
            <a:fld id="{4D898049-DCE0-41A2-9A7F-554BC0F81C93}" type="slidenum">
              <a:rPr lang="ar-SA" altLang="en-US"/>
              <a:pPr/>
              <a:t>‹#›</a:t>
            </a:fld>
            <a:endParaRPr lang="en-US" altLang="en-US"/>
          </a:p>
        </p:txBody>
      </p:sp>
    </p:spTree>
    <p:extLst>
      <p:ext uri="{BB962C8B-B14F-4D97-AF65-F5344CB8AC3E}">
        <p14:creationId xmlns:p14="http://schemas.microsoft.com/office/powerpoint/2010/main" val="26256874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3482E5-7ACB-4757-91C1-596AD6E6CD13}"/>
              </a:ext>
            </a:extLst>
          </p:cNvPr>
          <p:cNvSpPr>
            <a:spLocks noGrp="1" noChangeArrowheads="1"/>
          </p:cNvSpPr>
          <p:nvPr>
            <p:ph type="dt" sz="half" idx="10"/>
          </p:nvPr>
        </p:nvSpPr>
        <p:spPr>
          <a:ln/>
        </p:spPr>
        <p:txBody>
          <a:bodyPr/>
          <a:lstStyle>
            <a:lvl1pPr>
              <a:defRPr/>
            </a:lvl1pPr>
          </a:lstStyle>
          <a:p>
            <a:pPr>
              <a:defRPr/>
            </a:pPr>
            <a:fld id="{EBA85362-C9EA-4A60-AEE8-5ECEDD116A5C}" type="datetime1">
              <a:rPr lang="en-US"/>
              <a:pPr>
                <a:defRPr/>
              </a:pPr>
              <a:t>4/6/2021</a:t>
            </a:fld>
            <a:endParaRPr lang="en-US"/>
          </a:p>
        </p:txBody>
      </p:sp>
      <p:sp>
        <p:nvSpPr>
          <p:cNvPr id="5" name="Rectangle 5">
            <a:extLst>
              <a:ext uri="{FF2B5EF4-FFF2-40B4-BE49-F238E27FC236}">
                <a16:creationId xmlns:a16="http://schemas.microsoft.com/office/drawing/2014/main" id="{73C2CA4F-6788-43B6-A74F-5212C5BDC2AF}"/>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6" name="Rectangle 6">
            <a:extLst>
              <a:ext uri="{FF2B5EF4-FFF2-40B4-BE49-F238E27FC236}">
                <a16:creationId xmlns:a16="http://schemas.microsoft.com/office/drawing/2014/main" id="{CC6EF349-43A4-48D0-8479-7AF43F9805C7}"/>
              </a:ext>
            </a:extLst>
          </p:cNvPr>
          <p:cNvSpPr>
            <a:spLocks noGrp="1" noChangeArrowheads="1"/>
          </p:cNvSpPr>
          <p:nvPr>
            <p:ph type="sldNum" sz="quarter" idx="12"/>
          </p:nvPr>
        </p:nvSpPr>
        <p:spPr>
          <a:ln/>
        </p:spPr>
        <p:txBody>
          <a:bodyPr/>
          <a:lstStyle>
            <a:lvl1pPr>
              <a:defRPr/>
            </a:lvl1pPr>
          </a:lstStyle>
          <a:p>
            <a:fld id="{148EFF96-9413-4DB8-A513-2C97A831AD8B}" type="slidenum">
              <a:rPr lang="ar-SA" altLang="en-US"/>
              <a:pPr/>
              <a:t>‹#›</a:t>
            </a:fld>
            <a:endParaRPr lang="en-US" altLang="en-US"/>
          </a:p>
        </p:txBody>
      </p:sp>
    </p:spTree>
    <p:extLst>
      <p:ext uri="{BB962C8B-B14F-4D97-AF65-F5344CB8AC3E}">
        <p14:creationId xmlns:p14="http://schemas.microsoft.com/office/powerpoint/2010/main" val="95195836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a:t>Click to edit Master title style</a:t>
            </a:r>
            <a:endParaRPr lang="ar-EG"/>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4">
            <a:extLst>
              <a:ext uri="{FF2B5EF4-FFF2-40B4-BE49-F238E27FC236}">
                <a16:creationId xmlns:a16="http://schemas.microsoft.com/office/drawing/2014/main" id="{794F3119-7A9C-447D-AE4B-138CA72E6DB3}"/>
              </a:ext>
            </a:extLst>
          </p:cNvPr>
          <p:cNvSpPr>
            <a:spLocks noGrp="1" noChangeArrowheads="1"/>
          </p:cNvSpPr>
          <p:nvPr>
            <p:ph type="dt" sz="half" idx="10"/>
          </p:nvPr>
        </p:nvSpPr>
        <p:spPr>
          <a:ln/>
        </p:spPr>
        <p:txBody>
          <a:bodyPr/>
          <a:lstStyle>
            <a:lvl1pPr>
              <a:defRPr/>
            </a:lvl1pPr>
          </a:lstStyle>
          <a:p>
            <a:pPr>
              <a:defRPr/>
            </a:pPr>
            <a:fld id="{F85D8A2F-0F4E-40E1-9418-915D841DC389}" type="datetime1">
              <a:rPr lang="en-US"/>
              <a:pPr>
                <a:defRPr/>
              </a:pPr>
              <a:t>4/6/2021</a:t>
            </a:fld>
            <a:endParaRPr lang="en-US"/>
          </a:p>
        </p:txBody>
      </p:sp>
      <p:sp>
        <p:nvSpPr>
          <p:cNvPr id="6" name="Rectangle 5">
            <a:extLst>
              <a:ext uri="{FF2B5EF4-FFF2-40B4-BE49-F238E27FC236}">
                <a16:creationId xmlns:a16="http://schemas.microsoft.com/office/drawing/2014/main" id="{143EF5A3-A2A3-4480-BD7D-7C7A44E20373}"/>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7" name="Rectangle 6">
            <a:extLst>
              <a:ext uri="{FF2B5EF4-FFF2-40B4-BE49-F238E27FC236}">
                <a16:creationId xmlns:a16="http://schemas.microsoft.com/office/drawing/2014/main" id="{E96CB34E-8F3C-4454-9166-4BFE1117CF79}"/>
              </a:ext>
            </a:extLst>
          </p:cNvPr>
          <p:cNvSpPr>
            <a:spLocks noGrp="1" noChangeArrowheads="1"/>
          </p:cNvSpPr>
          <p:nvPr>
            <p:ph type="sldNum" sz="quarter" idx="12"/>
          </p:nvPr>
        </p:nvSpPr>
        <p:spPr>
          <a:ln/>
        </p:spPr>
        <p:txBody>
          <a:bodyPr/>
          <a:lstStyle>
            <a:lvl1pPr>
              <a:defRPr/>
            </a:lvl1pPr>
          </a:lstStyle>
          <a:p>
            <a:fld id="{BF723BC7-D55E-4615-9D93-B981D0B8CDF0}" type="slidenum">
              <a:rPr lang="ar-SA" altLang="en-US"/>
              <a:pPr/>
              <a:t>‹#›</a:t>
            </a:fld>
            <a:endParaRPr lang="en-US" altLang="en-US"/>
          </a:p>
        </p:txBody>
      </p:sp>
    </p:spTree>
    <p:extLst>
      <p:ext uri="{BB962C8B-B14F-4D97-AF65-F5344CB8AC3E}">
        <p14:creationId xmlns:p14="http://schemas.microsoft.com/office/powerpoint/2010/main" val="40351539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E3128F-300B-487B-A6E6-7D62300A4027}"/>
              </a:ext>
            </a:extLst>
          </p:cNvPr>
          <p:cNvSpPr>
            <a:spLocks noGrp="1" noChangeArrowheads="1"/>
          </p:cNvSpPr>
          <p:nvPr>
            <p:ph type="dt" sz="half" idx="10"/>
          </p:nvPr>
        </p:nvSpPr>
        <p:spPr>
          <a:ln/>
        </p:spPr>
        <p:txBody>
          <a:bodyPr/>
          <a:lstStyle>
            <a:lvl1pPr>
              <a:defRPr/>
            </a:lvl1pPr>
          </a:lstStyle>
          <a:p>
            <a:pPr>
              <a:defRPr/>
            </a:pPr>
            <a:fld id="{FCA7C115-F63F-46A2-8D2E-96F26B343C91}" type="datetime1">
              <a:rPr lang="en-US"/>
              <a:pPr>
                <a:defRPr/>
              </a:pPr>
              <a:t>4/6/2021</a:t>
            </a:fld>
            <a:endParaRPr lang="en-US"/>
          </a:p>
        </p:txBody>
      </p:sp>
      <p:sp>
        <p:nvSpPr>
          <p:cNvPr id="5" name="Rectangle 5">
            <a:extLst>
              <a:ext uri="{FF2B5EF4-FFF2-40B4-BE49-F238E27FC236}">
                <a16:creationId xmlns:a16="http://schemas.microsoft.com/office/drawing/2014/main" id="{EF8230E8-DEEC-4FCA-BDE9-6229DD137A07}"/>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6" name="Rectangle 6">
            <a:extLst>
              <a:ext uri="{FF2B5EF4-FFF2-40B4-BE49-F238E27FC236}">
                <a16:creationId xmlns:a16="http://schemas.microsoft.com/office/drawing/2014/main" id="{B5D89E61-6054-4C90-971A-D17FAB9978FB}"/>
              </a:ext>
            </a:extLst>
          </p:cNvPr>
          <p:cNvSpPr>
            <a:spLocks noGrp="1" noChangeArrowheads="1"/>
          </p:cNvSpPr>
          <p:nvPr>
            <p:ph type="sldNum" sz="quarter" idx="12"/>
          </p:nvPr>
        </p:nvSpPr>
        <p:spPr>
          <a:ln/>
        </p:spPr>
        <p:txBody>
          <a:bodyPr/>
          <a:lstStyle>
            <a:lvl1pPr>
              <a:defRPr/>
            </a:lvl1pPr>
          </a:lstStyle>
          <a:p>
            <a:fld id="{08E33BF0-B32C-40B0-BFFD-DB140337DAD7}" type="slidenum">
              <a:rPr lang="ar-SA" altLang="en-US"/>
              <a:pPr/>
              <a:t>‹#›</a:t>
            </a:fld>
            <a:endParaRPr lang="en-US" altLang="en-US"/>
          </a:p>
        </p:txBody>
      </p:sp>
    </p:spTree>
    <p:extLst>
      <p:ext uri="{BB962C8B-B14F-4D97-AF65-F5344CB8AC3E}">
        <p14:creationId xmlns:p14="http://schemas.microsoft.com/office/powerpoint/2010/main" val="29862082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8AA4B14-05D1-41F2-B7CF-31938149A3AD}"/>
              </a:ext>
            </a:extLst>
          </p:cNvPr>
          <p:cNvSpPr>
            <a:spLocks noGrp="1" noChangeArrowheads="1"/>
          </p:cNvSpPr>
          <p:nvPr>
            <p:ph type="dt" sz="half" idx="10"/>
          </p:nvPr>
        </p:nvSpPr>
        <p:spPr>
          <a:ln/>
        </p:spPr>
        <p:txBody>
          <a:bodyPr/>
          <a:lstStyle>
            <a:lvl1pPr>
              <a:defRPr/>
            </a:lvl1pPr>
          </a:lstStyle>
          <a:p>
            <a:pPr>
              <a:defRPr/>
            </a:pPr>
            <a:fld id="{D33F1A6F-2CC3-4CB2-8CED-5DC267DC3B5B}" type="datetime1">
              <a:rPr lang="en-US"/>
              <a:pPr>
                <a:defRPr/>
              </a:pPr>
              <a:t>4/6/2021</a:t>
            </a:fld>
            <a:endParaRPr lang="en-US"/>
          </a:p>
        </p:txBody>
      </p:sp>
      <p:sp>
        <p:nvSpPr>
          <p:cNvPr id="5" name="Rectangle 5">
            <a:extLst>
              <a:ext uri="{FF2B5EF4-FFF2-40B4-BE49-F238E27FC236}">
                <a16:creationId xmlns:a16="http://schemas.microsoft.com/office/drawing/2014/main" id="{44F2D3F2-3F94-4399-BCF5-2F799F492580}"/>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6" name="Rectangle 6">
            <a:extLst>
              <a:ext uri="{FF2B5EF4-FFF2-40B4-BE49-F238E27FC236}">
                <a16:creationId xmlns:a16="http://schemas.microsoft.com/office/drawing/2014/main" id="{089BAB12-A651-4839-9A0F-043F2CD3ECB2}"/>
              </a:ext>
            </a:extLst>
          </p:cNvPr>
          <p:cNvSpPr>
            <a:spLocks noGrp="1" noChangeArrowheads="1"/>
          </p:cNvSpPr>
          <p:nvPr>
            <p:ph type="sldNum" sz="quarter" idx="12"/>
          </p:nvPr>
        </p:nvSpPr>
        <p:spPr>
          <a:ln/>
        </p:spPr>
        <p:txBody>
          <a:bodyPr/>
          <a:lstStyle>
            <a:lvl1pPr>
              <a:defRPr/>
            </a:lvl1pPr>
          </a:lstStyle>
          <a:p>
            <a:fld id="{03D88D93-DD0C-4BB5-BF51-EADEE53FE2E2}" type="slidenum">
              <a:rPr lang="ar-SA" altLang="en-US"/>
              <a:pPr/>
              <a:t>‹#›</a:t>
            </a:fld>
            <a:endParaRPr lang="en-US" altLang="en-US"/>
          </a:p>
        </p:txBody>
      </p:sp>
    </p:spTree>
    <p:extLst>
      <p:ext uri="{BB962C8B-B14F-4D97-AF65-F5344CB8AC3E}">
        <p14:creationId xmlns:p14="http://schemas.microsoft.com/office/powerpoint/2010/main" val="29163488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E261162-97C4-48DA-92A5-4428ED2D0E6E}"/>
              </a:ext>
            </a:extLst>
          </p:cNvPr>
          <p:cNvSpPr>
            <a:spLocks noGrp="1" noChangeArrowheads="1"/>
          </p:cNvSpPr>
          <p:nvPr>
            <p:ph type="dt" sz="half" idx="10"/>
          </p:nvPr>
        </p:nvSpPr>
        <p:spPr>
          <a:ln/>
        </p:spPr>
        <p:txBody>
          <a:bodyPr/>
          <a:lstStyle>
            <a:lvl1pPr>
              <a:defRPr/>
            </a:lvl1pPr>
          </a:lstStyle>
          <a:p>
            <a:pPr>
              <a:defRPr/>
            </a:pPr>
            <a:fld id="{D0935A0E-2AB0-456F-B6C1-B54659469B39}" type="datetime1">
              <a:rPr lang="en-US"/>
              <a:pPr>
                <a:defRPr/>
              </a:pPr>
              <a:t>4/6/2021</a:t>
            </a:fld>
            <a:endParaRPr lang="en-US"/>
          </a:p>
        </p:txBody>
      </p:sp>
      <p:sp>
        <p:nvSpPr>
          <p:cNvPr id="6" name="Rectangle 5">
            <a:extLst>
              <a:ext uri="{FF2B5EF4-FFF2-40B4-BE49-F238E27FC236}">
                <a16:creationId xmlns:a16="http://schemas.microsoft.com/office/drawing/2014/main" id="{CCE74EBC-C0BA-46C4-8ABA-00C212936209}"/>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7" name="Rectangle 6">
            <a:extLst>
              <a:ext uri="{FF2B5EF4-FFF2-40B4-BE49-F238E27FC236}">
                <a16:creationId xmlns:a16="http://schemas.microsoft.com/office/drawing/2014/main" id="{73FABCF1-1D35-41C2-9F46-92AE97FACE87}"/>
              </a:ext>
            </a:extLst>
          </p:cNvPr>
          <p:cNvSpPr>
            <a:spLocks noGrp="1" noChangeArrowheads="1"/>
          </p:cNvSpPr>
          <p:nvPr>
            <p:ph type="sldNum" sz="quarter" idx="12"/>
          </p:nvPr>
        </p:nvSpPr>
        <p:spPr>
          <a:ln/>
        </p:spPr>
        <p:txBody>
          <a:bodyPr/>
          <a:lstStyle>
            <a:lvl1pPr>
              <a:defRPr/>
            </a:lvl1pPr>
          </a:lstStyle>
          <a:p>
            <a:fld id="{6D8A3CC3-D73C-469A-8A6F-7422DFD67885}" type="slidenum">
              <a:rPr lang="ar-SA" altLang="en-US"/>
              <a:pPr/>
              <a:t>‹#›</a:t>
            </a:fld>
            <a:endParaRPr lang="en-US" altLang="en-US"/>
          </a:p>
        </p:txBody>
      </p:sp>
    </p:spTree>
    <p:extLst>
      <p:ext uri="{BB962C8B-B14F-4D97-AF65-F5344CB8AC3E}">
        <p14:creationId xmlns:p14="http://schemas.microsoft.com/office/powerpoint/2010/main" val="39034041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0545E5D-62B9-4F61-9526-DB3E58A05653}"/>
              </a:ext>
            </a:extLst>
          </p:cNvPr>
          <p:cNvSpPr>
            <a:spLocks noGrp="1" noChangeArrowheads="1"/>
          </p:cNvSpPr>
          <p:nvPr>
            <p:ph type="dt" sz="half" idx="10"/>
          </p:nvPr>
        </p:nvSpPr>
        <p:spPr>
          <a:ln/>
        </p:spPr>
        <p:txBody>
          <a:bodyPr/>
          <a:lstStyle>
            <a:lvl1pPr>
              <a:defRPr/>
            </a:lvl1pPr>
          </a:lstStyle>
          <a:p>
            <a:pPr>
              <a:defRPr/>
            </a:pPr>
            <a:fld id="{69C5CEFB-AF20-4E34-B9CD-385526C07C1E}" type="datetime1">
              <a:rPr lang="en-US"/>
              <a:pPr>
                <a:defRPr/>
              </a:pPr>
              <a:t>4/6/2021</a:t>
            </a:fld>
            <a:endParaRPr lang="en-US"/>
          </a:p>
        </p:txBody>
      </p:sp>
      <p:sp>
        <p:nvSpPr>
          <p:cNvPr id="8" name="Rectangle 5">
            <a:extLst>
              <a:ext uri="{FF2B5EF4-FFF2-40B4-BE49-F238E27FC236}">
                <a16:creationId xmlns:a16="http://schemas.microsoft.com/office/drawing/2014/main" id="{47BC7526-77D9-4D5C-8E57-BC31D86A92BE}"/>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9" name="Rectangle 6">
            <a:extLst>
              <a:ext uri="{FF2B5EF4-FFF2-40B4-BE49-F238E27FC236}">
                <a16:creationId xmlns:a16="http://schemas.microsoft.com/office/drawing/2014/main" id="{F0CD3349-E27E-4127-9EF1-14DE73DEFA6E}"/>
              </a:ext>
            </a:extLst>
          </p:cNvPr>
          <p:cNvSpPr>
            <a:spLocks noGrp="1" noChangeArrowheads="1"/>
          </p:cNvSpPr>
          <p:nvPr>
            <p:ph type="sldNum" sz="quarter" idx="12"/>
          </p:nvPr>
        </p:nvSpPr>
        <p:spPr>
          <a:ln/>
        </p:spPr>
        <p:txBody>
          <a:bodyPr/>
          <a:lstStyle>
            <a:lvl1pPr>
              <a:defRPr/>
            </a:lvl1pPr>
          </a:lstStyle>
          <a:p>
            <a:fld id="{8CFFBECD-363E-42A4-B98C-61612BF8C6BF}" type="slidenum">
              <a:rPr lang="ar-SA" altLang="en-US"/>
              <a:pPr/>
              <a:t>‹#›</a:t>
            </a:fld>
            <a:endParaRPr lang="en-US" altLang="en-US"/>
          </a:p>
        </p:txBody>
      </p:sp>
    </p:spTree>
    <p:extLst>
      <p:ext uri="{BB962C8B-B14F-4D97-AF65-F5344CB8AC3E}">
        <p14:creationId xmlns:p14="http://schemas.microsoft.com/office/powerpoint/2010/main" val="34163435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A79ABCB-DC2B-433E-9539-A7712D8EEF0B}"/>
              </a:ext>
            </a:extLst>
          </p:cNvPr>
          <p:cNvSpPr>
            <a:spLocks noGrp="1" noChangeArrowheads="1"/>
          </p:cNvSpPr>
          <p:nvPr>
            <p:ph type="dt" sz="half" idx="10"/>
          </p:nvPr>
        </p:nvSpPr>
        <p:spPr>
          <a:ln/>
        </p:spPr>
        <p:txBody>
          <a:bodyPr/>
          <a:lstStyle>
            <a:lvl1pPr>
              <a:defRPr/>
            </a:lvl1pPr>
          </a:lstStyle>
          <a:p>
            <a:pPr>
              <a:defRPr/>
            </a:pPr>
            <a:fld id="{81A3661A-E355-4419-B756-DE6D7436EE03}" type="datetime1">
              <a:rPr lang="en-US"/>
              <a:pPr>
                <a:defRPr/>
              </a:pPr>
              <a:t>4/6/2021</a:t>
            </a:fld>
            <a:endParaRPr lang="en-US"/>
          </a:p>
        </p:txBody>
      </p:sp>
      <p:sp>
        <p:nvSpPr>
          <p:cNvPr id="4" name="Rectangle 5">
            <a:extLst>
              <a:ext uri="{FF2B5EF4-FFF2-40B4-BE49-F238E27FC236}">
                <a16:creationId xmlns:a16="http://schemas.microsoft.com/office/drawing/2014/main" id="{D86B5D34-D622-4B40-B29D-C161DE7D2587}"/>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5" name="Rectangle 6">
            <a:extLst>
              <a:ext uri="{FF2B5EF4-FFF2-40B4-BE49-F238E27FC236}">
                <a16:creationId xmlns:a16="http://schemas.microsoft.com/office/drawing/2014/main" id="{7EC35BC8-29E5-4C3B-A63D-3DD42BC41706}"/>
              </a:ext>
            </a:extLst>
          </p:cNvPr>
          <p:cNvSpPr>
            <a:spLocks noGrp="1" noChangeArrowheads="1"/>
          </p:cNvSpPr>
          <p:nvPr>
            <p:ph type="sldNum" sz="quarter" idx="12"/>
          </p:nvPr>
        </p:nvSpPr>
        <p:spPr>
          <a:ln/>
        </p:spPr>
        <p:txBody>
          <a:bodyPr/>
          <a:lstStyle>
            <a:lvl1pPr>
              <a:defRPr/>
            </a:lvl1pPr>
          </a:lstStyle>
          <a:p>
            <a:fld id="{B6074044-031B-4DFC-B1AB-F8DA751C033F}" type="slidenum">
              <a:rPr lang="ar-SA" altLang="en-US"/>
              <a:pPr/>
              <a:t>‹#›</a:t>
            </a:fld>
            <a:endParaRPr lang="en-US" altLang="en-US"/>
          </a:p>
        </p:txBody>
      </p:sp>
    </p:spTree>
    <p:extLst>
      <p:ext uri="{BB962C8B-B14F-4D97-AF65-F5344CB8AC3E}">
        <p14:creationId xmlns:p14="http://schemas.microsoft.com/office/powerpoint/2010/main" val="9626810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1ABD3CF-E9D4-4498-A343-91202CB3FA37}"/>
              </a:ext>
            </a:extLst>
          </p:cNvPr>
          <p:cNvSpPr>
            <a:spLocks noGrp="1" noChangeArrowheads="1"/>
          </p:cNvSpPr>
          <p:nvPr>
            <p:ph type="dt" sz="half" idx="10"/>
          </p:nvPr>
        </p:nvSpPr>
        <p:spPr>
          <a:ln/>
        </p:spPr>
        <p:txBody>
          <a:bodyPr/>
          <a:lstStyle>
            <a:lvl1pPr>
              <a:defRPr/>
            </a:lvl1pPr>
          </a:lstStyle>
          <a:p>
            <a:pPr>
              <a:defRPr/>
            </a:pPr>
            <a:fld id="{536CDEA1-F708-44C7-97FA-4BDB8E874CF2}" type="datetime1">
              <a:rPr lang="en-US"/>
              <a:pPr>
                <a:defRPr/>
              </a:pPr>
              <a:t>4/6/2021</a:t>
            </a:fld>
            <a:endParaRPr lang="en-US"/>
          </a:p>
        </p:txBody>
      </p:sp>
      <p:sp>
        <p:nvSpPr>
          <p:cNvPr id="3" name="Rectangle 5">
            <a:extLst>
              <a:ext uri="{FF2B5EF4-FFF2-40B4-BE49-F238E27FC236}">
                <a16:creationId xmlns:a16="http://schemas.microsoft.com/office/drawing/2014/main" id="{D33177A0-A9D9-46C8-8A29-72480B80A1FD}"/>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4" name="Rectangle 6">
            <a:extLst>
              <a:ext uri="{FF2B5EF4-FFF2-40B4-BE49-F238E27FC236}">
                <a16:creationId xmlns:a16="http://schemas.microsoft.com/office/drawing/2014/main" id="{1420F35E-C5DA-48B4-928E-876C4FE8D232}"/>
              </a:ext>
            </a:extLst>
          </p:cNvPr>
          <p:cNvSpPr>
            <a:spLocks noGrp="1" noChangeArrowheads="1"/>
          </p:cNvSpPr>
          <p:nvPr>
            <p:ph type="sldNum" sz="quarter" idx="12"/>
          </p:nvPr>
        </p:nvSpPr>
        <p:spPr>
          <a:ln/>
        </p:spPr>
        <p:txBody>
          <a:bodyPr/>
          <a:lstStyle>
            <a:lvl1pPr>
              <a:defRPr/>
            </a:lvl1pPr>
          </a:lstStyle>
          <a:p>
            <a:fld id="{475C696B-96FE-429A-B870-B8BF2F86F23B}" type="slidenum">
              <a:rPr lang="ar-SA" altLang="en-US"/>
              <a:pPr/>
              <a:t>‹#›</a:t>
            </a:fld>
            <a:endParaRPr lang="en-US" altLang="en-US"/>
          </a:p>
        </p:txBody>
      </p:sp>
    </p:spTree>
    <p:extLst>
      <p:ext uri="{BB962C8B-B14F-4D97-AF65-F5344CB8AC3E}">
        <p14:creationId xmlns:p14="http://schemas.microsoft.com/office/powerpoint/2010/main" val="33615622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AD82D4-F85D-4287-9383-53E4B4F651E5}"/>
              </a:ext>
            </a:extLst>
          </p:cNvPr>
          <p:cNvSpPr>
            <a:spLocks noGrp="1" noChangeArrowheads="1"/>
          </p:cNvSpPr>
          <p:nvPr>
            <p:ph type="dt" sz="half" idx="10"/>
          </p:nvPr>
        </p:nvSpPr>
        <p:spPr>
          <a:ln/>
        </p:spPr>
        <p:txBody>
          <a:bodyPr/>
          <a:lstStyle>
            <a:lvl1pPr>
              <a:defRPr/>
            </a:lvl1pPr>
          </a:lstStyle>
          <a:p>
            <a:pPr>
              <a:defRPr/>
            </a:pPr>
            <a:fld id="{75E82714-5043-4411-8670-03C4A8EEA1DB}" type="datetime1">
              <a:rPr lang="en-US"/>
              <a:pPr>
                <a:defRPr/>
              </a:pPr>
              <a:t>4/6/2021</a:t>
            </a:fld>
            <a:endParaRPr lang="en-US"/>
          </a:p>
        </p:txBody>
      </p:sp>
      <p:sp>
        <p:nvSpPr>
          <p:cNvPr id="6" name="Rectangle 5">
            <a:extLst>
              <a:ext uri="{FF2B5EF4-FFF2-40B4-BE49-F238E27FC236}">
                <a16:creationId xmlns:a16="http://schemas.microsoft.com/office/drawing/2014/main" id="{1F39CE64-01C8-4543-903B-E8322E58153B}"/>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7" name="Rectangle 6">
            <a:extLst>
              <a:ext uri="{FF2B5EF4-FFF2-40B4-BE49-F238E27FC236}">
                <a16:creationId xmlns:a16="http://schemas.microsoft.com/office/drawing/2014/main" id="{DC8C9756-A741-48DB-9E11-EBC617057048}"/>
              </a:ext>
            </a:extLst>
          </p:cNvPr>
          <p:cNvSpPr>
            <a:spLocks noGrp="1" noChangeArrowheads="1"/>
          </p:cNvSpPr>
          <p:nvPr>
            <p:ph type="sldNum" sz="quarter" idx="12"/>
          </p:nvPr>
        </p:nvSpPr>
        <p:spPr>
          <a:ln/>
        </p:spPr>
        <p:txBody>
          <a:bodyPr/>
          <a:lstStyle>
            <a:lvl1pPr>
              <a:defRPr/>
            </a:lvl1pPr>
          </a:lstStyle>
          <a:p>
            <a:fld id="{5054C28D-F975-4206-B8A0-E40E61EF74D0}" type="slidenum">
              <a:rPr lang="ar-SA" altLang="en-US"/>
              <a:pPr/>
              <a:t>‹#›</a:t>
            </a:fld>
            <a:endParaRPr lang="en-US" altLang="en-US"/>
          </a:p>
        </p:txBody>
      </p:sp>
    </p:spTree>
    <p:extLst>
      <p:ext uri="{BB962C8B-B14F-4D97-AF65-F5344CB8AC3E}">
        <p14:creationId xmlns:p14="http://schemas.microsoft.com/office/powerpoint/2010/main" val="6366970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7DA2885-377B-4FE5-AF75-7A40ECF46FB1}"/>
              </a:ext>
            </a:extLst>
          </p:cNvPr>
          <p:cNvSpPr>
            <a:spLocks noGrp="1" noChangeArrowheads="1"/>
          </p:cNvSpPr>
          <p:nvPr>
            <p:ph type="dt" sz="half" idx="10"/>
          </p:nvPr>
        </p:nvSpPr>
        <p:spPr>
          <a:ln/>
        </p:spPr>
        <p:txBody>
          <a:bodyPr/>
          <a:lstStyle>
            <a:lvl1pPr>
              <a:defRPr/>
            </a:lvl1pPr>
          </a:lstStyle>
          <a:p>
            <a:pPr>
              <a:defRPr/>
            </a:pPr>
            <a:fld id="{8C47FC04-C541-4A56-AC26-3EBB3F702D14}" type="datetime1">
              <a:rPr lang="en-US"/>
              <a:pPr>
                <a:defRPr/>
              </a:pPr>
              <a:t>4/6/2021</a:t>
            </a:fld>
            <a:endParaRPr lang="en-US"/>
          </a:p>
        </p:txBody>
      </p:sp>
      <p:sp>
        <p:nvSpPr>
          <p:cNvPr id="6" name="Rectangle 5">
            <a:extLst>
              <a:ext uri="{FF2B5EF4-FFF2-40B4-BE49-F238E27FC236}">
                <a16:creationId xmlns:a16="http://schemas.microsoft.com/office/drawing/2014/main" id="{336A551F-EE25-4B6B-97D6-61A899E70064}"/>
              </a:ext>
            </a:extLst>
          </p:cNvPr>
          <p:cNvSpPr>
            <a:spLocks noGrp="1" noChangeArrowheads="1"/>
          </p:cNvSpPr>
          <p:nvPr>
            <p:ph type="ftr" sz="quarter" idx="11"/>
          </p:nvPr>
        </p:nvSpPr>
        <p:spPr>
          <a:ln/>
        </p:spPr>
        <p:txBody>
          <a:bodyPr/>
          <a:lstStyle>
            <a:lvl1pPr>
              <a:defRPr/>
            </a:lvl1pPr>
          </a:lstStyle>
          <a:p>
            <a:pPr>
              <a:defRPr/>
            </a:pPr>
            <a:r>
              <a:rPr lang="en-US"/>
              <a:t>Template from www.brainybetty.com</a:t>
            </a:r>
          </a:p>
        </p:txBody>
      </p:sp>
      <p:sp>
        <p:nvSpPr>
          <p:cNvPr id="7" name="Rectangle 6">
            <a:extLst>
              <a:ext uri="{FF2B5EF4-FFF2-40B4-BE49-F238E27FC236}">
                <a16:creationId xmlns:a16="http://schemas.microsoft.com/office/drawing/2014/main" id="{5887B5F5-3073-415A-8890-1A5A975F22C3}"/>
              </a:ext>
            </a:extLst>
          </p:cNvPr>
          <p:cNvSpPr>
            <a:spLocks noGrp="1" noChangeArrowheads="1"/>
          </p:cNvSpPr>
          <p:nvPr>
            <p:ph type="sldNum" sz="quarter" idx="12"/>
          </p:nvPr>
        </p:nvSpPr>
        <p:spPr>
          <a:ln/>
        </p:spPr>
        <p:txBody>
          <a:bodyPr/>
          <a:lstStyle>
            <a:lvl1pPr>
              <a:defRPr/>
            </a:lvl1pPr>
          </a:lstStyle>
          <a:p>
            <a:fld id="{B87F5823-923E-4D32-85A6-BC765AC511DB}" type="slidenum">
              <a:rPr lang="ar-SA" altLang="en-US"/>
              <a:pPr/>
              <a:t>‹#›</a:t>
            </a:fld>
            <a:endParaRPr lang="en-US" altLang="en-US"/>
          </a:p>
        </p:txBody>
      </p:sp>
    </p:spTree>
    <p:extLst>
      <p:ext uri="{BB962C8B-B14F-4D97-AF65-F5344CB8AC3E}">
        <p14:creationId xmlns:p14="http://schemas.microsoft.com/office/powerpoint/2010/main" val="25451479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image" Target="../media/image3.jpe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2.jpe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8">
            <a:extLst>
              <a:ext uri="{FF2B5EF4-FFF2-40B4-BE49-F238E27FC236}">
                <a16:creationId xmlns:a16="http://schemas.microsoft.com/office/drawing/2014/main" id="{75884CE7-6EC2-4790-89A1-3582BF7F9783}"/>
              </a:ext>
            </a:extLst>
          </p:cNvPr>
          <p:cNvGrpSpPr>
            <a:grpSpLocks/>
          </p:cNvGrpSpPr>
          <p:nvPr/>
        </p:nvGrpSpPr>
        <p:grpSpPr bwMode="auto">
          <a:xfrm rot="-5400000">
            <a:off x="-3303587" y="3303587"/>
            <a:ext cx="6858000" cy="250825"/>
            <a:chOff x="0" y="0"/>
            <a:chExt cx="5760" cy="528"/>
          </a:xfrm>
        </p:grpSpPr>
        <p:pic>
          <p:nvPicPr>
            <p:cNvPr id="1046" name="Picture 17" descr="gold_red">
              <a:extLst>
                <a:ext uri="{FF2B5EF4-FFF2-40B4-BE49-F238E27FC236}">
                  <a16:creationId xmlns:a16="http://schemas.microsoft.com/office/drawing/2014/main" id="{7C95F5BA-92D2-4559-BE20-9EDBFE10B96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32"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7" descr="gold_red">
              <a:extLst>
                <a:ext uri="{FF2B5EF4-FFF2-40B4-BE49-F238E27FC236}">
                  <a16:creationId xmlns:a16="http://schemas.microsoft.com/office/drawing/2014/main" id="{6D10CC44-C01C-488E-858E-C3882186F81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8" descr="gold_red">
              <a:extLst>
                <a:ext uri="{FF2B5EF4-FFF2-40B4-BE49-F238E27FC236}">
                  <a16:creationId xmlns:a16="http://schemas.microsoft.com/office/drawing/2014/main" id="{D2729073-040A-42C2-9ACC-C3649A33768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8"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 descr="gold_red">
              <a:extLst>
                <a:ext uri="{FF2B5EF4-FFF2-40B4-BE49-F238E27FC236}">
                  <a16:creationId xmlns:a16="http://schemas.microsoft.com/office/drawing/2014/main" id="{AAD04C74-FEA8-4B05-9275-A2DB5D1C8BA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10" descr="gold_red">
              <a:extLst>
                <a:ext uri="{FF2B5EF4-FFF2-40B4-BE49-F238E27FC236}">
                  <a16:creationId xmlns:a16="http://schemas.microsoft.com/office/drawing/2014/main" id="{865996A4-BAAF-42BC-A971-46796969521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4"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11" descr="gold_red">
              <a:extLst>
                <a:ext uri="{FF2B5EF4-FFF2-40B4-BE49-F238E27FC236}">
                  <a16:creationId xmlns:a16="http://schemas.microsoft.com/office/drawing/2014/main" id="{982982B7-C5C0-4458-B004-34B15CF2EB5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12"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12" descr="gold_red">
              <a:extLst>
                <a:ext uri="{FF2B5EF4-FFF2-40B4-BE49-F238E27FC236}">
                  <a16:creationId xmlns:a16="http://schemas.microsoft.com/office/drawing/2014/main" id="{74D5A231-5347-4AD2-9AA1-F4F10D4C768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640"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13" descr="gold_red">
              <a:extLst>
                <a:ext uri="{FF2B5EF4-FFF2-40B4-BE49-F238E27FC236}">
                  <a16:creationId xmlns:a16="http://schemas.microsoft.com/office/drawing/2014/main" id="{960C331D-2824-4851-AA7E-DAD23C5D67F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68"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14" descr="gold_red">
              <a:extLst>
                <a:ext uri="{FF2B5EF4-FFF2-40B4-BE49-F238E27FC236}">
                  <a16:creationId xmlns:a16="http://schemas.microsoft.com/office/drawing/2014/main" id="{B4429B58-1347-460B-A1A0-191C043C27B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96"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15" descr="gold_red">
              <a:extLst>
                <a:ext uri="{FF2B5EF4-FFF2-40B4-BE49-F238E27FC236}">
                  <a16:creationId xmlns:a16="http://schemas.microsoft.com/office/drawing/2014/main" id="{D447BB68-CF88-4C68-B30C-B227D749604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224"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6" descr="gold_red">
              <a:extLst>
                <a:ext uri="{FF2B5EF4-FFF2-40B4-BE49-F238E27FC236}">
                  <a16:creationId xmlns:a16="http://schemas.microsoft.com/office/drawing/2014/main" id="{5DEEF248-7EBC-429B-9B0B-7BA9214278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52"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2">
            <a:extLst>
              <a:ext uri="{FF2B5EF4-FFF2-40B4-BE49-F238E27FC236}">
                <a16:creationId xmlns:a16="http://schemas.microsoft.com/office/drawing/2014/main" id="{91932C7D-46C6-4A5C-A162-059B811BB849}"/>
              </a:ext>
            </a:extLst>
          </p:cNvPr>
          <p:cNvSpPr>
            <a:spLocks noGrp="1" noChangeArrowheads="1"/>
          </p:cNvSpPr>
          <p:nvPr>
            <p:ph type="title"/>
          </p:nvPr>
        </p:nvSpPr>
        <p:spPr bwMode="auto">
          <a:xfrm>
            <a:off x="457200" y="609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E17751B-E04B-493E-8664-A20D8A3007D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D0E8A24-F59C-4748-91F2-79697B7A1E3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CC00"/>
                </a:solidFill>
                <a:latin typeface="Arial" charset="0"/>
              </a:defRPr>
            </a:lvl1pPr>
          </a:lstStyle>
          <a:p>
            <a:pPr>
              <a:defRPr/>
            </a:pPr>
            <a:fld id="{E943E9C5-A367-4FB3-85F2-DD21F814CC96}" type="datetime1">
              <a:rPr lang="en-US"/>
              <a:pPr>
                <a:defRPr/>
              </a:pPr>
              <a:t>4/6/2021</a:t>
            </a:fld>
            <a:endParaRPr lang="en-US"/>
          </a:p>
        </p:txBody>
      </p:sp>
      <p:sp>
        <p:nvSpPr>
          <p:cNvPr id="1029" name="Rectangle 5">
            <a:extLst>
              <a:ext uri="{FF2B5EF4-FFF2-40B4-BE49-F238E27FC236}">
                <a16:creationId xmlns:a16="http://schemas.microsoft.com/office/drawing/2014/main" id="{67B454D8-1411-435E-862C-289B9E08ED4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CC00"/>
                </a:solidFill>
                <a:latin typeface="Arial" charset="0"/>
              </a:defRPr>
            </a:lvl1pPr>
          </a:lstStyle>
          <a:p>
            <a:pPr>
              <a:defRPr/>
            </a:pPr>
            <a:r>
              <a:rPr lang="en-US"/>
              <a:t>Template from www.brainybetty.com</a:t>
            </a:r>
          </a:p>
        </p:txBody>
      </p:sp>
      <p:sp>
        <p:nvSpPr>
          <p:cNvPr id="1030" name="Rectangle 6">
            <a:extLst>
              <a:ext uri="{FF2B5EF4-FFF2-40B4-BE49-F238E27FC236}">
                <a16:creationId xmlns:a16="http://schemas.microsoft.com/office/drawing/2014/main" id="{E533317E-A325-40E5-9103-C57D55450A3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cs typeface="Arial" panose="020B0604020202020204" pitchFamily="34" charset="0"/>
              </a:defRPr>
            </a:lvl1pPr>
          </a:lstStyle>
          <a:p>
            <a:fld id="{A86F6013-353B-4E76-8B45-810234B3B650}" type="slidenum">
              <a:rPr lang="ar-SA" altLang="en-US"/>
              <a:pPr/>
              <a:t>‹#›</a:t>
            </a:fld>
            <a:endParaRPr lang="en-US" altLang="en-US"/>
          </a:p>
        </p:txBody>
      </p:sp>
      <p:pic>
        <p:nvPicPr>
          <p:cNvPr id="1032" name="Picture 16" descr="usaid">
            <a:extLst>
              <a:ext uri="{FF2B5EF4-FFF2-40B4-BE49-F238E27FC236}">
                <a16:creationId xmlns:a16="http://schemas.microsoft.com/office/drawing/2014/main" id="{D1F23DE2-A7C1-4086-ACF3-F2B7860096F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5288" y="387350"/>
            <a:ext cx="1981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7" descr="MUCIA">
            <a:extLst>
              <a:ext uri="{FF2B5EF4-FFF2-40B4-BE49-F238E27FC236}">
                <a16:creationId xmlns:a16="http://schemas.microsoft.com/office/drawing/2014/main" id="{CE72396A-96C4-4FBC-88BA-E40E88E3F8E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10463" y="333375"/>
            <a:ext cx="12382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8">
            <a:extLst>
              <a:ext uri="{FF2B5EF4-FFF2-40B4-BE49-F238E27FC236}">
                <a16:creationId xmlns:a16="http://schemas.microsoft.com/office/drawing/2014/main" id="{C9438B12-EF6E-427E-84BB-DF485C15E832}"/>
              </a:ext>
            </a:extLst>
          </p:cNvPr>
          <p:cNvGrpSpPr>
            <a:grpSpLocks/>
          </p:cNvGrpSpPr>
          <p:nvPr userDrawn="1"/>
        </p:nvGrpSpPr>
        <p:grpSpPr bwMode="auto">
          <a:xfrm rot="5400000" flipH="1">
            <a:off x="5589588" y="3303587"/>
            <a:ext cx="6858000" cy="250825"/>
            <a:chOff x="0" y="0"/>
            <a:chExt cx="5760" cy="528"/>
          </a:xfrm>
        </p:grpSpPr>
        <p:pic>
          <p:nvPicPr>
            <p:cNvPr id="1035" name="Picture 17" descr="gold_red">
              <a:extLst>
                <a:ext uri="{FF2B5EF4-FFF2-40B4-BE49-F238E27FC236}">
                  <a16:creationId xmlns:a16="http://schemas.microsoft.com/office/drawing/2014/main" id="{A123F0A7-52A1-4CE5-96BC-8AC868917C6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32"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7" descr="gold_red">
              <a:extLst>
                <a:ext uri="{FF2B5EF4-FFF2-40B4-BE49-F238E27FC236}">
                  <a16:creationId xmlns:a16="http://schemas.microsoft.com/office/drawing/2014/main" id="{2607DB6E-F8B5-46C2-B371-E2FC14CE3C2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 descr="gold_red">
              <a:extLst>
                <a:ext uri="{FF2B5EF4-FFF2-40B4-BE49-F238E27FC236}">
                  <a16:creationId xmlns:a16="http://schemas.microsoft.com/office/drawing/2014/main" id="{871A1C95-7438-41F2-A7EC-E47B4B97712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8"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9" descr="gold_red">
              <a:extLst>
                <a:ext uri="{FF2B5EF4-FFF2-40B4-BE49-F238E27FC236}">
                  <a16:creationId xmlns:a16="http://schemas.microsoft.com/office/drawing/2014/main" id="{0DD0FE1B-A0DD-4AC5-AA59-D94AA5362BC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0" descr="gold_red">
              <a:extLst>
                <a:ext uri="{FF2B5EF4-FFF2-40B4-BE49-F238E27FC236}">
                  <a16:creationId xmlns:a16="http://schemas.microsoft.com/office/drawing/2014/main" id="{14202D7C-BADB-4B8D-A44C-B90B07B321E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4"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1" descr="gold_red">
              <a:extLst>
                <a:ext uri="{FF2B5EF4-FFF2-40B4-BE49-F238E27FC236}">
                  <a16:creationId xmlns:a16="http://schemas.microsoft.com/office/drawing/2014/main" id="{85213B34-8ED4-42AA-BEC7-43F3E3C8239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12"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2" descr="gold_red">
              <a:extLst>
                <a:ext uri="{FF2B5EF4-FFF2-40B4-BE49-F238E27FC236}">
                  <a16:creationId xmlns:a16="http://schemas.microsoft.com/office/drawing/2014/main" id="{009AC431-6CCF-42BA-B79A-3DEB9BE0F22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640"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3" descr="gold_red">
              <a:extLst>
                <a:ext uri="{FF2B5EF4-FFF2-40B4-BE49-F238E27FC236}">
                  <a16:creationId xmlns:a16="http://schemas.microsoft.com/office/drawing/2014/main" id="{3B1B7327-9686-44D4-88EE-36DC4C6D4DB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68"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4" descr="gold_red">
              <a:extLst>
                <a:ext uri="{FF2B5EF4-FFF2-40B4-BE49-F238E27FC236}">
                  <a16:creationId xmlns:a16="http://schemas.microsoft.com/office/drawing/2014/main" id="{AA4CE887-205F-41C9-9256-ACD12C1B60C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96"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5" descr="gold_red">
              <a:extLst>
                <a:ext uri="{FF2B5EF4-FFF2-40B4-BE49-F238E27FC236}">
                  <a16:creationId xmlns:a16="http://schemas.microsoft.com/office/drawing/2014/main" id="{77EA10E7-BDC1-403D-A57D-E66FF9705DA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224"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6" descr="gold_red">
              <a:extLst>
                <a:ext uri="{FF2B5EF4-FFF2-40B4-BE49-F238E27FC236}">
                  <a16:creationId xmlns:a16="http://schemas.microsoft.com/office/drawing/2014/main" id="{1AB65872-D5BB-435F-815C-F8BA2DBE7D2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52" y="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p:txStyles>
    <p:titleStyle>
      <a:lvl1pPr algn="ctr" rtl="0" eaLnBrk="0" fontAlgn="base" hangingPunct="0">
        <a:spcBef>
          <a:spcPct val="0"/>
        </a:spcBef>
        <a:spcAft>
          <a:spcPct val="0"/>
        </a:spcAft>
        <a:defRPr sz="4400">
          <a:solidFill>
            <a:srgbClr val="FFCC00"/>
          </a:solidFill>
          <a:latin typeface="+mj-lt"/>
          <a:ea typeface="+mj-ea"/>
          <a:cs typeface="+mj-cs"/>
        </a:defRPr>
      </a:lvl1pPr>
      <a:lvl2pPr algn="ctr" rtl="0" eaLnBrk="0" fontAlgn="base" hangingPunct="0">
        <a:spcBef>
          <a:spcPct val="0"/>
        </a:spcBef>
        <a:spcAft>
          <a:spcPct val="0"/>
        </a:spcAft>
        <a:defRPr sz="4400">
          <a:solidFill>
            <a:srgbClr val="FFCC00"/>
          </a:solidFill>
          <a:latin typeface="Arial" charset="0"/>
        </a:defRPr>
      </a:lvl2pPr>
      <a:lvl3pPr algn="ctr" rtl="0" eaLnBrk="0" fontAlgn="base" hangingPunct="0">
        <a:spcBef>
          <a:spcPct val="0"/>
        </a:spcBef>
        <a:spcAft>
          <a:spcPct val="0"/>
        </a:spcAft>
        <a:defRPr sz="4400">
          <a:solidFill>
            <a:srgbClr val="FFCC00"/>
          </a:solidFill>
          <a:latin typeface="Arial" charset="0"/>
        </a:defRPr>
      </a:lvl3pPr>
      <a:lvl4pPr algn="ctr" rtl="0" eaLnBrk="0" fontAlgn="base" hangingPunct="0">
        <a:spcBef>
          <a:spcPct val="0"/>
        </a:spcBef>
        <a:spcAft>
          <a:spcPct val="0"/>
        </a:spcAft>
        <a:defRPr sz="4400">
          <a:solidFill>
            <a:srgbClr val="FFCC00"/>
          </a:solidFill>
          <a:latin typeface="Arial" charset="0"/>
        </a:defRPr>
      </a:lvl4pPr>
      <a:lvl5pPr algn="ctr" rtl="0" eaLnBrk="0" fontAlgn="base" hangingPunct="0">
        <a:spcBef>
          <a:spcPct val="0"/>
        </a:spcBef>
        <a:spcAft>
          <a:spcPct val="0"/>
        </a:spcAft>
        <a:defRPr sz="4400">
          <a:solidFill>
            <a:srgbClr val="FFCC00"/>
          </a:solidFill>
          <a:latin typeface="Arial" charset="0"/>
        </a:defRPr>
      </a:lvl5pPr>
      <a:lvl6pPr marL="457200" algn="ctr" rtl="0" fontAlgn="base">
        <a:spcBef>
          <a:spcPct val="0"/>
        </a:spcBef>
        <a:spcAft>
          <a:spcPct val="0"/>
        </a:spcAft>
        <a:defRPr sz="4400">
          <a:solidFill>
            <a:srgbClr val="FFCC00"/>
          </a:solidFill>
          <a:latin typeface="Arial" charset="0"/>
        </a:defRPr>
      </a:lvl6pPr>
      <a:lvl7pPr marL="914400" algn="ctr" rtl="0" fontAlgn="base">
        <a:spcBef>
          <a:spcPct val="0"/>
        </a:spcBef>
        <a:spcAft>
          <a:spcPct val="0"/>
        </a:spcAft>
        <a:defRPr sz="4400">
          <a:solidFill>
            <a:srgbClr val="FFCC00"/>
          </a:solidFill>
          <a:latin typeface="Arial" charset="0"/>
        </a:defRPr>
      </a:lvl7pPr>
      <a:lvl8pPr marL="1371600" algn="ctr" rtl="0" fontAlgn="base">
        <a:spcBef>
          <a:spcPct val="0"/>
        </a:spcBef>
        <a:spcAft>
          <a:spcPct val="0"/>
        </a:spcAft>
        <a:defRPr sz="4400">
          <a:solidFill>
            <a:srgbClr val="FFCC00"/>
          </a:solidFill>
          <a:latin typeface="Arial" charset="0"/>
        </a:defRPr>
      </a:lvl8pPr>
      <a:lvl9pPr marL="1828800" algn="ctr" rtl="0" fontAlgn="base">
        <a:spcBef>
          <a:spcPct val="0"/>
        </a:spcBef>
        <a:spcAft>
          <a:spcPct val="0"/>
        </a:spcAft>
        <a:defRPr sz="4400">
          <a:solidFill>
            <a:srgbClr val="FFCC00"/>
          </a:solidFill>
          <a:latin typeface="Arial" charset="0"/>
        </a:defRPr>
      </a:lvl9pPr>
    </p:titleStyle>
    <p:bodyStyle>
      <a:lvl1pPr marL="342900" indent="-342900" algn="l" rtl="0" eaLnBrk="0" fontAlgn="base" hangingPunct="0">
        <a:spcBef>
          <a:spcPct val="20000"/>
        </a:spcBef>
        <a:spcAft>
          <a:spcPct val="0"/>
        </a:spcAft>
        <a:buChar char="•"/>
        <a:defRPr sz="3200">
          <a:solidFill>
            <a:srgbClr val="FFCC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00"/>
          </a:solidFill>
          <a:latin typeface="+mn-lt"/>
        </a:defRPr>
      </a:lvl2pPr>
      <a:lvl3pPr marL="1143000" indent="-228600" algn="l" rtl="0" eaLnBrk="0" fontAlgn="base" hangingPunct="0">
        <a:spcBef>
          <a:spcPct val="20000"/>
        </a:spcBef>
        <a:spcAft>
          <a:spcPct val="0"/>
        </a:spcAft>
        <a:buChar char="•"/>
        <a:defRPr sz="2400">
          <a:solidFill>
            <a:srgbClr val="FFCC00"/>
          </a:solidFill>
          <a:latin typeface="+mn-lt"/>
        </a:defRPr>
      </a:lvl3pPr>
      <a:lvl4pPr marL="1600200" indent="-228600" algn="l" rtl="0" eaLnBrk="0" fontAlgn="base" hangingPunct="0">
        <a:spcBef>
          <a:spcPct val="20000"/>
        </a:spcBef>
        <a:spcAft>
          <a:spcPct val="0"/>
        </a:spcAft>
        <a:buChar char="–"/>
        <a:defRPr sz="2000">
          <a:solidFill>
            <a:srgbClr val="FFCC00"/>
          </a:solidFill>
          <a:latin typeface="+mn-lt"/>
        </a:defRPr>
      </a:lvl4pPr>
      <a:lvl5pPr marL="2057400" indent="-228600" algn="l" rtl="0" eaLnBrk="0" fontAlgn="base" hangingPunct="0">
        <a:spcBef>
          <a:spcPct val="20000"/>
        </a:spcBef>
        <a:spcAft>
          <a:spcPct val="0"/>
        </a:spcAft>
        <a:buChar char="»"/>
        <a:defRPr sz="2000">
          <a:solidFill>
            <a:srgbClr val="FFCC00"/>
          </a:solidFill>
          <a:latin typeface="+mn-lt"/>
        </a:defRPr>
      </a:lvl5pPr>
      <a:lvl6pPr marL="2514600" indent="-228600" algn="l" rtl="0" fontAlgn="base">
        <a:spcBef>
          <a:spcPct val="20000"/>
        </a:spcBef>
        <a:spcAft>
          <a:spcPct val="0"/>
        </a:spcAft>
        <a:buChar char="»"/>
        <a:defRPr sz="2000">
          <a:solidFill>
            <a:srgbClr val="FFCC00"/>
          </a:solidFill>
          <a:latin typeface="+mn-lt"/>
        </a:defRPr>
      </a:lvl6pPr>
      <a:lvl7pPr marL="2971800" indent="-228600" algn="l" rtl="0" fontAlgn="base">
        <a:spcBef>
          <a:spcPct val="20000"/>
        </a:spcBef>
        <a:spcAft>
          <a:spcPct val="0"/>
        </a:spcAft>
        <a:buChar char="»"/>
        <a:defRPr sz="2000">
          <a:solidFill>
            <a:srgbClr val="FFCC00"/>
          </a:solidFill>
          <a:latin typeface="+mn-lt"/>
        </a:defRPr>
      </a:lvl7pPr>
      <a:lvl8pPr marL="3429000" indent="-228600" algn="l" rtl="0" fontAlgn="base">
        <a:spcBef>
          <a:spcPct val="20000"/>
        </a:spcBef>
        <a:spcAft>
          <a:spcPct val="0"/>
        </a:spcAft>
        <a:buChar char="»"/>
        <a:defRPr sz="2000">
          <a:solidFill>
            <a:srgbClr val="FFCC00"/>
          </a:solidFill>
          <a:latin typeface="+mn-lt"/>
        </a:defRPr>
      </a:lvl8pPr>
      <a:lvl9pPr marL="3886200" indent="-228600" algn="l" rtl="0" fontAlgn="base">
        <a:spcBef>
          <a:spcPct val="20000"/>
        </a:spcBef>
        <a:spcAft>
          <a:spcPct val="0"/>
        </a:spcAft>
        <a:buChar char="»"/>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image" Target="../media/image47.png" /><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2" Type="http://schemas.openxmlformats.org/officeDocument/2006/relationships/image" Target="../media/image48.png" /><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2" Type="http://schemas.openxmlformats.org/officeDocument/2006/relationships/image" Target="../media/image49.png" /><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2" Type="http://schemas.openxmlformats.org/officeDocument/2006/relationships/image" Target="../media/image50.png" /><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2" Type="http://schemas.openxmlformats.org/officeDocument/2006/relationships/image" Target="../media/image51.png" /><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2" Type="http://schemas.openxmlformats.org/officeDocument/2006/relationships/image" Target="../media/image52.png" /><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2" Type="http://schemas.openxmlformats.org/officeDocument/2006/relationships/image" Target="../media/image53.png" /><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2" Type="http://schemas.openxmlformats.org/officeDocument/2006/relationships/image" Target="../media/image54.png" /><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2" Type="http://schemas.openxmlformats.org/officeDocument/2006/relationships/image" Target="../media/image55.png" /><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2" Type="http://schemas.openxmlformats.org/officeDocument/2006/relationships/image" Target="../media/image5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2" Type="http://schemas.openxmlformats.org/officeDocument/2006/relationships/image" Target="../media/image57.png" /><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2" Type="http://schemas.openxmlformats.org/officeDocument/2006/relationships/image" Target="../media/image58.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43.pn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image" Target="../media/image44.pn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image" Target="../media/image45.png"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2" Type="http://schemas.openxmlformats.org/officeDocument/2006/relationships/image" Target="../media/image46.png"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a:extLst>
              <a:ext uri="{FF2B5EF4-FFF2-40B4-BE49-F238E27FC236}">
                <a16:creationId xmlns:a16="http://schemas.microsoft.com/office/drawing/2014/main" id="{C0FA5C5A-6FC0-4036-95E2-C9B544CAD94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40ADF7-4893-40BD-A3C3-AC78F56B5C95}" type="datetime1">
              <a:rPr lang="en-US" altLang="en-US" smtClean="0">
                <a:solidFill>
                  <a:srgbClr val="FFCC00"/>
                </a:solidFill>
              </a:rPr>
              <a:pPr eaLnBrk="1" hangingPunct="1"/>
              <a:t>4/6/2021</a:t>
            </a:fld>
            <a:endParaRPr lang="en-US" altLang="en-US">
              <a:solidFill>
                <a:srgbClr val="FFCC00"/>
              </a:solidFill>
            </a:endParaRPr>
          </a:p>
        </p:txBody>
      </p:sp>
      <p:sp>
        <p:nvSpPr>
          <p:cNvPr id="2051" name="Footer Placeholder 4">
            <a:extLst>
              <a:ext uri="{FF2B5EF4-FFF2-40B4-BE49-F238E27FC236}">
                <a16:creationId xmlns:a16="http://schemas.microsoft.com/office/drawing/2014/main" id="{F306D5AD-655A-459E-9B9D-200CFB72F57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2052" name="Slide Number Placeholder 5">
            <a:extLst>
              <a:ext uri="{FF2B5EF4-FFF2-40B4-BE49-F238E27FC236}">
                <a16:creationId xmlns:a16="http://schemas.microsoft.com/office/drawing/2014/main" id="{5E5859CB-E841-4F71-95FD-DEEA240E52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291F21-74BA-4E3B-9456-CBD287912A72}" type="slidenum">
              <a:rPr lang="ar-SA" altLang="en-US">
                <a:solidFill>
                  <a:srgbClr val="FFCC00"/>
                </a:solidFill>
              </a:rPr>
              <a:pPr eaLnBrk="1" hangingPunct="1"/>
              <a:t>1</a:t>
            </a:fld>
            <a:endParaRPr lang="en-US" altLang="en-US">
              <a:solidFill>
                <a:srgbClr val="FFCC00"/>
              </a:solidFill>
            </a:endParaRPr>
          </a:p>
        </p:txBody>
      </p:sp>
      <p:sp>
        <p:nvSpPr>
          <p:cNvPr id="7" name="Text Box 4">
            <a:extLst>
              <a:ext uri="{FF2B5EF4-FFF2-40B4-BE49-F238E27FC236}">
                <a16:creationId xmlns:a16="http://schemas.microsoft.com/office/drawing/2014/main" id="{275D3C30-66C1-46BA-812E-F89568334168}"/>
              </a:ext>
            </a:extLst>
          </p:cNvPr>
          <p:cNvSpPr txBox="1">
            <a:spLocks noGrp="1" noChangeArrowheads="1"/>
          </p:cNvSpPr>
          <p:nvPr>
            <p:ph idx="1"/>
          </p:nvPr>
        </p:nvSpPr>
        <p:spPr>
          <a:xfrm>
            <a:off x="457200" y="1600200"/>
            <a:ext cx="8229600" cy="4657725"/>
          </a:xfrm>
        </p:spPr>
        <p:txBody>
          <a:bodyPr lIns="101297" tIns="50647" rIns="101297" bIns="50647">
            <a:spAutoFit/>
          </a:bodyPr>
          <a:lstStyle/>
          <a:p>
            <a:pPr algn="ctr" defTabSz="1014413" rtl="1" eaLnBrk="1" hangingPunct="1">
              <a:spcBef>
                <a:spcPct val="50000"/>
              </a:spcBef>
              <a:buFontTx/>
              <a:buNone/>
              <a:defRPr/>
            </a:pPr>
            <a:r>
              <a:rPr lang="ar-SA" sz="4800" dirty="0">
                <a:solidFill>
                  <a:srgbClr val="CC0099"/>
                </a:solidFill>
                <a:effectLst>
                  <a:outerShdw blurRad="38100" dist="38100" dir="2700000" algn="tl">
                    <a:srgbClr val="C0C0C0"/>
                  </a:outerShdw>
                </a:effectLst>
                <a:latin typeface="Times New Roman" pitchFamily="18" charset="0"/>
                <a:cs typeface="Simplified Arabic" pitchFamily="2" charset="-78"/>
              </a:rPr>
              <a:t>نظم إدارة سلامة الغذاء</a:t>
            </a:r>
            <a:endParaRPr lang="ar-EG" sz="4800" dirty="0">
              <a:solidFill>
                <a:srgbClr val="CC0099"/>
              </a:solidFill>
              <a:effectLst>
                <a:outerShdw blurRad="38100" dist="38100" dir="2700000" algn="tl">
                  <a:srgbClr val="C0C0C0"/>
                </a:outerShdw>
              </a:effectLst>
              <a:latin typeface="Times New Roman" pitchFamily="18" charset="0"/>
              <a:cs typeface="Simplified Arabic" pitchFamily="2" charset="-78"/>
            </a:endParaRPr>
          </a:p>
          <a:p>
            <a:pPr algn="ctr" defTabSz="1014413" rtl="1" eaLnBrk="1" hangingPunct="1">
              <a:spcBef>
                <a:spcPct val="50000"/>
              </a:spcBef>
              <a:buFontTx/>
              <a:buNone/>
              <a:defRPr/>
            </a:pPr>
            <a:r>
              <a:rPr lang="ar-SA" sz="4000" dirty="0">
                <a:solidFill>
                  <a:srgbClr val="996633"/>
                </a:solidFill>
                <a:effectLst>
                  <a:outerShdw blurRad="38100" dist="38100" dir="2700000" algn="tl">
                    <a:srgbClr val="C0C0C0"/>
                  </a:outerShdw>
                </a:effectLst>
                <a:latin typeface="Times New Roman" pitchFamily="18" charset="0"/>
                <a:cs typeface="Simplified Arabic" pitchFamily="2" charset="-78"/>
              </a:rPr>
              <a:t>  </a:t>
            </a:r>
            <a:br>
              <a:rPr lang="ar-SA" sz="4000" dirty="0">
                <a:solidFill>
                  <a:srgbClr val="996633"/>
                </a:solidFill>
                <a:effectLst>
                  <a:outerShdw blurRad="38100" dist="38100" dir="2700000" algn="tl">
                    <a:srgbClr val="C0C0C0"/>
                  </a:outerShdw>
                </a:effectLst>
                <a:latin typeface="Times New Roman" pitchFamily="18" charset="0"/>
                <a:cs typeface="Simplified Arabic" pitchFamily="2" charset="-78"/>
              </a:rPr>
            </a:br>
            <a:r>
              <a:rPr lang="ar-SA" sz="4000" dirty="0">
                <a:solidFill>
                  <a:srgbClr val="FF3300"/>
                </a:solidFill>
                <a:effectLst>
                  <a:outerShdw blurRad="38100" dist="38100" dir="2700000" algn="tl">
                    <a:srgbClr val="C0C0C0"/>
                  </a:outerShdw>
                </a:effectLst>
                <a:latin typeface="Times New Roman" pitchFamily="18" charset="0"/>
                <a:cs typeface="Simplified Arabic" pitchFamily="2" charset="-78"/>
              </a:rPr>
              <a:t>المتطلبات اللازمة لأى منشأة غذائية</a:t>
            </a:r>
          </a:p>
          <a:p>
            <a:pPr algn="ctr" defTabSz="1014413" rtl="1" eaLnBrk="1" hangingPunct="1">
              <a:spcBef>
                <a:spcPct val="50000"/>
              </a:spcBef>
              <a:buFontTx/>
              <a:buNone/>
              <a:defRPr/>
            </a:pPr>
            <a:r>
              <a:rPr lang="ar-SA" sz="4000" dirty="0">
                <a:solidFill>
                  <a:srgbClr val="FF3300"/>
                </a:solidFill>
                <a:effectLst>
                  <a:outerShdw blurRad="38100" dist="38100" dir="2700000" algn="tl">
                    <a:srgbClr val="C0C0C0"/>
                  </a:outerShdw>
                </a:effectLst>
                <a:latin typeface="Times New Roman" pitchFamily="18" charset="0"/>
                <a:cs typeface="Simplified Arabic" pitchFamily="2" charset="-78"/>
              </a:rPr>
              <a:t>والمواصفة القياسية</a:t>
            </a:r>
            <a:r>
              <a:rPr lang="en-US" sz="4000" dirty="0">
                <a:solidFill>
                  <a:srgbClr val="FF3300"/>
                </a:solidFill>
                <a:effectLst>
                  <a:outerShdw blurRad="38100" dist="38100" dir="2700000" algn="tl">
                    <a:srgbClr val="C0C0C0"/>
                  </a:outerShdw>
                </a:effectLst>
                <a:latin typeface="Times New Roman" pitchFamily="18" charset="0"/>
                <a:cs typeface="Simplified Arabic" pitchFamily="2" charset="-78"/>
              </a:rPr>
              <a:t> </a:t>
            </a:r>
            <a:r>
              <a:rPr lang="ar-SA" sz="4000" dirty="0">
                <a:solidFill>
                  <a:srgbClr val="FF3300"/>
                </a:solidFill>
                <a:effectLst>
                  <a:outerShdw blurRad="38100" dist="38100" dir="2700000" algn="tl">
                    <a:srgbClr val="C0C0C0"/>
                  </a:outerShdw>
                </a:effectLst>
                <a:latin typeface="Times New Roman" pitchFamily="18" charset="0"/>
                <a:cs typeface="Simplified Arabic" pitchFamily="2" charset="-78"/>
              </a:rPr>
              <a:t>الدولية</a:t>
            </a:r>
            <a:r>
              <a:rPr lang="en-US" sz="4000" dirty="0">
                <a:solidFill>
                  <a:srgbClr val="FF3300"/>
                </a:solidFill>
                <a:effectLst>
                  <a:outerShdw blurRad="38100" dist="38100" dir="2700000" algn="tl">
                    <a:srgbClr val="C0C0C0"/>
                  </a:outerShdw>
                </a:effectLst>
                <a:latin typeface="Times New Roman" pitchFamily="18" charset="0"/>
                <a:cs typeface="Simplified Arabic" pitchFamily="2" charset="-78"/>
              </a:rPr>
              <a:t> </a:t>
            </a:r>
            <a:br>
              <a:rPr lang="ar-SA" sz="4000" dirty="0">
                <a:solidFill>
                  <a:srgbClr val="FF3300"/>
                </a:solidFill>
                <a:effectLst>
                  <a:outerShdw blurRad="38100" dist="38100" dir="2700000" algn="tl">
                    <a:srgbClr val="C0C0C0"/>
                  </a:outerShdw>
                </a:effectLst>
                <a:latin typeface="Times New Roman" pitchFamily="18" charset="0"/>
                <a:cs typeface="Simplified Arabic" pitchFamily="2" charset="-78"/>
              </a:rPr>
            </a:br>
            <a:r>
              <a:rPr lang="ar-SA" sz="4000" dirty="0">
                <a:solidFill>
                  <a:srgbClr val="FF3300"/>
                </a:solidFill>
                <a:effectLst>
                  <a:outerShdw blurRad="38100" dist="38100" dir="2700000" algn="tl">
                    <a:srgbClr val="C0C0C0"/>
                  </a:outerShdw>
                </a:effectLst>
                <a:latin typeface="Times New Roman" pitchFamily="18" charset="0"/>
                <a:cs typeface="Simplified Arabic" pitchFamily="2" charset="-78"/>
              </a:rPr>
              <a:t>أيزو   22000</a:t>
            </a:r>
            <a:r>
              <a:rPr lang="en-US" dirty="0">
                <a:solidFill>
                  <a:srgbClr val="FF3300"/>
                </a:solidFill>
                <a:effectLst>
                  <a:outerShdw blurRad="38100" dist="38100" dir="2700000" algn="tl">
                    <a:srgbClr val="C0C0C0"/>
                  </a:outerShdw>
                </a:effectLst>
              </a:rPr>
              <a:t> </a:t>
            </a:r>
            <a:endParaRPr lang="ar-EG" dirty="0">
              <a:solidFill>
                <a:srgbClr val="FF3300"/>
              </a:solidFill>
              <a:effectLst>
                <a:outerShdw blurRad="38100" dist="38100" dir="2700000" algn="tl">
                  <a:srgbClr val="C0C0C0"/>
                </a:outerShdw>
              </a:effectLst>
            </a:endParaRPr>
          </a:p>
          <a:p>
            <a:pPr algn="ctr" defTabSz="1014413" eaLnBrk="1" hangingPunct="1">
              <a:spcBef>
                <a:spcPct val="50000"/>
              </a:spcBef>
              <a:defRPr/>
            </a:pPr>
            <a:endParaRPr lang="en-US" dirty="0">
              <a:solidFill>
                <a:srgbClr val="FF3300"/>
              </a:solidFill>
              <a:effectLst>
                <a:outerShdw blurRad="38100" dist="38100" dir="2700000" algn="tl">
                  <a:srgbClr val="C0C0C0"/>
                </a:outerShdw>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CEF622E-E64E-4AA2-884C-AB1A668178A5}"/>
              </a:ext>
            </a:extLst>
          </p:cNvPr>
          <p:cNvSpPr>
            <a:spLocks noGrp="1"/>
          </p:cNvSpPr>
          <p:nvPr>
            <p:ph type="title"/>
          </p:nvPr>
        </p:nvSpPr>
        <p:spPr/>
        <p:txBody>
          <a:bodyPr/>
          <a:lstStyle/>
          <a:p>
            <a:endParaRPr lang="ar-EG" altLang="en-US"/>
          </a:p>
        </p:txBody>
      </p:sp>
      <p:sp>
        <p:nvSpPr>
          <p:cNvPr id="11267" name="Date Placeholder 3">
            <a:extLst>
              <a:ext uri="{FF2B5EF4-FFF2-40B4-BE49-F238E27FC236}">
                <a16:creationId xmlns:a16="http://schemas.microsoft.com/office/drawing/2014/main" id="{E0BAB477-7AAE-4F32-BE3F-19FD148CB28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036BD6-358C-4D00-B4A5-6A74F2AAF91F}" type="datetime1">
              <a:rPr lang="en-US" altLang="en-US" smtClean="0">
                <a:solidFill>
                  <a:srgbClr val="FFCC00"/>
                </a:solidFill>
              </a:rPr>
              <a:pPr eaLnBrk="1" hangingPunct="1"/>
              <a:t>4/6/2021</a:t>
            </a:fld>
            <a:endParaRPr lang="en-US" altLang="en-US">
              <a:solidFill>
                <a:srgbClr val="FFCC00"/>
              </a:solidFill>
            </a:endParaRPr>
          </a:p>
        </p:txBody>
      </p:sp>
      <p:sp>
        <p:nvSpPr>
          <p:cNvPr id="11268" name="Footer Placeholder 4">
            <a:extLst>
              <a:ext uri="{FF2B5EF4-FFF2-40B4-BE49-F238E27FC236}">
                <a16:creationId xmlns:a16="http://schemas.microsoft.com/office/drawing/2014/main" id="{36723764-429F-4AE5-8C58-6BD8BAB409B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1269" name="Slide Number Placeholder 5">
            <a:extLst>
              <a:ext uri="{FF2B5EF4-FFF2-40B4-BE49-F238E27FC236}">
                <a16:creationId xmlns:a16="http://schemas.microsoft.com/office/drawing/2014/main" id="{BB0918DD-0209-4FF1-B8BA-7EF42DCA0B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BD1DC5-A2F0-47E1-83E7-628FD299D4E4}" type="slidenum">
              <a:rPr lang="ar-SA" altLang="en-US">
                <a:solidFill>
                  <a:srgbClr val="FFCC00"/>
                </a:solidFill>
              </a:rPr>
              <a:pPr eaLnBrk="1" hangingPunct="1"/>
              <a:t>10</a:t>
            </a:fld>
            <a:endParaRPr lang="en-US" altLang="en-US">
              <a:solidFill>
                <a:srgbClr val="FFCC00"/>
              </a:solidFill>
            </a:endParaRPr>
          </a:p>
        </p:txBody>
      </p:sp>
      <p:pic>
        <p:nvPicPr>
          <p:cNvPr id="11270" name="Picture 7">
            <a:extLst>
              <a:ext uri="{FF2B5EF4-FFF2-40B4-BE49-F238E27FC236}">
                <a16:creationId xmlns:a16="http://schemas.microsoft.com/office/drawing/2014/main" id="{1AC722C4-F2A7-46D8-9498-AB45E9D931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857250"/>
            <a:ext cx="8001000" cy="6000750"/>
          </a:xfrm>
          <a:noFill/>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369044E3-B135-449B-9A26-8921F5F135E0}"/>
              </a:ext>
            </a:extLst>
          </p:cNvPr>
          <p:cNvSpPr>
            <a:spLocks noGrp="1"/>
          </p:cNvSpPr>
          <p:nvPr>
            <p:ph type="title"/>
          </p:nvPr>
        </p:nvSpPr>
        <p:spPr/>
        <p:txBody>
          <a:bodyPr/>
          <a:lstStyle/>
          <a:p>
            <a:endParaRPr lang="ar-EG" altLang="en-US"/>
          </a:p>
        </p:txBody>
      </p:sp>
      <p:sp>
        <p:nvSpPr>
          <p:cNvPr id="103427" name="Date Placeholder 3">
            <a:extLst>
              <a:ext uri="{FF2B5EF4-FFF2-40B4-BE49-F238E27FC236}">
                <a16:creationId xmlns:a16="http://schemas.microsoft.com/office/drawing/2014/main" id="{D9612CC4-B55C-433F-A868-A2EC7E0314A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FBCD0E-998A-49DC-8AF6-B3040871B13C}" type="datetime1">
              <a:rPr lang="en-US" altLang="en-US" smtClean="0">
                <a:solidFill>
                  <a:srgbClr val="FFCC00"/>
                </a:solidFill>
              </a:rPr>
              <a:pPr eaLnBrk="1" hangingPunct="1"/>
              <a:t>4/6/2021</a:t>
            </a:fld>
            <a:endParaRPr lang="en-US" altLang="en-US">
              <a:solidFill>
                <a:srgbClr val="FFCC00"/>
              </a:solidFill>
            </a:endParaRPr>
          </a:p>
        </p:txBody>
      </p:sp>
      <p:sp>
        <p:nvSpPr>
          <p:cNvPr id="103428" name="Footer Placeholder 4">
            <a:extLst>
              <a:ext uri="{FF2B5EF4-FFF2-40B4-BE49-F238E27FC236}">
                <a16:creationId xmlns:a16="http://schemas.microsoft.com/office/drawing/2014/main" id="{FD6820EC-726A-46D0-9ED8-DBE6FE0CB8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03429" name="Slide Number Placeholder 5">
            <a:extLst>
              <a:ext uri="{FF2B5EF4-FFF2-40B4-BE49-F238E27FC236}">
                <a16:creationId xmlns:a16="http://schemas.microsoft.com/office/drawing/2014/main" id="{331E87F1-0EB6-4706-B276-2BF3D29315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2CE022-0FA5-44AC-AA9F-18B733263527}" type="slidenum">
              <a:rPr lang="ar-SA" altLang="en-US">
                <a:solidFill>
                  <a:srgbClr val="FFCC00"/>
                </a:solidFill>
              </a:rPr>
              <a:pPr eaLnBrk="1" hangingPunct="1"/>
              <a:t>100</a:t>
            </a:fld>
            <a:endParaRPr lang="en-US" altLang="en-US">
              <a:solidFill>
                <a:srgbClr val="FFCC00"/>
              </a:solidFill>
            </a:endParaRPr>
          </a:p>
        </p:txBody>
      </p:sp>
      <p:pic>
        <p:nvPicPr>
          <p:cNvPr id="103430" name="Picture 7">
            <a:extLst>
              <a:ext uri="{FF2B5EF4-FFF2-40B4-BE49-F238E27FC236}">
                <a16:creationId xmlns:a16="http://schemas.microsoft.com/office/drawing/2014/main" id="{B7AD518E-C613-4A70-A582-C3D9ACE2FF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1000125"/>
            <a:ext cx="8143875" cy="5857875"/>
          </a:xfrm>
          <a:noFill/>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E9A3C66B-536D-473C-8D09-2F40BD5C1330}"/>
              </a:ext>
            </a:extLst>
          </p:cNvPr>
          <p:cNvSpPr>
            <a:spLocks noGrp="1"/>
          </p:cNvSpPr>
          <p:nvPr>
            <p:ph type="title"/>
          </p:nvPr>
        </p:nvSpPr>
        <p:spPr/>
        <p:txBody>
          <a:bodyPr/>
          <a:lstStyle/>
          <a:p>
            <a:endParaRPr lang="ar-EG" altLang="en-US"/>
          </a:p>
        </p:txBody>
      </p:sp>
      <p:sp>
        <p:nvSpPr>
          <p:cNvPr id="104451" name="Date Placeholder 3">
            <a:extLst>
              <a:ext uri="{FF2B5EF4-FFF2-40B4-BE49-F238E27FC236}">
                <a16:creationId xmlns:a16="http://schemas.microsoft.com/office/drawing/2014/main" id="{6ADE5A60-EAE0-4D9E-9696-E844B796B93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17CC2E-72F1-4657-9640-C5B1F837CA9A}" type="datetime1">
              <a:rPr lang="en-US" altLang="en-US" smtClean="0">
                <a:solidFill>
                  <a:srgbClr val="FFCC00"/>
                </a:solidFill>
              </a:rPr>
              <a:pPr eaLnBrk="1" hangingPunct="1"/>
              <a:t>4/6/2021</a:t>
            </a:fld>
            <a:endParaRPr lang="en-US" altLang="en-US">
              <a:solidFill>
                <a:srgbClr val="FFCC00"/>
              </a:solidFill>
            </a:endParaRPr>
          </a:p>
        </p:txBody>
      </p:sp>
      <p:sp>
        <p:nvSpPr>
          <p:cNvPr id="104452" name="Footer Placeholder 4">
            <a:extLst>
              <a:ext uri="{FF2B5EF4-FFF2-40B4-BE49-F238E27FC236}">
                <a16:creationId xmlns:a16="http://schemas.microsoft.com/office/drawing/2014/main" id="{9EFB93C8-A700-4CDF-AB7A-916C426A4B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04453" name="Slide Number Placeholder 5">
            <a:extLst>
              <a:ext uri="{FF2B5EF4-FFF2-40B4-BE49-F238E27FC236}">
                <a16:creationId xmlns:a16="http://schemas.microsoft.com/office/drawing/2014/main" id="{A325ECB4-ADA1-477E-B8E7-EE136ED113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2191FB-DC94-442A-A587-D370033EFF3B}" type="slidenum">
              <a:rPr lang="ar-SA" altLang="en-US">
                <a:solidFill>
                  <a:srgbClr val="FFCC00"/>
                </a:solidFill>
              </a:rPr>
              <a:pPr eaLnBrk="1" hangingPunct="1"/>
              <a:t>101</a:t>
            </a:fld>
            <a:endParaRPr lang="en-US" altLang="en-US">
              <a:solidFill>
                <a:srgbClr val="FFCC00"/>
              </a:solidFill>
            </a:endParaRPr>
          </a:p>
        </p:txBody>
      </p:sp>
      <p:pic>
        <p:nvPicPr>
          <p:cNvPr id="104454" name="Picture 7">
            <a:extLst>
              <a:ext uri="{FF2B5EF4-FFF2-40B4-BE49-F238E27FC236}">
                <a16:creationId xmlns:a16="http://schemas.microsoft.com/office/drawing/2014/main" id="{4D34ACF2-BFBC-4081-A4CE-266964F64F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0" y="1000125"/>
            <a:ext cx="7858125" cy="5857875"/>
          </a:xfrm>
          <a:noFill/>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ate Placeholder 3">
            <a:extLst>
              <a:ext uri="{FF2B5EF4-FFF2-40B4-BE49-F238E27FC236}">
                <a16:creationId xmlns:a16="http://schemas.microsoft.com/office/drawing/2014/main" id="{14A66461-5A0F-40E1-91DE-FD5E806B2DA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9A95B9-6CA4-400E-A957-4B6900A1450E}" type="datetime1">
              <a:rPr lang="en-US" altLang="en-US" smtClean="0">
                <a:solidFill>
                  <a:srgbClr val="FFCC00"/>
                </a:solidFill>
              </a:rPr>
              <a:pPr eaLnBrk="1" hangingPunct="1"/>
              <a:t>4/6/2021</a:t>
            </a:fld>
            <a:endParaRPr lang="en-US" altLang="en-US">
              <a:solidFill>
                <a:srgbClr val="FFCC00"/>
              </a:solidFill>
            </a:endParaRPr>
          </a:p>
        </p:txBody>
      </p:sp>
      <p:sp>
        <p:nvSpPr>
          <p:cNvPr id="105475" name="Footer Placeholder 4">
            <a:extLst>
              <a:ext uri="{FF2B5EF4-FFF2-40B4-BE49-F238E27FC236}">
                <a16:creationId xmlns:a16="http://schemas.microsoft.com/office/drawing/2014/main" id="{A9BDB9B5-0333-4F3F-8FFF-833131699DA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05476" name="Slide Number Placeholder 5">
            <a:extLst>
              <a:ext uri="{FF2B5EF4-FFF2-40B4-BE49-F238E27FC236}">
                <a16:creationId xmlns:a16="http://schemas.microsoft.com/office/drawing/2014/main" id="{C3C6935A-8D7D-4EF7-ACF2-C2AAA12775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36F3EF-95C4-4FCB-B33B-D4DDEB965E12}" type="slidenum">
              <a:rPr lang="ar-SA" altLang="en-US">
                <a:solidFill>
                  <a:srgbClr val="FFCC00"/>
                </a:solidFill>
              </a:rPr>
              <a:pPr eaLnBrk="1" hangingPunct="1"/>
              <a:t>102</a:t>
            </a:fld>
            <a:endParaRPr lang="en-US" altLang="en-US">
              <a:solidFill>
                <a:srgbClr val="FFCC00"/>
              </a:solidFill>
            </a:endParaRPr>
          </a:p>
        </p:txBody>
      </p:sp>
      <p:pic>
        <p:nvPicPr>
          <p:cNvPr id="105477" name="Picture 6">
            <a:extLst>
              <a:ext uri="{FF2B5EF4-FFF2-40B4-BE49-F238E27FC236}">
                <a16:creationId xmlns:a16="http://schemas.microsoft.com/office/drawing/2014/main" id="{20322BBB-1D7D-4CAE-8832-F51D6D4F4B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0" y="1071563"/>
            <a:ext cx="7858125" cy="5786437"/>
          </a:xfrm>
          <a:noFill/>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875570F4-9ECE-4D85-9C30-C21FF9BF4769}"/>
              </a:ext>
            </a:extLst>
          </p:cNvPr>
          <p:cNvSpPr>
            <a:spLocks noGrp="1"/>
          </p:cNvSpPr>
          <p:nvPr>
            <p:ph type="title"/>
          </p:nvPr>
        </p:nvSpPr>
        <p:spPr/>
        <p:txBody>
          <a:bodyPr/>
          <a:lstStyle/>
          <a:p>
            <a:endParaRPr lang="ar-EG" altLang="en-US"/>
          </a:p>
        </p:txBody>
      </p:sp>
      <p:sp>
        <p:nvSpPr>
          <p:cNvPr id="106499" name="Date Placeholder 3">
            <a:extLst>
              <a:ext uri="{FF2B5EF4-FFF2-40B4-BE49-F238E27FC236}">
                <a16:creationId xmlns:a16="http://schemas.microsoft.com/office/drawing/2014/main" id="{60319E6C-AA94-4951-96AC-447DBA35B84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5CB85-3607-406B-9DA5-C688319911D8}" type="datetime1">
              <a:rPr lang="en-US" altLang="en-US" smtClean="0">
                <a:solidFill>
                  <a:srgbClr val="FFCC00"/>
                </a:solidFill>
              </a:rPr>
              <a:pPr eaLnBrk="1" hangingPunct="1"/>
              <a:t>4/6/2021</a:t>
            </a:fld>
            <a:endParaRPr lang="en-US" altLang="en-US">
              <a:solidFill>
                <a:srgbClr val="FFCC00"/>
              </a:solidFill>
            </a:endParaRPr>
          </a:p>
        </p:txBody>
      </p:sp>
      <p:sp>
        <p:nvSpPr>
          <p:cNvPr id="106500" name="Footer Placeholder 4">
            <a:extLst>
              <a:ext uri="{FF2B5EF4-FFF2-40B4-BE49-F238E27FC236}">
                <a16:creationId xmlns:a16="http://schemas.microsoft.com/office/drawing/2014/main" id="{9B0E8FB4-EDA8-4101-9803-DBA92AB4AE7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06501" name="Slide Number Placeholder 5">
            <a:extLst>
              <a:ext uri="{FF2B5EF4-FFF2-40B4-BE49-F238E27FC236}">
                <a16:creationId xmlns:a16="http://schemas.microsoft.com/office/drawing/2014/main" id="{E8E3EE9B-0B62-4EC0-8D7E-AB7EC72C75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C96D2C-B9F7-44A5-BCF4-97DBC0AC8B2C}" type="slidenum">
              <a:rPr lang="ar-SA" altLang="en-US">
                <a:solidFill>
                  <a:srgbClr val="FFCC00"/>
                </a:solidFill>
              </a:rPr>
              <a:pPr eaLnBrk="1" hangingPunct="1"/>
              <a:t>103</a:t>
            </a:fld>
            <a:endParaRPr lang="en-US" altLang="en-US">
              <a:solidFill>
                <a:srgbClr val="FFCC00"/>
              </a:solidFill>
            </a:endParaRPr>
          </a:p>
        </p:txBody>
      </p:sp>
      <p:pic>
        <p:nvPicPr>
          <p:cNvPr id="106502" name="Picture 7">
            <a:extLst>
              <a:ext uri="{FF2B5EF4-FFF2-40B4-BE49-F238E27FC236}">
                <a16:creationId xmlns:a16="http://schemas.microsoft.com/office/drawing/2014/main" id="{409D3725-01D6-4355-B735-DAD1B57D0C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928688"/>
            <a:ext cx="7929562" cy="5929312"/>
          </a:xfrm>
          <a:noFill/>
        </p:spPr>
      </p:pic>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ate Placeholder 3">
            <a:extLst>
              <a:ext uri="{FF2B5EF4-FFF2-40B4-BE49-F238E27FC236}">
                <a16:creationId xmlns:a16="http://schemas.microsoft.com/office/drawing/2014/main" id="{D65AC725-2CB5-499B-ADE1-91BD59F39AE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5DC72F-777B-4922-84E3-779FC323A9DF}" type="datetime1">
              <a:rPr lang="en-US" altLang="en-US" smtClean="0">
                <a:solidFill>
                  <a:srgbClr val="FFCC00"/>
                </a:solidFill>
              </a:rPr>
              <a:pPr eaLnBrk="1" hangingPunct="1"/>
              <a:t>4/6/2021</a:t>
            </a:fld>
            <a:endParaRPr lang="en-US" altLang="en-US">
              <a:solidFill>
                <a:srgbClr val="FFCC00"/>
              </a:solidFill>
            </a:endParaRPr>
          </a:p>
        </p:txBody>
      </p:sp>
      <p:sp>
        <p:nvSpPr>
          <p:cNvPr id="107523" name="Footer Placeholder 4">
            <a:extLst>
              <a:ext uri="{FF2B5EF4-FFF2-40B4-BE49-F238E27FC236}">
                <a16:creationId xmlns:a16="http://schemas.microsoft.com/office/drawing/2014/main" id="{D2D0FF58-A7A7-408C-BEEF-61F0B12FB0C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07524" name="Slide Number Placeholder 5">
            <a:extLst>
              <a:ext uri="{FF2B5EF4-FFF2-40B4-BE49-F238E27FC236}">
                <a16:creationId xmlns:a16="http://schemas.microsoft.com/office/drawing/2014/main" id="{8600088F-D5A2-4089-9AFF-141F5C2895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588AC5-E855-4E53-8BD2-C0E16D6051E1}" type="slidenum">
              <a:rPr lang="ar-SA" altLang="en-US">
                <a:solidFill>
                  <a:srgbClr val="FFCC00"/>
                </a:solidFill>
              </a:rPr>
              <a:pPr eaLnBrk="1" hangingPunct="1"/>
              <a:t>104</a:t>
            </a:fld>
            <a:endParaRPr lang="en-US" altLang="en-US">
              <a:solidFill>
                <a:srgbClr val="FFCC00"/>
              </a:solidFill>
            </a:endParaRPr>
          </a:p>
        </p:txBody>
      </p:sp>
      <p:pic>
        <p:nvPicPr>
          <p:cNvPr id="107525" name="Picture 7">
            <a:extLst>
              <a:ext uri="{FF2B5EF4-FFF2-40B4-BE49-F238E27FC236}">
                <a16:creationId xmlns:a16="http://schemas.microsoft.com/office/drawing/2014/main" id="{5FC09582-8CF2-4FE5-B27D-C0531299E7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0063" y="928688"/>
            <a:ext cx="8001000" cy="5786437"/>
          </a:xfrm>
          <a:noFill/>
        </p:spPr>
      </p:pic>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098F1D16-B8D3-4AE6-B90B-86559DC9E167}"/>
              </a:ext>
            </a:extLst>
          </p:cNvPr>
          <p:cNvSpPr>
            <a:spLocks noGrp="1"/>
          </p:cNvSpPr>
          <p:nvPr>
            <p:ph type="title"/>
          </p:nvPr>
        </p:nvSpPr>
        <p:spPr/>
        <p:txBody>
          <a:bodyPr/>
          <a:lstStyle/>
          <a:p>
            <a:endParaRPr lang="ar-EG" altLang="en-US"/>
          </a:p>
        </p:txBody>
      </p:sp>
      <p:sp>
        <p:nvSpPr>
          <p:cNvPr id="108547" name="Content Placeholder 2">
            <a:extLst>
              <a:ext uri="{FF2B5EF4-FFF2-40B4-BE49-F238E27FC236}">
                <a16:creationId xmlns:a16="http://schemas.microsoft.com/office/drawing/2014/main" id="{79E95B43-6998-43E2-B78A-D6A52BFCFA39}"/>
              </a:ext>
            </a:extLst>
          </p:cNvPr>
          <p:cNvSpPr>
            <a:spLocks noGrp="1"/>
          </p:cNvSpPr>
          <p:nvPr>
            <p:ph idx="1"/>
          </p:nvPr>
        </p:nvSpPr>
        <p:spPr/>
        <p:txBody>
          <a:bodyPr/>
          <a:lstStyle/>
          <a:p>
            <a:endParaRPr lang="ar-EG" altLang="en-US"/>
          </a:p>
        </p:txBody>
      </p:sp>
      <p:sp>
        <p:nvSpPr>
          <p:cNvPr id="108548" name="Date Placeholder 3">
            <a:extLst>
              <a:ext uri="{FF2B5EF4-FFF2-40B4-BE49-F238E27FC236}">
                <a16:creationId xmlns:a16="http://schemas.microsoft.com/office/drawing/2014/main" id="{512D55C3-5445-46B3-AD01-BE81297F208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6FE413-1B3E-4338-8867-5BD213E5AB63}" type="datetime1">
              <a:rPr lang="en-US" altLang="en-US" smtClean="0">
                <a:solidFill>
                  <a:srgbClr val="FFCC00"/>
                </a:solidFill>
              </a:rPr>
              <a:pPr eaLnBrk="1" hangingPunct="1"/>
              <a:t>4/6/2021</a:t>
            </a:fld>
            <a:endParaRPr lang="en-US" altLang="en-US">
              <a:solidFill>
                <a:srgbClr val="FFCC00"/>
              </a:solidFill>
            </a:endParaRPr>
          </a:p>
        </p:txBody>
      </p:sp>
      <p:sp>
        <p:nvSpPr>
          <p:cNvPr id="108549" name="Footer Placeholder 4">
            <a:extLst>
              <a:ext uri="{FF2B5EF4-FFF2-40B4-BE49-F238E27FC236}">
                <a16:creationId xmlns:a16="http://schemas.microsoft.com/office/drawing/2014/main" id="{901E525A-2F6D-44B7-9C42-F5C6BBD01D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08550" name="Slide Number Placeholder 5">
            <a:extLst>
              <a:ext uri="{FF2B5EF4-FFF2-40B4-BE49-F238E27FC236}">
                <a16:creationId xmlns:a16="http://schemas.microsoft.com/office/drawing/2014/main" id="{D884E478-140A-4498-A802-2A3EDE150B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CC81DF-115E-4571-A348-9808B7A7EA4F}" type="slidenum">
              <a:rPr lang="ar-SA" altLang="en-US">
                <a:solidFill>
                  <a:srgbClr val="FFCC00"/>
                </a:solidFill>
              </a:rPr>
              <a:pPr eaLnBrk="1" hangingPunct="1"/>
              <a:t>105</a:t>
            </a:fld>
            <a:endParaRPr lang="en-US" altLang="en-US">
              <a:solidFill>
                <a:srgbClr val="FFCC00"/>
              </a:solidFill>
            </a:endParaRPr>
          </a:p>
        </p:txBody>
      </p:sp>
      <p:pic>
        <p:nvPicPr>
          <p:cNvPr id="108551" name="Picture 2">
            <a:extLst>
              <a:ext uri="{FF2B5EF4-FFF2-40B4-BE49-F238E27FC236}">
                <a16:creationId xmlns:a16="http://schemas.microsoft.com/office/drawing/2014/main" id="{A913CE1B-18B0-4BE3-A11D-A6825CD7E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857250"/>
            <a:ext cx="8072438"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55E721AE-B50D-4337-A251-0C120ED631F1}"/>
              </a:ext>
            </a:extLst>
          </p:cNvPr>
          <p:cNvSpPr>
            <a:spLocks noGrp="1"/>
          </p:cNvSpPr>
          <p:nvPr>
            <p:ph type="title"/>
          </p:nvPr>
        </p:nvSpPr>
        <p:spPr/>
        <p:txBody>
          <a:bodyPr/>
          <a:lstStyle/>
          <a:p>
            <a:endParaRPr lang="ar-EG" altLang="en-US"/>
          </a:p>
        </p:txBody>
      </p:sp>
      <p:sp>
        <p:nvSpPr>
          <p:cNvPr id="109571" name="Date Placeholder 3">
            <a:extLst>
              <a:ext uri="{FF2B5EF4-FFF2-40B4-BE49-F238E27FC236}">
                <a16:creationId xmlns:a16="http://schemas.microsoft.com/office/drawing/2014/main" id="{4A056257-B145-467F-B197-1E38C995DCB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1F75CD-5AA5-4E65-9D73-EE9F9A8DF6E6}" type="datetime1">
              <a:rPr lang="en-US" altLang="en-US" smtClean="0">
                <a:solidFill>
                  <a:srgbClr val="FFCC00"/>
                </a:solidFill>
              </a:rPr>
              <a:pPr eaLnBrk="1" hangingPunct="1"/>
              <a:t>4/6/2021</a:t>
            </a:fld>
            <a:endParaRPr lang="en-US" altLang="en-US">
              <a:solidFill>
                <a:srgbClr val="FFCC00"/>
              </a:solidFill>
            </a:endParaRPr>
          </a:p>
        </p:txBody>
      </p:sp>
      <p:sp>
        <p:nvSpPr>
          <p:cNvPr id="109572" name="Footer Placeholder 4">
            <a:extLst>
              <a:ext uri="{FF2B5EF4-FFF2-40B4-BE49-F238E27FC236}">
                <a16:creationId xmlns:a16="http://schemas.microsoft.com/office/drawing/2014/main" id="{EB09B440-56DF-47EB-9FFE-0EFF19CFF79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09573" name="Slide Number Placeholder 5">
            <a:extLst>
              <a:ext uri="{FF2B5EF4-FFF2-40B4-BE49-F238E27FC236}">
                <a16:creationId xmlns:a16="http://schemas.microsoft.com/office/drawing/2014/main" id="{F6D99AC6-4CB4-454B-80B3-C59FFD5FB8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66C7B6-4CF6-4C4B-91EA-3B3EB43F3E93}" type="slidenum">
              <a:rPr lang="ar-SA" altLang="en-US">
                <a:solidFill>
                  <a:srgbClr val="FFCC00"/>
                </a:solidFill>
              </a:rPr>
              <a:pPr eaLnBrk="1" hangingPunct="1"/>
              <a:t>106</a:t>
            </a:fld>
            <a:endParaRPr lang="en-US" altLang="en-US">
              <a:solidFill>
                <a:srgbClr val="FFCC00"/>
              </a:solidFill>
            </a:endParaRPr>
          </a:p>
        </p:txBody>
      </p:sp>
      <p:pic>
        <p:nvPicPr>
          <p:cNvPr id="109574" name="Picture 2">
            <a:extLst>
              <a:ext uri="{FF2B5EF4-FFF2-40B4-BE49-F238E27FC236}">
                <a16:creationId xmlns:a16="http://schemas.microsoft.com/office/drawing/2014/main" id="{698836B2-D321-4466-A67D-0F993CB6D9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0063" y="785813"/>
            <a:ext cx="8072437" cy="6072187"/>
          </a:xfrm>
          <a:noFill/>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0232BC5C-432D-4DE5-AE92-A7536FFBD498}"/>
              </a:ext>
            </a:extLst>
          </p:cNvPr>
          <p:cNvSpPr>
            <a:spLocks noGrp="1"/>
          </p:cNvSpPr>
          <p:nvPr>
            <p:ph type="title"/>
          </p:nvPr>
        </p:nvSpPr>
        <p:spPr/>
        <p:txBody>
          <a:bodyPr/>
          <a:lstStyle/>
          <a:p>
            <a:endParaRPr lang="ar-EG" altLang="en-US"/>
          </a:p>
        </p:txBody>
      </p:sp>
      <p:sp>
        <p:nvSpPr>
          <p:cNvPr id="110595" name="Date Placeholder 3">
            <a:extLst>
              <a:ext uri="{FF2B5EF4-FFF2-40B4-BE49-F238E27FC236}">
                <a16:creationId xmlns:a16="http://schemas.microsoft.com/office/drawing/2014/main" id="{59BDDC2F-CFD6-4FE6-9AA2-AD04A9E3CEC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B2C4AD-9718-45D8-8129-AEBEA873DFF7}" type="datetime1">
              <a:rPr lang="en-US" altLang="en-US" smtClean="0">
                <a:solidFill>
                  <a:srgbClr val="FFCC00"/>
                </a:solidFill>
              </a:rPr>
              <a:pPr eaLnBrk="1" hangingPunct="1"/>
              <a:t>4/6/2021</a:t>
            </a:fld>
            <a:endParaRPr lang="en-US" altLang="en-US">
              <a:solidFill>
                <a:srgbClr val="FFCC00"/>
              </a:solidFill>
            </a:endParaRPr>
          </a:p>
        </p:txBody>
      </p:sp>
      <p:sp>
        <p:nvSpPr>
          <p:cNvPr id="110596" name="Footer Placeholder 4">
            <a:extLst>
              <a:ext uri="{FF2B5EF4-FFF2-40B4-BE49-F238E27FC236}">
                <a16:creationId xmlns:a16="http://schemas.microsoft.com/office/drawing/2014/main" id="{867EF17C-B024-4F6B-8806-54147492924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10597" name="Slide Number Placeholder 5">
            <a:extLst>
              <a:ext uri="{FF2B5EF4-FFF2-40B4-BE49-F238E27FC236}">
                <a16:creationId xmlns:a16="http://schemas.microsoft.com/office/drawing/2014/main" id="{87057A86-D766-414E-84A7-644BC44F3A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A62C8E-879D-4629-ADAB-C55FAAEFE633}" type="slidenum">
              <a:rPr lang="ar-SA" altLang="en-US">
                <a:solidFill>
                  <a:srgbClr val="FFCC00"/>
                </a:solidFill>
              </a:rPr>
              <a:pPr eaLnBrk="1" hangingPunct="1"/>
              <a:t>107</a:t>
            </a:fld>
            <a:endParaRPr lang="en-US" altLang="en-US">
              <a:solidFill>
                <a:srgbClr val="FFCC00"/>
              </a:solidFill>
            </a:endParaRPr>
          </a:p>
        </p:txBody>
      </p:sp>
      <p:pic>
        <p:nvPicPr>
          <p:cNvPr id="110598" name="Picture 2">
            <a:extLst>
              <a:ext uri="{FF2B5EF4-FFF2-40B4-BE49-F238E27FC236}">
                <a16:creationId xmlns:a16="http://schemas.microsoft.com/office/drawing/2014/main" id="{85A2548D-3A3A-40F7-879D-7F3BEF42B5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928688"/>
            <a:ext cx="7715250" cy="5929312"/>
          </a:xfrm>
          <a:noFill/>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833846FA-A0D0-449C-A5EE-8AEA6E7A1594}"/>
              </a:ext>
            </a:extLst>
          </p:cNvPr>
          <p:cNvSpPr>
            <a:spLocks noGrp="1"/>
          </p:cNvSpPr>
          <p:nvPr>
            <p:ph type="title"/>
          </p:nvPr>
        </p:nvSpPr>
        <p:spPr/>
        <p:txBody>
          <a:bodyPr/>
          <a:lstStyle/>
          <a:p>
            <a:endParaRPr lang="ar-EG" altLang="en-US"/>
          </a:p>
        </p:txBody>
      </p:sp>
      <p:sp>
        <p:nvSpPr>
          <p:cNvPr id="111619" name="Date Placeholder 3">
            <a:extLst>
              <a:ext uri="{FF2B5EF4-FFF2-40B4-BE49-F238E27FC236}">
                <a16:creationId xmlns:a16="http://schemas.microsoft.com/office/drawing/2014/main" id="{836CDA7C-A4EF-458D-8D6B-0DEC47B5067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80E9DF-8FA3-4E25-AFC7-E24948A91ED0}" type="datetime1">
              <a:rPr lang="en-US" altLang="en-US" smtClean="0">
                <a:solidFill>
                  <a:srgbClr val="FFCC00"/>
                </a:solidFill>
              </a:rPr>
              <a:pPr eaLnBrk="1" hangingPunct="1"/>
              <a:t>4/6/2021</a:t>
            </a:fld>
            <a:endParaRPr lang="en-US" altLang="en-US">
              <a:solidFill>
                <a:srgbClr val="FFCC00"/>
              </a:solidFill>
            </a:endParaRPr>
          </a:p>
        </p:txBody>
      </p:sp>
      <p:sp>
        <p:nvSpPr>
          <p:cNvPr id="111620" name="Footer Placeholder 4">
            <a:extLst>
              <a:ext uri="{FF2B5EF4-FFF2-40B4-BE49-F238E27FC236}">
                <a16:creationId xmlns:a16="http://schemas.microsoft.com/office/drawing/2014/main" id="{3D6B4837-FC9F-4856-8CC0-998ACFB387E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11621" name="Slide Number Placeholder 5">
            <a:extLst>
              <a:ext uri="{FF2B5EF4-FFF2-40B4-BE49-F238E27FC236}">
                <a16:creationId xmlns:a16="http://schemas.microsoft.com/office/drawing/2014/main" id="{73F7201E-9732-4F34-BE16-9A48B07709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98AD00-E635-4EC1-A379-EB65F266E9CC}" type="slidenum">
              <a:rPr lang="ar-SA" altLang="en-US">
                <a:solidFill>
                  <a:srgbClr val="FFCC00"/>
                </a:solidFill>
              </a:rPr>
              <a:pPr eaLnBrk="1" hangingPunct="1"/>
              <a:t>108</a:t>
            </a:fld>
            <a:endParaRPr lang="en-US" altLang="en-US">
              <a:solidFill>
                <a:srgbClr val="FFCC00"/>
              </a:solidFill>
            </a:endParaRPr>
          </a:p>
        </p:txBody>
      </p:sp>
      <p:pic>
        <p:nvPicPr>
          <p:cNvPr id="111622" name="Picture 2">
            <a:extLst>
              <a:ext uri="{FF2B5EF4-FFF2-40B4-BE49-F238E27FC236}">
                <a16:creationId xmlns:a16="http://schemas.microsoft.com/office/drawing/2014/main" id="{BBF67818-07E5-496A-9816-B5F1476BAD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000125"/>
            <a:ext cx="7924800" cy="5857875"/>
          </a:xfrm>
          <a:noFill/>
        </p:spPr>
      </p:pic>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F4A7F4D0-A343-4DD8-8D61-10F0CD70D8C9}"/>
              </a:ext>
            </a:extLst>
          </p:cNvPr>
          <p:cNvSpPr>
            <a:spLocks noGrp="1"/>
          </p:cNvSpPr>
          <p:nvPr>
            <p:ph type="title"/>
          </p:nvPr>
        </p:nvSpPr>
        <p:spPr/>
        <p:txBody>
          <a:bodyPr/>
          <a:lstStyle/>
          <a:p>
            <a:endParaRPr lang="ar-EG" altLang="en-US"/>
          </a:p>
        </p:txBody>
      </p:sp>
      <p:sp>
        <p:nvSpPr>
          <p:cNvPr id="112643" name="Date Placeholder 3">
            <a:extLst>
              <a:ext uri="{FF2B5EF4-FFF2-40B4-BE49-F238E27FC236}">
                <a16:creationId xmlns:a16="http://schemas.microsoft.com/office/drawing/2014/main" id="{BE6483C7-9111-423D-ABA4-72B99A22FB5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DD99AC-9185-4A46-ABC5-6B72CB0A91A0}" type="datetime1">
              <a:rPr lang="en-US" altLang="en-US" smtClean="0">
                <a:solidFill>
                  <a:srgbClr val="FFCC00"/>
                </a:solidFill>
              </a:rPr>
              <a:pPr eaLnBrk="1" hangingPunct="1"/>
              <a:t>4/6/2021</a:t>
            </a:fld>
            <a:endParaRPr lang="en-US" altLang="en-US">
              <a:solidFill>
                <a:srgbClr val="FFCC00"/>
              </a:solidFill>
            </a:endParaRPr>
          </a:p>
        </p:txBody>
      </p:sp>
      <p:sp>
        <p:nvSpPr>
          <p:cNvPr id="112644" name="Footer Placeholder 4">
            <a:extLst>
              <a:ext uri="{FF2B5EF4-FFF2-40B4-BE49-F238E27FC236}">
                <a16:creationId xmlns:a16="http://schemas.microsoft.com/office/drawing/2014/main" id="{BA7667B6-00D3-477B-A1AD-CDFBD1CBB64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12645" name="Slide Number Placeholder 5">
            <a:extLst>
              <a:ext uri="{FF2B5EF4-FFF2-40B4-BE49-F238E27FC236}">
                <a16:creationId xmlns:a16="http://schemas.microsoft.com/office/drawing/2014/main" id="{6F925B9F-09CB-43DD-AD6A-66A8DD44EB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C4E970-FE61-49A5-9A02-A257949AAA6A}" type="slidenum">
              <a:rPr lang="ar-SA" altLang="en-US">
                <a:solidFill>
                  <a:srgbClr val="FFCC00"/>
                </a:solidFill>
              </a:rPr>
              <a:pPr eaLnBrk="1" hangingPunct="1"/>
              <a:t>109</a:t>
            </a:fld>
            <a:endParaRPr lang="en-US" altLang="en-US">
              <a:solidFill>
                <a:srgbClr val="FFCC00"/>
              </a:solidFill>
            </a:endParaRPr>
          </a:p>
        </p:txBody>
      </p:sp>
      <p:pic>
        <p:nvPicPr>
          <p:cNvPr id="112646" name="Picture 2">
            <a:extLst>
              <a:ext uri="{FF2B5EF4-FFF2-40B4-BE49-F238E27FC236}">
                <a16:creationId xmlns:a16="http://schemas.microsoft.com/office/drawing/2014/main" id="{6AA76A6D-B1BB-43A5-A66E-00F3B133A8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857250"/>
            <a:ext cx="8215312" cy="6000750"/>
          </a:xfr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2480A73-00CE-4CC6-97E4-DC1E8FCF7333}"/>
              </a:ext>
            </a:extLst>
          </p:cNvPr>
          <p:cNvSpPr>
            <a:spLocks noGrp="1"/>
          </p:cNvSpPr>
          <p:nvPr>
            <p:ph type="title"/>
          </p:nvPr>
        </p:nvSpPr>
        <p:spPr/>
        <p:txBody>
          <a:bodyPr/>
          <a:lstStyle/>
          <a:p>
            <a:endParaRPr lang="ar-EG" altLang="en-US"/>
          </a:p>
        </p:txBody>
      </p:sp>
      <p:sp>
        <p:nvSpPr>
          <p:cNvPr id="12291" name="Date Placeholder 3">
            <a:extLst>
              <a:ext uri="{FF2B5EF4-FFF2-40B4-BE49-F238E27FC236}">
                <a16:creationId xmlns:a16="http://schemas.microsoft.com/office/drawing/2014/main" id="{7F5CE942-AB45-4797-92F4-F7097F54096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21D77C-A5CA-468A-91AE-42B61251622D}" type="datetime1">
              <a:rPr lang="en-US" altLang="en-US" smtClean="0">
                <a:solidFill>
                  <a:srgbClr val="FFCC00"/>
                </a:solidFill>
              </a:rPr>
              <a:pPr eaLnBrk="1" hangingPunct="1"/>
              <a:t>4/6/2021</a:t>
            </a:fld>
            <a:endParaRPr lang="en-US" altLang="en-US">
              <a:solidFill>
                <a:srgbClr val="FFCC00"/>
              </a:solidFill>
            </a:endParaRPr>
          </a:p>
        </p:txBody>
      </p:sp>
      <p:sp>
        <p:nvSpPr>
          <p:cNvPr id="12292" name="Footer Placeholder 4">
            <a:extLst>
              <a:ext uri="{FF2B5EF4-FFF2-40B4-BE49-F238E27FC236}">
                <a16:creationId xmlns:a16="http://schemas.microsoft.com/office/drawing/2014/main" id="{94C054A7-3501-42A8-8345-85D8D4F6A0D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2293" name="Slide Number Placeholder 5">
            <a:extLst>
              <a:ext uri="{FF2B5EF4-FFF2-40B4-BE49-F238E27FC236}">
                <a16:creationId xmlns:a16="http://schemas.microsoft.com/office/drawing/2014/main" id="{E53B8EAE-35C1-4E24-AE99-6FC0E064D4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684E1A-16CB-4EEC-A5B4-E36D44730C54}" type="slidenum">
              <a:rPr lang="ar-SA" altLang="en-US">
                <a:solidFill>
                  <a:srgbClr val="FFCC00"/>
                </a:solidFill>
              </a:rPr>
              <a:pPr eaLnBrk="1" hangingPunct="1"/>
              <a:t>11</a:t>
            </a:fld>
            <a:endParaRPr lang="en-US" altLang="en-US">
              <a:solidFill>
                <a:srgbClr val="FFCC00"/>
              </a:solidFill>
            </a:endParaRPr>
          </a:p>
        </p:txBody>
      </p:sp>
      <p:pic>
        <p:nvPicPr>
          <p:cNvPr id="12294" name="Picture 7">
            <a:extLst>
              <a:ext uri="{FF2B5EF4-FFF2-40B4-BE49-F238E27FC236}">
                <a16:creationId xmlns:a16="http://schemas.microsoft.com/office/drawing/2014/main" id="{CA20CC40-C4DF-4503-8013-CD53ED1C8F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8625" y="1143000"/>
            <a:ext cx="8429625" cy="5500688"/>
          </a:xfrm>
          <a:noFill/>
        </p:spPr>
      </p:pic>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ate Placeholder 3">
            <a:extLst>
              <a:ext uri="{FF2B5EF4-FFF2-40B4-BE49-F238E27FC236}">
                <a16:creationId xmlns:a16="http://schemas.microsoft.com/office/drawing/2014/main" id="{C0D062AC-3626-443B-8B5B-C35593F5273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026CE8-CCA0-4AEE-A9C7-5B46F041CB79}" type="datetime1">
              <a:rPr lang="en-US" altLang="en-US" smtClean="0">
                <a:solidFill>
                  <a:srgbClr val="FFCC00"/>
                </a:solidFill>
              </a:rPr>
              <a:pPr eaLnBrk="1" hangingPunct="1"/>
              <a:t>4/6/2021</a:t>
            </a:fld>
            <a:endParaRPr lang="en-US" altLang="en-US">
              <a:solidFill>
                <a:srgbClr val="FFCC00"/>
              </a:solidFill>
            </a:endParaRPr>
          </a:p>
        </p:txBody>
      </p:sp>
      <p:sp>
        <p:nvSpPr>
          <p:cNvPr id="113667" name="Footer Placeholder 4">
            <a:extLst>
              <a:ext uri="{FF2B5EF4-FFF2-40B4-BE49-F238E27FC236}">
                <a16:creationId xmlns:a16="http://schemas.microsoft.com/office/drawing/2014/main" id="{41B6636E-026C-4CBE-975E-71419CA4BDC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13668" name="Slide Number Placeholder 5">
            <a:extLst>
              <a:ext uri="{FF2B5EF4-FFF2-40B4-BE49-F238E27FC236}">
                <a16:creationId xmlns:a16="http://schemas.microsoft.com/office/drawing/2014/main" id="{76287174-8976-478E-9AC6-2EBB47DA80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2A0E87-C4DD-4FB4-9F02-C13D0C2D5758}" type="slidenum">
              <a:rPr lang="ar-SA" altLang="en-US">
                <a:solidFill>
                  <a:srgbClr val="FFCC00"/>
                </a:solidFill>
              </a:rPr>
              <a:pPr eaLnBrk="1" hangingPunct="1"/>
              <a:t>110</a:t>
            </a:fld>
            <a:endParaRPr lang="en-US" altLang="en-US">
              <a:solidFill>
                <a:srgbClr val="FFCC00"/>
              </a:solidFill>
            </a:endParaRPr>
          </a:p>
        </p:txBody>
      </p:sp>
      <p:pic>
        <p:nvPicPr>
          <p:cNvPr id="113669" name="Picture 8" descr="C:\Users\Dr.Ehab Essawy\Desktop\11.png">
            <a:extLst>
              <a:ext uri="{FF2B5EF4-FFF2-40B4-BE49-F238E27FC236}">
                <a16:creationId xmlns:a16="http://schemas.microsoft.com/office/drawing/2014/main" id="{E629BF6D-8892-4D2B-8A1C-08220F8F0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285750"/>
            <a:ext cx="5572125"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6A60CECD-737B-4D2A-99E0-15A0FE7E7B7E}"/>
              </a:ext>
            </a:extLst>
          </p:cNvPr>
          <p:cNvSpPr>
            <a:spLocks noGrp="1"/>
          </p:cNvSpPr>
          <p:nvPr>
            <p:ph type="title"/>
          </p:nvPr>
        </p:nvSpPr>
        <p:spPr/>
        <p:txBody>
          <a:bodyPr/>
          <a:lstStyle/>
          <a:p>
            <a:endParaRPr lang="ar-EG" altLang="en-US"/>
          </a:p>
        </p:txBody>
      </p:sp>
      <p:sp>
        <p:nvSpPr>
          <p:cNvPr id="114691" name="Date Placeholder 3">
            <a:extLst>
              <a:ext uri="{FF2B5EF4-FFF2-40B4-BE49-F238E27FC236}">
                <a16:creationId xmlns:a16="http://schemas.microsoft.com/office/drawing/2014/main" id="{386D6BFB-896C-46A6-AC2A-1A993DF0C2C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4652FB-41DE-4EFD-AB48-F8C0CCBEC766}" type="datetime1">
              <a:rPr lang="en-US" altLang="en-US" smtClean="0">
                <a:solidFill>
                  <a:srgbClr val="FFCC00"/>
                </a:solidFill>
              </a:rPr>
              <a:pPr eaLnBrk="1" hangingPunct="1"/>
              <a:t>4/6/2021</a:t>
            </a:fld>
            <a:endParaRPr lang="en-US" altLang="en-US">
              <a:solidFill>
                <a:srgbClr val="FFCC00"/>
              </a:solidFill>
            </a:endParaRPr>
          </a:p>
        </p:txBody>
      </p:sp>
      <p:sp>
        <p:nvSpPr>
          <p:cNvPr id="114692" name="Footer Placeholder 4">
            <a:extLst>
              <a:ext uri="{FF2B5EF4-FFF2-40B4-BE49-F238E27FC236}">
                <a16:creationId xmlns:a16="http://schemas.microsoft.com/office/drawing/2014/main" id="{2068D1D5-7D38-43C1-AE9E-11455C602F6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14693" name="Slide Number Placeholder 5">
            <a:extLst>
              <a:ext uri="{FF2B5EF4-FFF2-40B4-BE49-F238E27FC236}">
                <a16:creationId xmlns:a16="http://schemas.microsoft.com/office/drawing/2014/main" id="{9E927C70-A133-43F7-8CF7-EBC963BF7A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CDE102-26B9-4802-8B24-07889CCB8404}" type="slidenum">
              <a:rPr lang="ar-SA" altLang="en-US">
                <a:solidFill>
                  <a:srgbClr val="FFCC00"/>
                </a:solidFill>
              </a:rPr>
              <a:pPr eaLnBrk="1" hangingPunct="1"/>
              <a:t>111</a:t>
            </a:fld>
            <a:endParaRPr lang="en-US" altLang="en-US">
              <a:solidFill>
                <a:srgbClr val="FFCC00"/>
              </a:solidFill>
            </a:endParaRPr>
          </a:p>
        </p:txBody>
      </p:sp>
      <p:pic>
        <p:nvPicPr>
          <p:cNvPr id="114694" name="Picture 7" descr="C:\Users\Dr.Ehab Essawy\Desktop\12.png">
            <a:extLst>
              <a:ext uri="{FF2B5EF4-FFF2-40B4-BE49-F238E27FC236}">
                <a16:creationId xmlns:a16="http://schemas.microsoft.com/office/drawing/2014/main" id="{D2FBD20D-34BF-4FD8-81DC-4D64F484D1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28813" y="285750"/>
            <a:ext cx="5643562" cy="6572250"/>
          </a:xfr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6F80402-66EB-4B09-A4FD-D83ADCE08610}"/>
              </a:ext>
            </a:extLst>
          </p:cNvPr>
          <p:cNvSpPr>
            <a:spLocks noGrp="1"/>
          </p:cNvSpPr>
          <p:nvPr>
            <p:ph type="title"/>
          </p:nvPr>
        </p:nvSpPr>
        <p:spPr/>
        <p:txBody>
          <a:bodyPr/>
          <a:lstStyle/>
          <a:p>
            <a:endParaRPr lang="ar-EG" altLang="en-US"/>
          </a:p>
        </p:txBody>
      </p:sp>
      <p:sp>
        <p:nvSpPr>
          <p:cNvPr id="13315" name="Date Placeholder 3">
            <a:extLst>
              <a:ext uri="{FF2B5EF4-FFF2-40B4-BE49-F238E27FC236}">
                <a16:creationId xmlns:a16="http://schemas.microsoft.com/office/drawing/2014/main" id="{DED06A98-9322-48B5-AD47-25C87311389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73C0B8-D93E-4D03-B81E-C8E1D4D59B59}" type="datetime1">
              <a:rPr lang="en-US" altLang="en-US" smtClean="0">
                <a:solidFill>
                  <a:srgbClr val="FFCC00"/>
                </a:solidFill>
              </a:rPr>
              <a:pPr eaLnBrk="1" hangingPunct="1"/>
              <a:t>4/6/2021</a:t>
            </a:fld>
            <a:endParaRPr lang="en-US" altLang="en-US">
              <a:solidFill>
                <a:srgbClr val="FFCC00"/>
              </a:solidFill>
            </a:endParaRPr>
          </a:p>
        </p:txBody>
      </p:sp>
      <p:sp>
        <p:nvSpPr>
          <p:cNvPr id="13316" name="Footer Placeholder 4">
            <a:extLst>
              <a:ext uri="{FF2B5EF4-FFF2-40B4-BE49-F238E27FC236}">
                <a16:creationId xmlns:a16="http://schemas.microsoft.com/office/drawing/2014/main" id="{D4E2A946-4E6B-43F3-A9F5-30AC81C7981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3317" name="Slide Number Placeholder 5">
            <a:extLst>
              <a:ext uri="{FF2B5EF4-FFF2-40B4-BE49-F238E27FC236}">
                <a16:creationId xmlns:a16="http://schemas.microsoft.com/office/drawing/2014/main" id="{3CDBEB7D-70E9-4085-857A-1AB1E0AA7B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D50001-60E4-4698-8833-D764DC351EF1}" type="slidenum">
              <a:rPr lang="ar-SA" altLang="en-US">
                <a:solidFill>
                  <a:srgbClr val="FFCC00"/>
                </a:solidFill>
              </a:rPr>
              <a:pPr eaLnBrk="1" hangingPunct="1"/>
              <a:t>12</a:t>
            </a:fld>
            <a:endParaRPr lang="en-US" altLang="en-US">
              <a:solidFill>
                <a:srgbClr val="FFCC00"/>
              </a:solidFill>
            </a:endParaRPr>
          </a:p>
        </p:txBody>
      </p:sp>
      <p:pic>
        <p:nvPicPr>
          <p:cNvPr id="13318" name="Picture 2">
            <a:extLst>
              <a:ext uri="{FF2B5EF4-FFF2-40B4-BE49-F238E27FC236}">
                <a16:creationId xmlns:a16="http://schemas.microsoft.com/office/drawing/2014/main" id="{D3D9A349-4FFD-4F5C-A993-07F5DBF23C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 y="1071563"/>
            <a:ext cx="8215313" cy="5786437"/>
          </a:xfr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91791DB-696F-47BB-9CA1-C23B58081372}"/>
              </a:ext>
            </a:extLst>
          </p:cNvPr>
          <p:cNvSpPr>
            <a:spLocks noGrp="1"/>
          </p:cNvSpPr>
          <p:nvPr>
            <p:ph type="title"/>
          </p:nvPr>
        </p:nvSpPr>
        <p:spPr/>
        <p:txBody>
          <a:bodyPr/>
          <a:lstStyle/>
          <a:p>
            <a:endParaRPr lang="ar-EG" altLang="en-US"/>
          </a:p>
        </p:txBody>
      </p:sp>
      <p:sp>
        <p:nvSpPr>
          <p:cNvPr id="14339" name="Date Placeholder 3">
            <a:extLst>
              <a:ext uri="{FF2B5EF4-FFF2-40B4-BE49-F238E27FC236}">
                <a16:creationId xmlns:a16="http://schemas.microsoft.com/office/drawing/2014/main" id="{BB40E7BB-900C-4541-9279-D391938F61E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E80717-A867-4B80-895A-9FFB72FD8D12}" type="datetime1">
              <a:rPr lang="en-US" altLang="en-US" smtClean="0">
                <a:solidFill>
                  <a:srgbClr val="FFCC00"/>
                </a:solidFill>
              </a:rPr>
              <a:pPr eaLnBrk="1" hangingPunct="1"/>
              <a:t>4/6/2021</a:t>
            </a:fld>
            <a:endParaRPr lang="en-US" altLang="en-US">
              <a:solidFill>
                <a:srgbClr val="FFCC00"/>
              </a:solidFill>
            </a:endParaRPr>
          </a:p>
        </p:txBody>
      </p:sp>
      <p:sp>
        <p:nvSpPr>
          <p:cNvPr id="14340" name="Footer Placeholder 4">
            <a:extLst>
              <a:ext uri="{FF2B5EF4-FFF2-40B4-BE49-F238E27FC236}">
                <a16:creationId xmlns:a16="http://schemas.microsoft.com/office/drawing/2014/main" id="{80A8294F-CB92-4F2D-AAB2-97917D55BF0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4341" name="Slide Number Placeholder 5">
            <a:extLst>
              <a:ext uri="{FF2B5EF4-FFF2-40B4-BE49-F238E27FC236}">
                <a16:creationId xmlns:a16="http://schemas.microsoft.com/office/drawing/2014/main" id="{AECA6207-24D5-4FD6-9FDF-4BEA980A5B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43B26F-C21B-46E9-A20F-CD9676D0756A}" type="slidenum">
              <a:rPr lang="ar-SA" altLang="en-US">
                <a:solidFill>
                  <a:srgbClr val="FFCC00"/>
                </a:solidFill>
              </a:rPr>
              <a:pPr eaLnBrk="1" hangingPunct="1"/>
              <a:t>13</a:t>
            </a:fld>
            <a:endParaRPr lang="en-US" altLang="en-US">
              <a:solidFill>
                <a:srgbClr val="FFCC00"/>
              </a:solidFill>
            </a:endParaRPr>
          </a:p>
        </p:txBody>
      </p:sp>
      <p:pic>
        <p:nvPicPr>
          <p:cNvPr id="14342" name="Picture 2">
            <a:extLst>
              <a:ext uri="{FF2B5EF4-FFF2-40B4-BE49-F238E27FC236}">
                <a16:creationId xmlns:a16="http://schemas.microsoft.com/office/drawing/2014/main" id="{7986D64E-63CB-4B65-B9F0-E3F6716582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0063" y="1143000"/>
            <a:ext cx="8286750" cy="5715000"/>
          </a:xfr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398680B-233A-4DDD-94CF-3DCFB8476399}"/>
              </a:ext>
            </a:extLst>
          </p:cNvPr>
          <p:cNvSpPr>
            <a:spLocks noGrp="1"/>
          </p:cNvSpPr>
          <p:nvPr>
            <p:ph type="title"/>
          </p:nvPr>
        </p:nvSpPr>
        <p:spPr/>
        <p:txBody>
          <a:bodyPr/>
          <a:lstStyle/>
          <a:p>
            <a:endParaRPr lang="ar-EG" altLang="en-US"/>
          </a:p>
        </p:txBody>
      </p:sp>
      <p:sp>
        <p:nvSpPr>
          <p:cNvPr id="15363" name="Date Placeholder 3">
            <a:extLst>
              <a:ext uri="{FF2B5EF4-FFF2-40B4-BE49-F238E27FC236}">
                <a16:creationId xmlns:a16="http://schemas.microsoft.com/office/drawing/2014/main" id="{F064162F-3679-4D71-BA15-702C54D45BC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C2B2EC-6F57-4252-BB27-C719A00E7FF1}" type="datetime1">
              <a:rPr lang="en-US" altLang="en-US" smtClean="0">
                <a:solidFill>
                  <a:srgbClr val="FFCC00"/>
                </a:solidFill>
              </a:rPr>
              <a:pPr eaLnBrk="1" hangingPunct="1"/>
              <a:t>4/6/2021</a:t>
            </a:fld>
            <a:endParaRPr lang="en-US" altLang="en-US">
              <a:solidFill>
                <a:srgbClr val="FFCC00"/>
              </a:solidFill>
            </a:endParaRPr>
          </a:p>
        </p:txBody>
      </p:sp>
      <p:sp>
        <p:nvSpPr>
          <p:cNvPr id="15364" name="Footer Placeholder 4">
            <a:extLst>
              <a:ext uri="{FF2B5EF4-FFF2-40B4-BE49-F238E27FC236}">
                <a16:creationId xmlns:a16="http://schemas.microsoft.com/office/drawing/2014/main" id="{C86C3170-B3F1-4652-A74C-1F2D6776985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5365" name="Slide Number Placeholder 5">
            <a:extLst>
              <a:ext uri="{FF2B5EF4-FFF2-40B4-BE49-F238E27FC236}">
                <a16:creationId xmlns:a16="http://schemas.microsoft.com/office/drawing/2014/main" id="{512502F9-F30B-4475-9983-A037D1356B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84B4E9-BF4F-4434-893F-178458F0FFD7}" type="slidenum">
              <a:rPr lang="ar-SA" altLang="en-US">
                <a:solidFill>
                  <a:srgbClr val="FFCC00"/>
                </a:solidFill>
              </a:rPr>
              <a:pPr eaLnBrk="1" hangingPunct="1"/>
              <a:t>14</a:t>
            </a:fld>
            <a:endParaRPr lang="en-US" altLang="en-US">
              <a:solidFill>
                <a:srgbClr val="FFCC00"/>
              </a:solidFill>
            </a:endParaRPr>
          </a:p>
        </p:txBody>
      </p:sp>
      <p:pic>
        <p:nvPicPr>
          <p:cNvPr id="15366" name="Picture 2">
            <a:extLst>
              <a:ext uri="{FF2B5EF4-FFF2-40B4-BE49-F238E27FC236}">
                <a16:creationId xmlns:a16="http://schemas.microsoft.com/office/drawing/2014/main" id="{8DEE1890-0277-4AB6-8E21-F3B7C9AD0E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 y="571500"/>
            <a:ext cx="8143875" cy="6286500"/>
          </a:xfr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a:extLst>
              <a:ext uri="{FF2B5EF4-FFF2-40B4-BE49-F238E27FC236}">
                <a16:creationId xmlns:a16="http://schemas.microsoft.com/office/drawing/2014/main" id="{FA5396F0-E6C9-4EDD-B15A-947E0A0F9C2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6D57A5-D1BC-448A-9581-3E209BE4C046}" type="datetime1">
              <a:rPr lang="en-US" altLang="en-US" smtClean="0">
                <a:solidFill>
                  <a:srgbClr val="FFCC00"/>
                </a:solidFill>
              </a:rPr>
              <a:pPr eaLnBrk="1" hangingPunct="1"/>
              <a:t>4/6/2021</a:t>
            </a:fld>
            <a:endParaRPr lang="en-US" altLang="en-US">
              <a:solidFill>
                <a:srgbClr val="FFCC00"/>
              </a:solidFill>
            </a:endParaRPr>
          </a:p>
        </p:txBody>
      </p:sp>
      <p:sp>
        <p:nvSpPr>
          <p:cNvPr id="16387" name="Slide Number Placeholder 3">
            <a:extLst>
              <a:ext uri="{FF2B5EF4-FFF2-40B4-BE49-F238E27FC236}">
                <a16:creationId xmlns:a16="http://schemas.microsoft.com/office/drawing/2014/main" id="{7F53ABBF-4932-4659-8077-F6249D1A04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6D8BC1-62DA-4607-9B83-C463AA443BDC}" type="slidenum">
              <a:rPr lang="ar-SA" altLang="en-US">
                <a:solidFill>
                  <a:srgbClr val="FFCC00"/>
                </a:solidFill>
              </a:rPr>
              <a:pPr eaLnBrk="1" hangingPunct="1"/>
              <a:t>15</a:t>
            </a:fld>
            <a:endParaRPr lang="en-US" altLang="en-US">
              <a:solidFill>
                <a:srgbClr val="FFCC00"/>
              </a:solidFill>
            </a:endParaRPr>
          </a:p>
        </p:txBody>
      </p:sp>
      <p:sp>
        <p:nvSpPr>
          <p:cNvPr id="102403" name="WordArt 3">
            <a:extLst>
              <a:ext uri="{FF2B5EF4-FFF2-40B4-BE49-F238E27FC236}">
                <a16:creationId xmlns:a16="http://schemas.microsoft.com/office/drawing/2014/main" id="{D894C416-6D50-4808-BA39-1321605CD020}"/>
              </a:ext>
            </a:extLst>
          </p:cNvPr>
          <p:cNvSpPr>
            <a:spLocks noChangeArrowheads="1" noChangeShapeType="1" noTextEdit="1"/>
          </p:cNvSpPr>
          <p:nvPr/>
        </p:nvSpPr>
        <p:spPr bwMode="auto">
          <a:xfrm>
            <a:off x="1547813" y="2349500"/>
            <a:ext cx="5924550" cy="1439863"/>
          </a:xfrm>
          <a:prstGeom prst="rect">
            <a:avLst/>
          </a:prstGeom>
        </p:spPr>
        <p:txBody>
          <a:bodyPr wrap="none" fromWordArt="1">
            <a:prstTxWarp prst="textPlain">
              <a:avLst>
                <a:gd name="adj" fmla="val 50000"/>
              </a:avLst>
            </a:prstTxWarp>
          </a:bodyPr>
          <a:lstStyle/>
          <a:p>
            <a:pPr algn="ctr" rtl="1">
              <a:defRPr/>
            </a:pPr>
            <a:r>
              <a:rPr lang="ar-EG" sz="3600" b="1" kern="10" dirty="0">
                <a:ln w="9525">
                  <a:solidFill>
                    <a:srgbClr val="FFFF00"/>
                  </a:solidFill>
                  <a:round/>
                  <a:headEnd/>
                  <a:tailEnd/>
                </a:ln>
                <a:latin typeface="Arial Black"/>
              </a:rPr>
              <a:t>الخطوات الاساسية لنظام الهاسب </a:t>
            </a:r>
          </a:p>
          <a:p>
            <a:pPr algn="ctr" rtl="1">
              <a:defRPr/>
            </a:pPr>
            <a:r>
              <a:rPr lang="en-US" sz="3600" b="1" kern="10" dirty="0">
                <a:ln w="9525">
                  <a:solidFill>
                    <a:srgbClr val="FFFF00"/>
                  </a:solidFill>
                  <a:round/>
                  <a:headEnd/>
                  <a:tailEnd/>
                </a:ln>
                <a:latin typeface="Arial Black"/>
              </a:rPr>
              <a:t>(HACCP)</a:t>
            </a:r>
            <a:endParaRPr lang="ar-EG" sz="3600" b="1" kern="10" dirty="0">
              <a:ln w="9525">
                <a:solidFill>
                  <a:srgbClr val="FFFF00"/>
                </a:solidFill>
                <a:round/>
                <a:headEnd/>
                <a:tailEnd/>
              </a:ln>
              <a:latin typeface="Arial Black"/>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circle(in)">
                                      <p:cBhvr>
                                        <p:cTn id="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a:extLst>
              <a:ext uri="{FF2B5EF4-FFF2-40B4-BE49-F238E27FC236}">
                <a16:creationId xmlns:a16="http://schemas.microsoft.com/office/drawing/2014/main" id="{E6DB146A-6C72-4072-819B-D746DA1E4CA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E2978C-FEF3-4B41-930F-CEE5AAEDAC38}" type="datetime1">
              <a:rPr lang="en-US" altLang="en-US" smtClean="0">
                <a:solidFill>
                  <a:srgbClr val="FFCC00"/>
                </a:solidFill>
              </a:rPr>
              <a:pPr eaLnBrk="1" hangingPunct="1"/>
              <a:t>4/6/2021</a:t>
            </a:fld>
            <a:endParaRPr lang="en-US" altLang="en-US">
              <a:solidFill>
                <a:srgbClr val="FFCC00"/>
              </a:solidFill>
            </a:endParaRPr>
          </a:p>
        </p:txBody>
      </p:sp>
      <p:sp>
        <p:nvSpPr>
          <p:cNvPr id="17411" name="Slide Number Placeholder 5">
            <a:extLst>
              <a:ext uri="{FF2B5EF4-FFF2-40B4-BE49-F238E27FC236}">
                <a16:creationId xmlns:a16="http://schemas.microsoft.com/office/drawing/2014/main" id="{C72FF0A4-6A1A-444C-9ABB-44D40E27BE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BFCDD0-FAAD-4F7F-B387-2E85C7CA7FF8}" type="slidenum">
              <a:rPr lang="ar-SA" altLang="en-US">
                <a:solidFill>
                  <a:srgbClr val="FFCC00"/>
                </a:solidFill>
              </a:rPr>
              <a:pPr eaLnBrk="1" hangingPunct="1"/>
              <a:t>16</a:t>
            </a:fld>
            <a:endParaRPr lang="en-US" altLang="en-US">
              <a:solidFill>
                <a:srgbClr val="FFCC00"/>
              </a:solidFill>
            </a:endParaRPr>
          </a:p>
        </p:txBody>
      </p:sp>
      <p:sp>
        <p:nvSpPr>
          <p:cNvPr id="103427" name="Rectangle 3">
            <a:extLst>
              <a:ext uri="{FF2B5EF4-FFF2-40B4-BE49-F238E27FC236}">
                <a16:creationId xmlns:a16="http://schemas.microsoft.com/office/drawing/2014/main" id="{F2904D3B-2EE4-49D1-85F6-14A1AFA2D924}"/>
              </a:ext>
            </a:extLst>
          </p:cNvPr>
          <p:cNvSpPr>
            <a:spLocks noGrp="1" noChangeArrowheads="1"/>
          </p:cNvSpPr>
          <p:nvPr>
            <p:ph type="body" idx="1"/>
          </p:nvPr>
        </p:nvSpPr>
        <p:spPr>
          <a:xfrm>
            <a:off x="457200" y="1484313"/>
            <a:ext cx="8229600" cy="3816350"/>
          </a:xfrm>
        </p:spPr>
        <p:txBody>
          <a:bodyPr/>
          <a:lstStyle/>
          <a:p>
            <a:pPr algn="ctr" rtl="1">
              <a:buFontTx/>
              <a:buNone/>
            </a:pPr>
            <a:r>
              <a:rPr lang="ar-EG" altLang="en-US" sz="4000" b="1">
                <a:solidFill>
                  <a:schemeClr val="tx1"/>
                </a:solidFill>
                <a:cs typeface="Arial" panose="020B0604020202020204" pitchFamily="34" charset="0"/>
              </a:rPr>
              <a:t>ما تعنيه كلمة  </a:t>
            </a:r>
            <a:r>
              <a:rPr lang="en-US" altLang="en-US" sz="4000" b="1">
                <a:solidFill>
                  <a:schemeClr val="tx1"/>
                </a:solidFill>
                <a:cs typeface="Arial" panose="020B0604020202020204" pitchFamily="34" charset="0"/>
              </a:rPr>
              <a:t>HACCP</a:t>
            </a:r>
            <a:endParaRPr lang="ar-EG" altLang="en-US" sz="4000" b="1">
              <a:solidFill>
                <a:schemeClr val="tx1"/>
              </a:solidFill>
              <a:cs typeface="Arial" panose="020B0604020202020204" pitchFamily="34" charset="0"/>
            </a:endParaRPr>
          </a:p>
          <a:p>
            <a:pPr algn="ctr" rtl="1">
              <a:buFontTx/>
              <a:buNone/>
            </a:pPr>
            <a:endParaRPr lang="en-US" altLang="en-US" sz="1800" b="1">
              <a:solidFill>
                <a:srgbClr val="CCFF33"/>
              </a:solidFill>
              <a:cs typeface="Arial" panose="020B0604020202020204" pitchFamily="34" charset="0"/>
            </a:endParaRPr>
          </a:p>
          <a:p>
            <a:pPr algn="ctr">
              <a:buFontTx/>
              <a:buNone/>
            </a:pPr>
            <a:r>
              <a:rPr lang="en-US" altLang="en-US" sz="4000" b="1">
                <a:solidFill>
                  <a:schemeClr val="tx1"/>
                </a:solidFill>
                <a:cs typeface="Arial" panose="020B0604020202020204" pitchFamily="34" charset="0"/>
              </a:rPr>
              <a:t>Hazard Analysis Critical Control</a:t>
            </a:r>
            <a:endParaRPr lang="ar-EG" altLang="en-US" sz="4000" b="1">
              <a:solidFill>
                <a:schemeClr val="tx1"/>
              </a:solidFill>
              <a:cs typeface="Arial" panose="020B0604020202020204" pitchFamily="34" charset="0"/>
            </a:endParaRPr>
          </a:p>
          <a:p>
            <a:pPr algn="ctr">
              <a:buFontTx/>
              <a:buNone/>
            </a:pPr>
            <a:r>
              <a:rPr lang="en-US" altLang="en-US" sz="4000" b="1">
                <a:solidFill>
                  <a:schemeClr val="tx1"/>
                </a:solidFill>
                <a:cs typeface="Arial" panose="020B0604020202020204" pitchFamily="34" charset="0"/>
              </a:rPr>
              <a:t> Points</a:t>
            </a:r>
            <a:endParaRPr lang="ar-EG" altLang="en-US" sz="4000" b="1">
              <a:solidFill>
                <a:schemeClr val="tx1"/>
              </a:solidFill>
              <a:cs typeface="Arial" panose="020B0604020202020204" pitchFamily="34" charset="0"/>
            </a:endParaRPr>
          </a:p>
          <a:p>
            <a:pPr algn="ctr">
              <a:buFontTx/>
              <a:buNone/>
            </a:pPr>
            <a:endParaRPr lang="en-US" altLang="en-US" sz="2000" b="1">
              <a:solidFill>
                <a:schemeClr val="accent1"/>
              </a:solidFill>
              <a:cs typeface="Arial" panose="020B0604020202020204" pitchFamily="34" charset="0"/>
            </a:endParaRPr>
          </a:p>
          <a:p>
            <a:pPr algn="ctr" rtl="1">
              <a:buFontTx/>
              <a:buNone/>
            </a:pPr>
            <a:r>
              <a:rPr lang="ar-EG" altLang="en-US" sz="4000" b="1">
                <a:solidFill>
                  <a:schemeClr val="tx1"/>
                </a:solidFill>
                <a:cs typeface="Arial" panose="020B0604020202020204" pitchFamily="34" charset="0"/>
              </a:rPr>
              <a:t>نظام تحليل المخاطر وتحديد نقاط التحكم الحرجة</a:t>
            </a:r>
            <a:r>
              <a:rPr lang="ar-EG" altLang="en-US" sz="4000" b="1">
                <a:solidFill>
                  <a:schemeClr val="tx1"/>
                </a:solidFill>
              </a:rPr>
              <a:t> </a:t>
            </a:r>
            <a:endParaRPr lang="en-US" altLang="en-US" sz="4000" b="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slide(fromTop)">
                                      <p:cBhvr>
                                        <p:cTn id="7" dur="500"/>
                                        <p:tgtEl>
                                          <p:spTgt spid="103427">
                                            <p:txEl>
                                              <p:pRg st="0" end="0"/>
                                            </p:txEl>
                                          </p:spTgt>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animEffect transition="in" filter="slide(fromTop)">
                                      <p:cBhvr>
                                        <p:cTn id="11" dur="500"/>
                                        <p:tgtEl>
                                          <p:spTgt spid="103427">
                                            <p:txEl>
                                              <p:pRg st="2" end="2"/>
                                            </p:txEl>
                                          </p:spTgt>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103427">
                                            <p:txEl>
                                              <p:pRg st="3" end="3"/>
                                            </p:txEl>
                                          </p:spTgt>
                                        </p:tgtEl>
                                        <p:attrNameLst>
                                          <p:attrName>style.visibility</p:attrName>
                                        </p:attrNameLst>
                                      </p:cBhvr>
                                      <p:to>
                                        <p:strVal val="visible"/>
                                      </p:to>
                                    </p:set>
                                    <p:animEffect transition="in" filter="slide(fromTop)">
                                      <p:cBhvr>
                                        <p:cTn id="15" dur="500"/>
                                        <p:tgtEl>
                                          <p:spTgt spid="103427">
                                            <p:txEl>
                                              <p:pRg st="3" end="3"/>
                                            </p:txEl>
                                          </p:spTgt>
                                        </p:tgtEl>
                                      </p:cBhvr>
                                    </p:animEffect>
                                  </p:childTnLst>
                                </p:cTn>
                              </p:par>
                            </p:childTnLst>
                          </p:cTn>
                        </p:par>
                        <p:par>
                          <p:cTn id="16" fill="hold" nodeType="afterGroup">
                            <p:stCondLst>
                              <p:cond delay="1500"/>
                            </p:stCondLst>
                            <p:childTnLst>
                              <p:par>
                                <p:cTn id="17" presetID="12" presetClass="entr" presetSubtype="1" fill="hold" nodeType="afterEffect">
                                  <p:stCondLst>
                                    <p:cond delay="0"/>
                                  </p:stCondLst>
                                  <p:childTnLst>
                                    <p:set>
                                      <p:cBhvr>
                                        <p:cTn id="18" dur="1" fill="hold">
                                          <p:stCondLst>
                                            <p:cond delay="0"/>
                                          </p:stCondLst>
                                        </p:cTn>
                                        <p:tgtEl>
                                          <p:spTgt spid="103427">
                                            <p:txEl>
                                              <p:pRg st="5" end="5"/>
                                            </p:txEl>
                                          </p:spTgt>
                                        </p:tgtEl>
                                        <p:attrNameLst>
                                          <p:attrName>style.visibility</p:attrName>
                                        </p:attrNameLst>
                                      </p:cBhvr>
                                      <p:to>
                                        <p:strVal val="visible"/>
                                      </p:to>
                                    </p:set>
                                    <p:animEffect transition="in" filter="slide(fromTop)">
                                      <p:cBhvr>
                                        <p:cTn id="19" dur="500"/>
                                        <p:tgtEl>
                                          <p:spTgt spid="103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a:extLst>
              <a:ext uri="{FF2B5EF4-FFF2-40B4-BE49-F238E27FC236}">
                <a16:creationId xmlns:a16="http://schemas.microsoft.com/office/drawing/2014/main" id="{8CE8F3C5-F88F-4322-80FD-60BC661091F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5CDF2C-E12E-430B-B647-D0AB20B6AEAD}" type="datetime1">
              <a:rPr lang="en-US" altLang="en-US" smtClean="0">
                <a:solidFill>
                  <a:srgbClr val="FFCC00"/>
                </a:solidFill>
              </a:rPr>
              <a:pPr eaLnBrk="1" hangingPunct="1"/>
              <a:t>4/6/2021</a:t>
            </a:fld>
            <a:endParaRPr lang="en-US" altLang="en-US">
              <a:solidFill>
                <a:srgbClr val="FFCC00"/>
              </a:solidFill>
            </a:endParaRPr>
          </a:p>
        </p:txBody>
      </p:sp>
      <p:sp>
        <p:nvSpPr>
          <p:cNvPr id="18435" name="Slide Number Placeholder 5">
            <a:extLst>
              <a:ext uri="{FF2B5EF4-FFF2-40B4-BE49-F238E27FC236}">
                <a16:creationId xmlns:a16="http://schemas.microsoft.com/office/drawing/2014/main" id="{28388297-E643-415A-92D9-61B03D9A3C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A83AF-86D0-4162-9A46-A748D023133C}" type="slidenum">
              <a:rPr lang="ar-SA" altLang="en-US">
                <a:solidFill>
                  <a:srgbClr val="FFCC00"/>
                </a:solidFill>
              </a:rPr>
              <a:pPr eaLnBrk="1" hangingPunct="1"/>
              <a:t>17</a:t>
            </a:fld>
            <a:endParaRPr lang="en-US" altLang="en-US">
              <a:solidFill>
                <a:srgbClr val="FFCC00"/>
              </a:solidFill>
            </a:endParaRPr>
          </a:p>
        </p:txBody>
      </p:sp>
      <p:sp>
        <p:nvSpPr>
          <p:cNvPr id="18436" name="AutoShape 4">
            <a:extLst>
              <a:ext uri="{FF2B5EF4-FFF2-40B4-BE49-F238E27FC236}">
                <a16:creationId xmlns:a16="http://schemas.microsoft.com/office/drawing/2014/main" id="{D037463D-9275-43F9-B5C0-1027BCB8B607}"/>
              </a:ext>
            </a:extLst>
          </p:cNvPr>
          <p:cNvSpPr>
            <a:spLocks noChangeArrowheads="1"/>
          </p:cNvSpPr>
          <p:nvPr/>
        </p:nvSpPr>
        <p:spPr bwMode="auto">
          <a:xfrm>
            <a:off x="2484438" y="404813"/>
            <a:ext cx="4032250" cy="1944687"/>
          </a:xfrm>
          <a:prstGeom prst="flowChartMerge">
            <a:avLst/>
          </a:prstGeom>
          <a:solidFill>
            <a:srgbClr val="FF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rPr>
              <a:t>HACCP</a:t>
            </a:r>
          </a:p>
        </p:txBody>
      </p:sp>
      <p:sp>
        <p:nvSpPr>
          <p:cNvPr id="18437" name="Rectangle 3">
            <a:extLst>
              <a:ext uri="{FF2B5EF4-FFF2-40B4-BE49-F238E27FC236}">
                <a16:creationId xmlns:a16="http://schemas.microsoft.com/office/drawing/2014/main" id="{5A32A1CC-8919-4AC0-A4F6-E22E99687054}"/>
              </a:ext>
            </a:extLst>
          </p:cNvPr>
          <p:cNvSpPr>
            <a:spLocks noGrp="1" noChangeArrowheads="1"/>
          </p:cNvSpPr>
          <p:nvPr>
            <p:ph type="body" idx="1"/>
          </p:nvPr>
        </p:nvSpPr>
        <p:spPr>
          <a:xfrm>
            <a:off x="611188" y="2924175"/>
            <a:ext cx="7499350" cy="1800225"/>
          </a:xfrm>
        </p:spPr>
        <p:txBody>
          <a:bodyPr/>
          <a:lstStyle/>
          <a:p>
            <a:pPr algn="r" rtl="1">
              <a:buFontTx/>
              <a:buNone/>
            </a:pPr>
            <a:r>
              <a:rPr lang="en-US" altLang="en-US" sz="4000" b="1">
                <a:solidFill>
                  <a:schemeClr val="tx1"/>
                </a:solidFill>
              </a:rPr>
              <a:t>HA </a:t>
            </a:r>
            <a:r>
              <a:rPr lang="ar-EG" altLang="en-US" sz="4000" b="1">
                <a:solidFill>
                  <a:schemeClr val="tx1"/>
                </a:solidFill>
              </a:rPr>
              <a:t> = تحليل المخاطر </a:t>
            </a:r>
            <a:endParaRPr lang="en-US" altLang="en-US" sz="4000" b="1">
              <a:solidFill>
                <a:schemeClr val="tx1"/>
              </a:solidFill>
            </a:endParaRPr>
          </a:p>
          <a:p>
            <a:pPr algn="r" rtl="1">
              <a:buFontTx/>
              <a:buNone/>
            </a:pPr>
            <a:r>
              <a:rPr lang="en-US" altLang="en-US" sz="4000" b="1">
                <a:solidFill>
                  <a:schemeClr val="tx1"/>
                </a:solidFill>
              </a:rPr>
              <a:t>CCP</a:t>
            </a:r>
            <a:r>
              <a:rPr lang="ar-EG" altLang="en-US" sz="4000" b="1">
                <a:solidFill>
                  <a:schemeClr val="tx1"/>
                </a:solidFill>
              </a:rPr>
              <a:t>= نقاط التحكم الحرجة</a:t>
            </a:r>
            <a:endParaRPr lang="en-US" altLang="en-US" sz="4000" b="1">
              <a:solidFill>
                <a:schemeClr val="tx1"/>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a:extLst>
              <a:ext uri="{FF2B5EF4-FFF2-40B4-BE49-F238E27FC236}">
                <a16:creationId xmlns:a16="http://schemas.microsoft.com/office/drawing/2014/main" id="{C8F5CE5F-B13E-44A8-A359-B7B286D2317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21E779-71D1-41B1-82C3-40E2DAEE3265}" type="datetime1">
              <a:rPr lang="en-US" altLang="en-US" smtClean="0">
                <a:solidFill>
                  <a:srgbClr val="FFCC00"/>
                </a:solidFill>
              </a:rPr>
              <a:pPr eaLnBrk="1" hangingPunct="1"/>
              <a:t>4/6/2021</a:t>
            </a:fld>
            <a:endParaRPr lang="en-US" altLang="en-US">
              <a:solidFill>
                <a:srgbClr val="FFCC00"/>
              </a:solidFill>
            </a:endParaRPr>
          </a:p>
        </p:txBody>
      </p:sp>
      <p:sp>
        <p:nvSpPr>
          <p:cNvPr id="19459" name="Slide Number Placeholder 5">
            <a:extLst>
              <a:ext uri="{FF2B5EF4-FFF2-40B4-BE49-F238E27FC236}">
                <a16:creationId xmlns:a16="http://schemas.microsoft.com/office/drawing/2014/main" id="{132C1C36-AEAA-4CC2-BD62-ECE7E5BF12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91A79A-472A-42A8-8898-07663BE2DB5D}" type="slidenum">
              <a:rPr lang="ar-SA" altLang="en-US">
                <a:solidFill>
                  <a:srgbClr val="FFCC00"/>
                </a:solidFill>
              </a:rPr>
              <a:pPr eaLnBrk="1" hangingPunct="1"/>
              <a:t>18</a:t>
            </a:fld>
            <a:endParaRPr lang="en-US" altLang="en-US">
              <a:solidFill>
                <a:srgbClr val="FFCC00"/>
              </a:solidFill>
            </a:endParaRPr>
          </a:p>
        </p:txBody>
      </p:sp>
      <p:sp>
        <p:nvSpPr>
          <p:cNvPr id="105475" name="Rectangle 3">
            <a:extLst>
              <a:ext uri="{FF2B5EF4-FFF2-40B4-BE49-F238E27FC236}">
                <a16:creationId xmlns:a16="http://schemas.microsoft.com/office/drawing/2014/main" id="{634BDEB8-C969-4C00-B451-E0771493BBE7}"/>
              </a:ext>
            </a:extLst>
          </p:cNvPr>
          <p:cNvSpPr>
            <a:spLocks noGrp="1" noChangeArrowheads="1"/>
          </p:cNvSpPr>
          <p:nvPr>
            <p:ph type="body" idx="1"/>
          </p:nvPr>
        </p:nvSpPr>
        <p:spPr>
          <a:xfrm>
            <a:off x="500063" y="1530350"/>
            <a:ext cx="8002587" cy="4756150"/>
          </a:xfrm>
        </p:spPr>
        <p:txBody>
          <a:bodyPr/>
          <a:lstStyle/>
          <a:p>
            <a:pPr algn="r" rtl="1">
              <a:lnSpc>
                <a:spcPct val="90000"/>
              </a:lnSpc>
              <a:buFontTx/>
              <a:buNone/>
            </a:pPr>
            <a:r>
              <a:rPr lang="ar-EG" altLang="en-US" sz="3600" b="1">
                <a:solidFill>
                  <a:schemeClr val="tx1"/>
                </a:solidFill>
                <a:cs typeface="Arial" panose="020B0604020202020204" pitchFamily="34" charset="0"/>
              </a:rPr>
              <a:t>  مجالات تطبيق النظام</a:t>
            </a:r>
            <a:r>
              <a:rPr lang="ar-EG" altLang="en-US" sz="2800" b="1">
                <a:solidFill>
                  <a:schemeClr val="tx1"/>
                </a:solidFill>
                <a:cs typeface="Arial" panose="020B0604020202020204" pitchFamily="34" charset="0"/>
              </a:rPr>
              <a:t> </a:t>
            </a:r>
          </a:p>
          <a:p>
            <a:pPr algn="r" rtl="1">
              <a:lnSpc>
                <a:spcPct val="90000"/>
              </a:lnSpc>
            </a:pPr>
            <a:endParaRPr lang="ar-EG" altLang="en-US" sz="2800" b="1">
              <a:solidFill>
                <a:schemeClr val="tx1"/>
              </a:solidFill>
              <a:cs typeface="Arial" panose="020B0604020202020204" pitchFamily="34" charset="0"/>
            </a:endParaRPr>
          </a:p>
          <a:p>
            <a:pPr algn="r" rtl="1">
              <a:lnSpc>
                <a:spcPct val="90000"/>
              </a:lnSpc>
            </a:pPr>
            <a:r>
              <a:rPr lang="ar-EG" altLang="en-US" sz="2800" b="1">
                <a:solidFill>
                  <a:schemeClr val="tx1"/>
                </a:solidFill>
                <a:cs typeface="Arial" panose="020B0604020202020204" pitchFamily="34" charset="0"/>
              </a:rPr>
              <a:t>النواحي الزراعية .</a:t>
            </a:r>
          </a:p>
          <a:p>
            <a:pPr algn="r" rtl="1">
              <a:lnSpc>
                <a:spcPct val="90000"/>
              </a:lnSpc>
            </a:pPr>
            <a:r>
              <a:rPr lang="ar-EG" altLang="en-US" sz="2800" b="1">
                <a:solidFill>
                  <a:schemeClr val="tx1"/>
                </a:solidFill>
                <a:cs typeface="Arial" panose="020B0604020202020204" pitchFamily="34" charset="0"/>
              </a:rPr>
              <a:t>مختلف مجالات انتاج الاغذية.</a:t>
            </a:r>
          </a:p>
          <a:p>
            <a:pPr algn="r" rtl="1">
              <a:lnSpc>
                <a:spcPct val="90000"/>
              </a:lnSpc>
            </a:pPr>
            <a:r>
              <a:rPr lang="ar-EG" altLang="en-US" sz="2800" b="1">
                <a:solidFill>
                  <a:schemeClr val="tx1"/>
                </a:solidFill>
                <a:cs typeface="Arial" panose="020B0604020202020204" pitchFamily="34" charset="0"/>
              </a:rPr>
              <a:t>التوزيع والتسويق للاغذية .</a:t>
            </a:r>
          </a:p>
          <a:p>
            <a:pPr algn="r" rtl="1">
              <a:lnSpc>
                <a:spcPct val="90000"/>
              </a:lnSpc>
            </a:pPr>
            <a:r>
              <a:rPr lang="ar-EG" altLang="en-US" sz="2800" b="1">
                <a:solidFill>
                  <a:schemeClr val="tx1"/>
                </a:solidFill>
                <a:cs typeface="Arial" panose="020B0604020202020204" pitchFamily="34" charset="0"/>
              </a:rPr>
              <a:t>اثناء تقديم الغذاء في منشات الخدمات الغذائية.</a:t>
            </a:r>
          </a:p>
          <a:p>
            <a:pPr algn="r" rtl="1">
              <a:lnSpc>
                <a:spcPct val="90000"/>
              </a:lnSpc>
            </a:pPr>
            <a:r>
              <a:rPr lang="ar-EG" altLang="en-US" sz="2800" b="1">
                <a:solidFill>
                  <a:schemeClr val="tx1"/>
                </a:solidFill>
                <a:cs typeface="Arial" panose="020B0604020202020204" pitchFamily="34" charset="0"/>
              </a:rPr>
              <a:t>الاستخدام بواسطة المستهلك .</a:t>
            </a:r>
          </a:p>
          <a:p>
            <a:pPr algn="r" rtl="1">
              <a:lnSpc>
                <a:spcPct val="90000"/>
              </a:lnSpc>
            </a:pPr>
            <a:endParaRPr lang="ar-EG" altLang="en-US" sz="2800" b="1">
              <a:solidFill>
                <a:schemeClr val="tx1"/>
              </a:solidFill>
              <a:cs typeface="Arial" panose="020B0604020202020204" pitchFamily="34" charset="0"/>
            </a:endParaRPr>
          </a:p>
          <a:p>
            <a:pPr algn="ctr" rtl="1">
              <a:lnSpc>
                <a:spcPct val="90000"/>
              </a:lnSpc>
              <a:buFontTx/>
              <a:buNone/>
            </a:pPr>
            <a:r>
              <a:rPr lang="ar-EG" altLang="en-US" sz="2800" b="1">
                <a:solidFill>
                  <a:schemeClr val="tx1"/>
                </a:solidFill>
                <a:cs typeface="Arial" panose="020B0604020202020204" pitchFamily="34" charset="0"/>
              </a:rPr>
              <a:t>وذلك تبعا للمقولة الخاصة بالنظام ( من المزرعة للطبق ).</a:t>
            </a:r>
            <a:endParaRPr lang="en-US" altLang="en-US" sz="2800" b="1">
              <a:solidFill>
                <a:schemeClr val="tx1"/>
              </a:solidFill>
              <a:cs typeface="Arial" panose="020B0604020202020204" pitchFamily="34" charset="0"/>
            </a:endParaRPr>
          </a:p>
          <a:p>
            <a:pPr algn="r" rtl="1">
              <a:lnSpc>
                <a:spcPct val="90000"/>
              </a:lnSpc>
              <a:buFontTx/>
              <a:buNone/>
            </a:pPr>
            <a:endParaRPr lang="ar-EG" altLang="en-US" sz="2800" b="1">
              <a:solidFill>
                <a:srgbClr val="FF0000"/>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p:cTn id="7" dur="5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54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5475">
                                            <p:txEl>
                                              <p:pRg st="0" end="0"/>
                                            </p:txEl>
                                          </p:spTgt>
                                        </p:tgtEl>
                                      </p:cBhvr>
                                    </p:animEffect>
                                  </p:childTnLst>
                                </p:cTn>
                              </p:par>
                            </p:childTnLst>
                          </p:cTn>
                        </p:par>
                        <p:par>
                          <p:cTn id="10" fill="hold" nodeType="afterGroup">
                            <p:stCondLst>
                              <p:cond delay="5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05475">
                                            <p:txEl>
                                              <p:pRg st="2" end="2"/>
                                            </p:txEl>
                                          </p:spTgt>
                                        </p:tgtEl>
                                        <p:attrNameLst>
                                          <p:attrName>style.visibility</p:attrName>
                                        </p:attrNameLst>
                                      </p:cBhvr>
                                      <p:to>
                                        <p:strVal val="visible"/>
                                      </p:to>
                                    </p:set>
                                    <p:anim calcmode="discrete" valueType="clr">
                                      <p:cBhvr override="childStyle">
                                        <p:cTn id="13" dur="80"/>
                                        <p:tgtEl>
                                          <p:spTgt spid="1054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5475">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105475">
                                            <p:txEl>
                                              <p:pRg st="2" end="2"/>
                                            </p:txEl>
                                          </p:spTgt>
                                        </p:tgtEl>
                                        <p:attrNameLst>
                                          <p:attrName>fill.type</p:attrName>
                                        </p:attrNameLst>
                                      </p:cBhvr>
                                      <p:to>
                                        <p:strVal val="solid"/>
                                      </p:to>
                                    </p:set>
                                  </p:childTnLst>
                                </p:cTn>
                              </p:par>
                            </p:childTnLst>
                          </p:cTn>
                        </p:par>
                        <p:par>
                          <p:cTn id="16" fill="hold" nodeType="afterGroup">
                            <p:stCondLst>
                              <p:cond delay="118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05475">
                                            <p:txEl>
                                              <p:pRg st="3" end="3"/>
                                            </p:txEl>
                                          </p:spTgt>
                                        </p:tgtEl>
                                        <p:attrNameLst>
                                          <p:attrName>style.visibility</p:attrName>
                                        </p:attrNameLst>
                                      </p:cBhvr>
                                      <p:to>
                                        <p:strVal val="visible"/>
                                      </p:to>
                                    </p:set>
                                    <p:anim calcmode="discrete" valueType="clr">
                                      <p:cBhvr override="childStyle">
                                        <p:cTn id="19" dur="80"/>
                                        <p:tgtEl>
                                          <p:spTgt spid="10547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5475">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105475">
                                            <p:txEl>
                                              <p:pRg st="3" end="3"/>
                                            </p:txEl>
                                          </p:spTgt>
                                        </p:tgtEl>
                                        <p:attrNameLst>
                                          <p:attrName>fill.type</p:attrName>
                                        </p:attrNameLst>
                                      </p:cBhvr>
                                      <p:to>
                                        <p:strVal val="solid"/>
                                      </p:to>
                                    </p:set>
                                  </p:childTnLst>
                                </p:cTn>
                              </p:par>
                            </p:childTnLst>
                          </p:cTn>
                        </p:par>
                        <p:par>
                          <p:cTn id="22" fill="hold" nodeType="afterGroup">
                            <p:stCondLst>
                              <p:cond delay="218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05475">
                                            <p:txEl>
                                              <p:pRg st="4" end="4"/>
                                            </p:txEl>
                                          </p:spTgt>
                                        </p:tgtEl>
                                        <p:attrNameLst>
                                          <p:attrName>style.visibility</p:attrName>
                                        </p:attrNameLst>
                                      </p:cBhvr>
                                      <p:to>
                                        <p:strVal val="visible"/>
                                      </p:to>
                                    </p:set>
                                    <p:anim calcmode="discrete" valueType="clr">
                                      <p:cBhvr override="childStyle">
                                        <p:cTn id="25" dur="80"/>
                                        <p:tgtEl>
                                          <p:spTgt spid="10547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05475">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105475">
                                            <p:txEl>
                                              <p:pRg st="4" end="4"/>
                                            </p:txEl>
                                          </p:spTgt>
                                        </p:tgtEl>
                                        <p:attrNameLst>
                                          <p:attrName>fill.type</p:attrName>
                                        </p:attrNameLst>
                                      </p:cBhvr>
                                      <p:to>
                                        <p:strVal val="solid"/>
                                      </p:to>
                                    </p:set>
                                  </p:childTnLst>
                                </p:cTn>
                              </p:par>
                            </p:childTnLst>
                          </p:cTn>
                        </p:par>
                        <p:par>
                          <p:cTn id="28" fill="hold" nodeType="afterGroup">
                            <p:stCondLst>
                              <p:cond delay="314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05475">
                                            <p:txEl>
                                              <p:pRg st="5" end="5"/>
                                            </p:txEl>
                                          </p:spTgt>
                                        </p:tgtEl>
                                        <p:attrNameLst>
                                          <p:attrName>style.visibility</p:attrName>
                                        </p:attrNameLst>
                                      </p:cBhvr>
                                      <p:to>
                                        <p:strVal val="visible"/>
                                      </p:to>
                                    </p:set>
                                    <p:anim calcmode="discrete" valueType="clr">
                                      <p:cBhvr override="childStyle">
                                        <p:cTn id="31" dur="80"/>
                                        <p:tgtEl>
                                          <p:spTgt spid="10547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05475">
                                            <p:txEl>
                                              <p:pRg st="5" end="5"/>
                                            </p:txEl>
                                          </p:spTgt>
                                        </p:tgtEl>
                                        <p:attrNameLst>
                                          <p:attrName>fillcolor</p:attrName>
                                        </p:attrNameLst>
                                      </p:cBhvr>
                                      <p:tavLst>
                                        <p:tav tm="0">
                                          <p:val>
                                            <p:clrVal>
                                              <a:schemeClr val="accent2"/>
                                            </p:clrVal>
                                          </p:val>
                                        </p:tav>
                                        <p:tav tm="50000">
                                          <p:val>
                                            <p:clrVal>
                                              <a:schemeClr val="hlink"/>
                                            </p:clrVal>
                                          </p:val>
                                        </p:tav>
                                      </p:tavLst>
                                    </p:anim>
                                    <p:set>
                                      <p:cBhvr>
                                        <p:cTn id="33" dur="80"/>
                                        <p:tgtEl>
                                          <p:spTgt spid="105475">
                                            <p:txEl>
                                              <p:pRg st="5" end="5"/>
                                            </p:txEl>
                                          </p:spTgt>
                                        </p:tgtEl>
                                        <p:attrNameLst>
                                          <p:attrName>fill.type</p:attrName>
                                        </p:attrNameLst>
                                      </p:cBhvr>
                                      <p:to>
                                        <p:strVal val="solid"/>
                                      </p:to>
                                    </p:set>
                                  </p:childTnLst>
                                </p:cTn>
                              </p:par>
                            </p:childTnLst>
                          </p:cTn>
                        </p:par>
                        <p:par>
                          <p:cTn id="34" fill="hold" nodeType="afterGroup">
                            <p:stCondLst>
                              <p:cond delay="474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05475">
                                            <p:txEl>
                                              <p:pRg st="6" end="6"/>
                                            </p:txEl>
                                          </p:spTgt>
                                        </p:tgtEl>
                                        <p:attrNameLst>
                                          <p:attrName>style.visibility</p:attrName>
                                        </p:attrNameLst>
                                      </p:cBhvr>
                                      <p:to>
                                        <p:strVal val="visible"/>
                                      </p:to>
                                    </p:set>
                                    <p:anim calcmode="discrete" valueType="clr">
                                      <p:cBhvr override="childStyle">
                                        <p:cTn id="37" dur="80"/>
                                        <p:tgtEl>
                                          <p:spTgt spid="10547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05475">
                                            <p:txEl>
                                              <p:pRg st="6" end="6"/>
                                            </p:txEl>
                                          </p:spTgt>
                                        </p:tgtEl>
                                        <p:attrNameLst>
                                          <p:attrName>fillcolor</p:attrName>
                                        </p:attrNameLst>
                                      </p:cBhvr>
                                      <p:tavLst>
                                        <p:tav tm="0">
                                          <p:val>
                                            <p:clrVal>
                                              <a:schemeClr val="accent2"/>
                                            </p:clrVal>
                                          </p:val>
                                        </p:tav>
                                        <p:tav tm="50000">
                                          <p:val>
                                            <p:clrVal>
                                              <a:schemeClr val="hlink"/>
                                            </p:clrVal>
                                          </p:val>
                                        </p:tav>
                                      </p:tavLst>
                                    </p:anim>
                                    <p:set>
                                      <p:cBhvr>
                                        <p:cTn id="39" dur="80"/>
                                        <p:tgtEl>
                                          <p:spTgt spid="105475">
                                            <p:txEl>
                                              <p:pRg st="6" end="6"/>
                                            </p:txEl>
                                          </p:spTgt>
                                        </p:tgtEl>
                                        <p:attrNameLst>
                                          <p:attrName>fill.type</p:attrName>
                                        </p:attrNameLst>
                                      </p:cBhvr>
                                      <p:to>
                                        <p:strVal val="solid"/>
                                      </p:to>
                                    </p:set>
                                  </p:childTnLst>
                                </p:cTn>
                              </p:par>
                            </p:childTnLst>
                          </p:cTn>
                        </p:par>
                        <p:par>
                          <p:cTn id="40" fill="hold" nodeType="afterGroup">
                            <p:stCondLst>
                              <p:cond delay="574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105475">
                                            <p:txEl>
                                              <p:pRg st="8" end="8"/>
                                            </p:txEl>
                                          </p:spTgt>
                                        </p:tgtEl>
                                        <p:attrNameLst>
                                          <p:attrName>style.visibility</p:attrName>
                                        </p:attrNameLst>
                                      </p:cBhvr>
                                      <p:to>
                                        <p:strVal val="visible"/>
                                      </p:to>
                                    </p:set>
                                    <p:anim calcmode="discrete" valueType="clr">
                                      <p:cBhvr override="childStyle">
                                        <p:cTn id="43" dur="80"/>
                                        <p:tgtEl>
                                          <p:spTgt spid="10547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05475">
                                            <p:txEl>
                                              <p:pRg st="8" end="8"/>
                                            </p:txEl>
                                          </p:spTgt>
                                        </p:tgtEl>
                                        <p:attrNameLst>
                                          <p:attrName>fillcolor</p:attrName>
                                        </p:attrNameLst>
                                      </p:cBhvr>
                                      <p:tavLst>
                                        <p:tav tm="0">
                                          <p:val>
                                            <p:clrVal>
                                              <a:schemeClr val="accent2"/>
                                            </p:clrVal>
                                          </p:val>
                                        </p:tav>
                                        <p:tav tm="50000">
                                          <p:val>
                                            <p:clrVal>
                                              <a:schemeClr val="hlink"/>
                                            </p:clrVal>
                                          </p:val>
                                        </p:tav>
                                      </p:tavLst>
                                    </p:anim>
                                    <p:set>
                                      <p:cBhvr>
                                        <p:cTn id="45" dur="80"/>
                                        <p:tgtEl>
                                          <p:spTgt spid="105475">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a:extLst>
              <a:ext uri="{FF2B5EF4-FFF2-40B4-BE49-F238E27FC236}">
                <a16:creationId xmlns:a16="http://schemas.microsoft.com/office/drawing/2014/main" id="{87148E95-BE31-4FF0-A4C2-3B4F1420088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FCA07B-AC0D-4ADD-B4F2-FD7BFD618FB2}" type="datetime1">
              <a:rPr lang="en-US" altLang="en-US" smtClean="0">
                <a:solidFill>
                  <a:srgbClr val="FFCC00"/>
                </a:solidFill>
              </a:rPr>
              <a:pPr eaLnBrk="1" hangingPunct="1"/>
              <a:t>4/6/2021</a:t>
            </a:fld>
            <a:endParaRPr lang="en-US" altLang="en-US">
              <a:solidFill>
                <a:srgbClr val="FFCC00"/>
              </a:solidFill>
            </a:endParaRPr>
          </a:p>
        </p:txBody>
      </p:sp>
      <p:sp>
        <p:nvSpPr>
          <p:cNvPr id="20483" name="Slide Number Placeholder 5">
            <a:extLst>
              <a:ext uri="{FF2B5EF4-FFF2-40B4-BE49-F238E27FC236}">
                <a16:creationId xmlns:a16="http://schemas.microsoft.com/office/drawing/2014/main" id="{F2887CC2-4184-4AFB-AF17-1AC712E024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F73EB1-58E2-4E6E-8B5B-46DD2467810A}" type="slidenum">
              <a:rPr lang="ar-SA" altLang="en-US">
                <a:solidFill>
                  <a:srgbClr val="FFCC00"/>
                </a:solidFill>
              </a:rPr>
              <a:pPr eaLnBrk="1" hangingPunct="1"/>
              <a:t>19</a:t>
            </a:fld>
            <a:endParaRPr lang="en-US" altLang="en-US">
              <a:solidFill>
                <a:srgbClr val="FFCC00"/>
              </a:solidFill>
            </a:endParaRPr>
          </a:p>
        </p:txBody>
      </p:sp>
      <p:sp>
        <p:nvSpPr>
          <p:cNvPr id="106498" name="Rectangle 2">
            <a:extLst>
              <a:ext uri="{FF2B5EF4-FFF2-40B4-BE49-F238E27FC236}">
                <a16:creationId xmlns:a16="http://schemas.microsoft.com/office/drawing/2014/main" id="{1D7D1BBF-8082-4597-BE20-B852C9F0AE1E}"/>
              </a:ext>
            </a:extLst>
          </p:cNvPr>
          <p:cNvSpPr>
            <a:spLocks noGrp="1" noChangeArrowheads="1"/>
          </p:cNvSpPr>
          <p:nvPr>
            <p:ph type="title"/>
          </p:nvPr>
        </p:nvSpPr>
        <p:spPr>
          <a:xfrm>
            <a:off x="500063" y="857250"/>
            <a:ext cx="8229600" cy="838200"/>
          </a:xfrm>
        </p:spPr>
        <p:txBody>
          <a:bodyPr/>
          <a:lstStyle/>
          <a:p>
            <a:r>
              <a:rPr lang="ar-EG" altLang="en-US" b="1">
                <a:solidFill>
                  <a:schemeClr val="tx1"/>
                </a:solidFill>
                <a:cs typeface="Arial" panose="020B0604020202020204" pitchFamily="34" charset="0"/>
              </a:rPr>
              <a:t>اهداف نظام الهاسب</a:t>
            </a:r>
            <a:endParaRPr lang="en-US" altLang="en-US" sz="4000">
              <a:solidFill>
                <a:schemeClr val="tx1"/>
              </a:solidFill>
              <a:cs typeface="Arial" panose="020B0604020202020204" pitchFamily="34" charset="0"/>
            </a:endParaRPr>
          </a:p>
        </p:txBody>
      </p:sp>
      <p:sp>
        <p:nvSpPr>
          <p:cNvPr id="106499" name="Rectangle 3">
            <a:extLst>
              <a:ext uri="{FF2B5EF4-FFF2-40B4-BE49-F238E27FC236}">
                <a16:creationId xmlns:a16="http://schemas.microsoft.com/office/drawing/2014/main" id="{A4FF80A9-447C-4057-9E2A-3A315B8E17A0}"/>
              </a:ext>
            </a:extLst>
          </p:cNvPr>
          <p:cNvSpPr>
            <a:spLocks noGrp="1" noChangeArrowheads="1"/>
          </p:cNvSpPr>
          <p:nvPr>
            <p:ph type="body" idx="1"/>
          </p:nvPr>
        </p:nvSpPr>
        <p:spPr>
          <a:xfrm>
            <a:off x="714375" y="1785938"/>
            <a:ext cx="7859713" cy="4525962"/>
          </a:xfrm>
        </p:spPr>
        <p:txBody>
          <a:bodyPr/>
          <a:lstStyle/>
          <a:p>
            <a:pPr algn="just" rtl="1"/>
            <a:r>
              <a:rPr lang="ar-EG" altLang="en-US" sz="2800" b="1">
                <a:solidFill>
                  <a:schemeClr val="tx1"/>
                </a:solidFill>
                <a:cs typeface="Arial" panose="020B0604020202020204" pitchFamily="34" charset="0"/>
              </a:rPr>
              <a:t>التعرف مقدما علي مصادر الخطر المسببة لعدم سلامة الغذاء.</a:t>
            </a:r>
            <a:endParaRPr lang="en-US" altLang="en-US" sz="2800" b="1">
              <a:solidFill>
                <a:schemeClr val="tx1"/>
              </a:solidFill>
              <a:cs typeface="Arial" panose="020B0604020202020204" pitchFamily="34" charset="0"/>
            </a:endParaRPr>
          </a:p>
          <a:p>
            <a:pPr algn="just" rtl="1"/>
            <a:r>
              <a:rPr lang="ar-EG" altLang="en-US" sz="2800" b="1">
                <a:solidFill>
                  <a:schemeClr val="tx1"/>
                </a:solidFill>
                <a:cs typeface="Arial" panose="020B0604020202020204" pitchFamily="34" charset="0"/>
              </a:rPr>
              <a:t>وضع الاسلوب العلمي والعملي لتحليل هذه المخاطر.</a:t>
            </a:r>
            <a:endParaRPr lang="en-US" altLang="en-US" sz="2800" b="1">
              <a:solidFill>
                <a:schemeClr val="tx1"/>
              </a:solidFill>
              <a:cs typeface="Arial" panose="020B0604020202020204" pitchFamily="34" charset="0"/>
            </a:endParaRPr>
          </a:p>
          <a:p>
            <a:pPr algn="just" rtl="1"/>
            <a:r>
              <a:rPr lang="ar-EG" altLang="en-US" sz="2800" b="1">
                <a:solidFill>
                  <a:schemeClr val="tx1"/>
                </a:solidFill>
                <a:cs typeface="Arial" panose="020B0604020202020204" pitchFamily="34" charset="0"/>
              </a:rPr>
              <a:t>وضع الاجراءات الوقائية لتلافي حدوث المخاطر او التخلص منها او خفض احتمالات حدوثها وذلك عن طريق تحديد نقط للتحكم والسيطرة (</a:t>
            </a:r>
            <a:r>
              <a:rPr lang="en-US" altLang="en-US" sz="2800" b="1">
                <a:solidFill>
                  <a:schemeClr val="tx1"/>
                </a:solidFill>
                <a:cs typeface="Arial" panose="020B0604020202020204" pitchFamily="34" charset="0"/>
              </a:rPr>
              <a:t>CCP</a:t>
            </a:r>
            <a:r>
              <a:rPr lang="ar-EG" altLang="en-US" sz="2800" b="1">
                <a:solidFill>
                  <a:schemeClr val="tx1"/>
                </a:solidFill>
                <a:cs typeface="Arial" panose="020B0604020202020204" pitchFamily="34" charset="0"/>
              </a:rPr>
              <a:t>) في سلسلة متتالية داخل العملية التصنيعية نفسها .</a:t>
            </a:r>
            <a:endParaRPr lang="en-US" altLang="en-US" sz="2800" b="1">
              <a:solidFill>
                <a:schemeClr val="tx1"/>
              </a:solidFill>
              <a:cs typeface="Arial" panose="020B0604020202020204" pitchFamily="34" charset="0"/>
            </a:endParaRPr>
          </a:p>
          <a:p>
            <a:pPr algn="just" rtl="1"/>
            <a:r>
              <a:rPr lang="ar-EG" altLang="en-US" sz="2800" b="1">
                <a:solidFill>
                  <a:schemeClr val="tx1"/>
                </a:solidFill>
                <a:cs typeface="Arial" panose="020B0604020202020204" pitchFamily="34" charset="0"/>
              </a:rPr>
              <a:t>منع حدوث النمو الميكروبي وتكوين التوكسين او تقليله لاقل حد ممكن .</a:t>
            </a:r>
          </a:p>
          <a:p>
            <a:pPr algn="just" rtl="1"/>
            <a:r>
              <a:rPr lang="ar-EG" altLang="en-US" sz="2800" b="1">
                <a:solidFill>
                  <a:schemeClr val="tx1"/>
                </a:solidFill>
                <a:cs typeface="Arial" panose="020B0604020202020204" pitchFamily="34" charset="0"/>
              </a:rPr>
              <a:t>التحكم في التلوث.</a:t>
            </a:r>
          </a:p>
          <a:p>
            <a:pPr algn="just" rtl="1"/>
            <a:endParaRPr lang="en-US" altLang="en-US" sz="28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slide(fromRight)">
                                      <p:cBhvr>
                                        <p:cTn id="7" dur="500"/>
                                        <p:tgtEl>
                                          <p:spTgt spid="10649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6499">
                                            <p:txEl>
                                              <p:pRg st="0" end="0"/>
                                            </p:txEl>
                                          </p:spTgt>
                                        </p:tgtEl>
                                        <p:attrNameLst>
                                          <p:attrName>style.visibility</p:attrName>
                                        </p:attrNameLst>
                                      </p:cBhvr>
                                      <p:to>
                                        <p:strVal val="visible"/>
                                      </p:to>
                                    </p:set>
                                    <p:animEffect transition="in" filter="dissolve">
                                      <p:cBhvr>
                                        <p:cTn id="11" dur="500"/>
                                        <p:tgtEl>
                                          <p:spTgt spid="106499">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6499">
                                            <p:txEl>
                                              <p:pRg st="1" end="1"/>
                                            </p:txEl>
                                          </p:spTgt>
                                        </p:tgtEl>
                                        <p:attrNameLst>
                                          <p:attrName>style.visibility</p:attrName>
                                        </p:attrNameLst>
                                      </p:cBhvr>
                                      <p:to>
                                        <p:strVal val="visible"/>
                                      </p:to>
                                    </p:set>
                                    <p:animEffect transition="in" filter="dissolve">
                                      <p:cBhvr>
                                        <p:cTn id="15" dur="500"/>
                                        <p:tgtEl>
                                          <p:spTgt spid="106499">
                                            <p:txEl>
                                              <p:pRg st="1" end="1"/>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Effect transition="in" filter="dissolve">
                                      <p:cBhvr>
                                        <p:cTn id="19" dur="500"/>
                                        <p:tgtEl>
                                          <p:spTgt spid="106499">
                                            <p:txEl>
                                              <p:pRg st="2" end="2"/>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06499">
                                            <p:txEl>
                                              <p:pRg st="3" end="3"/>
                                            </p:txEl>
                                          </p:spTgt>
                                        </p:tgtEl>
                                        <p:attrNameLst>
                                          <p:attrName>style.visibility</p:attrName>
                                        </p:attrNameLst>
                                      </p:cBhvr>
                                      <p:to>
                                        <p:strVal val="visible"/>
                                      </p:to>
                                    </p:set>
                                    <p:animEffect transition="in" filter="dissolve">
                                      <p:cBhvr>
                                        <p:cTn id="23" dur="500"/>
                                        <p:tgtEl>
                                          <p:spTgt spid="106499">
                                            <p:txEl>
                                              <p:pRg st="3" end="3"/>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animEffect transition="in" filter="dissolve">
                                      <p:cBhvr>
                                        <p:cTn id="27" dur="5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D3A6021E-92C3-4BEA-990E-3B1093EBB35C}"/>
              </a:ext>
            </a:extLst>
          </p:cNvPr>
          <p:cNvSpPr>
            <a:spLocks noGrp="1"/>
          </p:cNvSpPr>
          <p:nvPr>
            <p:ph type="title"/>
          </p:nvPr>
        </p:nvSpPr>
        <p:spPr/>
        <p:txBody>
          <a:bodyPr/>
          <a:lstStyle/>
          <a:p>
            <a:r>
              <a:rPr lang="ar-EG" altLang="en-US">
                <a:solidFill>
                  <a:schemeClr val="tx1"/>
                </a:solidFill>
              </a:rPr>
              <a:t>تعاريف</a:t>
            </a:r>
          </a:p>
        </p:txBody>
      </p:sp>
      <p:sp>
        <p:nvSpPr>
          <p:cNvPr id="3075" name="Date Placeholder 3">
            <a:extLst>
              <a:ext uri="{FF2B5EF4-FFF2-40B4-BE49-F238E27FC236}">
                <a16:creationId xmlns:a16="http://schemas.microsoft.com/office/drawing/2014/main" id="{CDE8AC22-5E93-407E-87F7-4079713FB6C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EB0A33-5BEC-437B-9D27-492A44440C3E}" type="datetime1">
              <a:rPr lang="en-US" altLang="en-US" smtClean="0">
                <a:solidFill>
                  <a:srgbClr val="FFCC00"/>
                </a:solidFill>
              </a:rPr>
              <a:pPr eaLnBrk="1" hangingPunct="1"/>
              <a:t>4/6/2021</a:t>
            </a:fld>
            <a:endParaRPr lang="en-US" altLang="en-US">
              <a:solidFill>
                <a:srgbClr val="FFCC00"/>
              </a:solidFill>
            </a:endParaRPr>
          </a:p>
        </p:txBody>
      </p:sp>
      <p:sp>
        <p:nvSpPr>
          <p:cNvPr id="3076" name="Footer Placeholder 4">
            <a:extLst>
              <a:ext uri="{FF2B5EF4-FFF2-40B4-BE49-F238E27FC236}">
                <a16:creationId xmlns:a16="http://schemas.microsoft.com/office/drawing/2014/main" id="{AD9EE4AA-4D33-42E7-8D27-196B9E9E6EF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3077" name="Slide Number Placeholder 5">
            <a:extLst>
              <a:ext uri="{FF2B5EF4-FFF2-40B4-BE49-F238E27FC236}">
                <a16:creationId xmlns:a16="http://schemas.microsoft.com/office/drawing/2014/main" id="{B2EEF4EC-6A7E-49E6-9633-1B57EA7ADC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A1419F-0B41-4147-A312-18D16988D08D}" type="slidenum">
              <a:rPr lang="ar-SA" altLang="en-US">
                <a:solidFill>
                  <a:srgbClr val="FFCC00"/>
                </a:solidFill>
              </a:rPr>
              <a:pPr eaLnBrk="1" hangingPunct="1"/>
              <a:t>2</a:t>
            </a:fld>
            <a:endParaRPr lang="en-US" altLang="en-US">
              <a:solidFill>
                <a:srgbClr val="FFCC00"/>
              </a:solidFill>
            </a:endParaRPr>
          </a:p>
        </p:txBody>
      </p:sp>
      <p:pic>
        <p:nvPicPr>
          <p:cNvPr id="3078" name="Picture 7" descr="C:\Users\Dr.Ehab Essawy\Desktop\13.png">
            <a:extLst>
              <a:ext uri="{FF2B5EF4-FFF2-40B4-BE49-F238E27FC236}">
                <a16:creationId xmlns:a16="http://schemas.microsoft.com/office/drawing/2014/main" id="{80CE7A61-3FB7-4E2C-9A7F-00611D964C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0125" y="1285875"/>
            <a:ext cx="7715250" cy="5572125"/>
          </a:xfr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a:extLst>
              <a:ext uri="{FF2B5EF4-FFF2-40B4-BE49-F238E27FC236}">
                <a16:creationId xmlns:a16="http://schemas.microsoft.com/office/drawing/2014/main" id="{2E0F239A-A2A3-40F5-A152-B412852054D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421534-9433-4979-8128-D51F277AB35B}" type="datetime1">
              <a:rPr lang="en-US" altLang="en-US" smtClean="0">
                <a:solidFill>
                  <a:srgbClr val="FFCC00"/>
                </a:solidFill>
              </a:rPr>
              <a:pPr eaLnBrk="1" hangingPunct="1"/>
              <a:t>4/6/2021</a:t>
            </a:fld>
            <a:endParaRPr lang="en-US" altLang="en-US">
              <a:solidFill>
                <a:srgbClr val="FFCC00"/>
              </a:solidFill>
            </a:endParaRPr>
          </a:p>
        </p:txBody>
      </p:sp>
      <p:sp>
        <p:nvSpPr>
          <p:cNvPr id="21507" name="Slide Number Placeholder 5">
            <a:extLst>
              <a:ext uri="{FF2B5EF4-FFF2-40B4-BE49-F238E27FC236}">
                <a16:creationId xmlns:a16="http://schemas.microsoft.com/office/drawing/2014/main" id="{27777023-F468-438E-82F0-C6C9881856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D7C083-4F98-41EA-8883-9EE806F64F33}" type="slidenum">
              <a:rPr lang="ar-SA" altLang="en-US">
                <a:solidFill>
                  <a:srgbClr val="FFCC00"/>
                </a:solidFill>
              </a:rPr>
              <a:pPr eaLnBrk="1" hangingPunct="1"/>
              <a:t>20</a:t>
            </a:fld>
            <a:endParaRPr lang="en-US" altLang="en-US">
              <a:solidFill>
                <a:srgbClr val="FFCC00"/>
              </a:solidFill>
            </a:endParaRPr>
          </a:p>
        </p:txBody>
      </p:sp>
      <p:sp>
        <p:nvSpPr>
          <p:cNvPr id="107524" name="AutoShape 4">
            <a:extLst>
              <a:ext uri="{FF2B5EF4-FFF2-40B4-BE49-F238E27FC236}">
                <a16:creationId xmlns:a16="http://schemas.microsoft.com/office/drawing/2014/main" id="{C8BEFC20-5B6D-44EC-9B90-B65C03D45F8E}"/>
              </a:ext>
            </a:extLst>
          </p:cNvPr>
          <p:cNvSpPr>
            <a:spLocks noChangeArrowheads="1"/>
          </p:cNvSpPr>
          <p:nvPr/>
        </p:nvSpPr>
        <p:spPr bwMode="auto">
          <a:xfrm>
            <a:off x="3059113" y="476250"/>
            <a:ext cx="2952750" cy="1800225"/>
          </a:xfrm>
          <a:prstGeom prst="flowChartMerge">
            <a:avLst/>
          </a:prstGeom>
          <a:solidFill>
            <a:srgbClr val="FF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EG" altLang="en-US"/>
          </a:p>
        </p:txBody>
      </p:sp>
      <p:sp>
        <p:nvSpPr>
          <p:cNvPr id="107523" name="Rectangle 3">
            <a:extLst>
              <a:ext uri="{FF2B5EF4-FFF2-40B4-BE49-F238E27FC236}">
                <a16:creationId xmlns:a16="http://schemas.microsoft.com/office/drawing/2014/main" id="{ACAC0D3F-22EB-4D61-BF0D-724881C18B3B}"/>
              </a:ext>
            </a:extLst>
          </p:cNvPr>
          <p:cNvSpPr>
            <a:spLocks noGrp="1" noChangeArrowheads="1"/>
          </p:cNvSpPr>
          <p:nvPr>
            <p:ph type="body" idx="1"/>
          </p:nvPr>
        </p:nvSpPr>
        <p:spPr>
          <a:xfrm>
            <a:off x="457200" y="692150"/>
            <a:ext cx="8147050" cy="5434013"/>
          </a:xfrm>
        </p:spPr>
        <p:txBody>
          <a:bodyPr/>
          <a:lstStyle/>
          <a:p>
            <a:pPr algn="ctr" rtl="1">
              <a:buFontTx/>
              <a:buNone/>
            </a:pPr>
            <a:r>
              <a:rPr lang="ar-EG" altLang="en-US" sz="4400" b="1">
                <a:solidFill>
                  <a:schemeClr val="accent2"/>
                </a:solidFill>
              </a:rPr>
              <a:t> </a:t>
            </a:r>
            <a:r>
              <a:rPr lang="ar-EG" altLang="en-US" sz="4400" b="1">
                <a:solidFill>
                  <a:schemeClr val="accent2"/>
                </a:solidFill>
                <a:cs typeface="Arial" panose="020B0604020202020204" pitchFamily="34" charset="0"/>
              </a:rPr>
              <a:t>الهاسب</a:t>
            </a:r>
            <a:endParaRPr lang="en-US" altLang="en-US" sz="4400" b="1">
              <a:solidFill>
                <a:schemeClr val="accent2"/>
              </a:solidFill>
              <a:cs typeface="Arial" panose="020B0604020202020204" pitchFamily="34" charset="0"/>
            </a:endParaRPr>
          </a:p>
          <a:p>
            <a:pPr algn="ctr" rtl="1">
              <a:buFontTx/>
              <a:buNone/>
            </a:pPr>
            <a:r>
              <a:rPr lang="ar-EG" altLang="en-US">
                <a:cs typeface="Arial" panose="020B0604020202020204" pitchFamily="34" charset="0"/>
              </a:rPr>
              <a:t> </a:t>
            </a:r>
            <a:endParaRPr lang="en-US" altLang="en-US">
              <a:cs typeface="Arial" panose="020B0604020202020204" pitchFamily="34" charset="0"/>
            </a:endParaRPr>
          </a:p>
          <a:p>
            <a:pPr algn="ctr" rtl="1">
              <a:buFontTx/>
              <a:buNone/>
            </a:pPr>
            <a:endParaRPr lang="ar-EG" altLang="en-US">
              <a:cs typeface="Arial" panose="020B0604020202020204" pitchFamily="34" charset="0"/>
            </a:endParaRPr>
          </a:p>
          <a:p>
            <a:pPr algn="r" rtl="1"/>
            <a:r>
              <a:rPr lang="ar-EG" altLang="en-US" b="1">
                <a:solidFill>
                  <a:schemeClr val="tx1"/>
                </a:solidFill>
                <a:cs typeface="Arial" panose="020B0604020202020204" pitchFamily="34" charset="0"/>
              </a:rPr>
              <a:t>تاكيد التحكم في العملية التصنيعية .</a:t>
            </a:r>
          </a:p>
          <a:p>
            <a:pPr algn="r" rtl="1">
              <a:buFontTx/>
              <a:buNone/>
            </a:pPr>
            <a:r>
              <a:rPr lang="ar-EG" altLang="en-US" b="1">
                <a:solidFill>
                  <a:schemeClr val="tx1"/>
                </a:solidFill>
                <a:cs typeface="Arial" panose="020B0604020202020204" pitchFamily="34" charset="0"/>
              </a:rPr>
              <a:t>( العملية التصنيعة تحت السيطرة باستمرار ).</a:t>
            </a:r>
            <a:endParaRPr lang="en-US" altLang="en-US" b="1">
              <a:solidFill>
                <a:schemeClr val="tx1"/>
              </a:solidFill>
              <a:cs typeface="Arial" panose="020B0604020202020204" pitchFamily="34" charset="0"/>
            </a:endParaRPr>
          </a:p>
          <a:p>
            <a:pPr algn="r" rtl="1"/>
            <a:r>
              <a:rPr lang="en-US" altLang="en-US" b="1">
                <a:solidFill>
                  <a:schemeClr val="tx1"/>
                </a:solidFill>
                <a:cs typeface="Arial" panose="020B0604020202020204" pitchFamily="34" charset="0"/>
              </a:rPr>
              <a:t> </a:t>
            </a:r>
            <a:r>
              <a:rPr lang="ar-EG" altLang="en-US" b="1">
                <a:solidFill>
                  <a:schemeClr val="tx1"/>
                </a:solidFill>
                <a:cs typeface="Arial" panose="020B0604020202020204" pitchFamily="34" charset="0"/>
              </a:rPr>
              <a:t>التركيز علي التحكم في نقاط التحكم الحرجة ( </a:t>
            </a:r>
            <a:r>
              <a:rPr lang="en-US" altLang="en-US" b="1">
                <a:solidFill>
                  <a:schemeClr val="tx1"/>
                </a:solidFill>
                <a:cs typeface="Arial" panose="020B0604020202020204" pitchFamily="34" charset="0"/>
              </a:rPr>
              <a:t>CCP</a:t>
            </a:r>
            <a:r>
              <a:rPr lang="ar-EG" altLang="en-US" b="1">
                <a:solidFill>
                  <a:schemeClr val="tx1"/>
                </a:solidFill>
                <a:cs typeface="Arial" panose="020B0604020202020204" pitchFamily="34" charset="0"/>
              </a:rPr>
              <a:t> ) لانتاج غذاء امن .</a:t>
            </a:r>
          </a:p>
          <a:p>
            <a:pPr algn="r" rtl="1"/>
            <a:r>
              <a:rPr lang="ar-EG" altLang="en-US" b="1">
                <a:solidFill>
                  <a:schemeClr val="tx1"/>
                </a:solidFill>
                <a:cs typeface="Arial" panose="020B0604020202020204" pitchFamily="34" charset="0"/>
              </a:rPr>
              <a:t>  ايجاد قيم تواصل بين انتاج الغذاء وطرق فحصه.</a:t>
            </a:r>
            <a:r>
              <a:rPr lang="ar-EG" altLang="en-US" b="1">
                <a:solidFill>
                  <a:schemeClr val="tx1"/>
                </a:solidFill>
              </a:rPr>
              <a:t> </a:t>
            </a:r>
            <a:endParaRPr lang="en-US" altLang="en-US" b="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slide(fromTop)">
                                      <p:cBhvr>
                                        <p:cTn id="7" dur="500"/>
                                        <p:tgtEl>
                                          <p:spTgt spid="10752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7523">
                                            <p:txEl>
                                              <p:pRg st="0" end="0"/>
                                            </p:txEl>
                                          </p:spTgt>
                                        </p:tgtEl>
                                        <p:attrNameLst>
                                          <p:attrName>style.visibility</p:attrName>
                                        </p:attrNameLst>
                                      </p:cBhvr>
                                      <p:to>
                                        <p:strVal val="visible"/>
                                      </p:to>
                                    </p:set>
                                    <p:animEffect transition="in" filter="dissolve">
                                      <p:cBhvr>
                                        <p:cTn id="11" dur="500"/>
                                        <p:tgtEl>
                                          <p:spTgt spid="107523">
                                            <p:txEl>
                                              <p:pRg st="0" end="0"/>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07523">
                                            <p:txEl>
                                              <p:pRg st="1" end="1"/>
                                            </p:txEl>
                                          </p:spTgt>
                                        </p:tgtEl>
                                        <p:attrNameLst>
                                          <p:attrName>style.visibility</p:attrName>
                                        </p:attrNameLst>
                                      </p:cBhvr>
                                      <p:to>
                                        <p:strVal val="visible"/>
                                      </p:to>
                                    </p:set>
                                    <p:animEffect transition="in" filter="dissolve">
                                      <p:cBhvr>
                                        <p:cTn id="15" dur="500"/>
                                        <p:tgtEl>
                                          <p:spTgt spid="107523">
                                            <p:txEl>
                                              <p:pRg st="1" end="1"/>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animEffect transition="in" filter="dissolve">
                                      <p:cBhvr>
                                        <p:cTn id="19" dur="500"/>
                                        <p:tgtEl>
                                          <p:spTgt spid="107523">
                                            <p:txEl>
                                              <p:pRg st="3" end="3"/>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07523">
                                            <p:txEl>
                                              <p:pRg st="4" end="4"/>
                                            </p:txEl>
                                          </p:spTgt>
                                        </p:tgtEl>
                                        <p:attrNameLst>
                                          <p:attrName>style.visibility</p:attrName>
                                        </p:attrNameLst>
                                      </p:cBhvr>
                                      <p:to>
                                        <p:strVal val="visible"/>
                                      </p:to>
                                    </p:set>
                                    <p:animEffect transition="in" filter="dissolve">
                                      <p:cBhvr>
                                        <p:cTn id="23" dur="500"/>
                                        <p:tgtEl>
                                          <p:spTgt spid="107523">
                                            <p:txEl>
                                              <p:pRg st="4" end="4"/>
                                            </p:txEl>
                                          </p:spTgt>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07523">
                                            <p:txEl>
                                              <p:pRg st="5" end="5"/>
                                            </p:txEl>
                                          </p:spTgt>
                                        </p:tgtEl>
                                        <p:attrNameLst>
                                          <p:attrName>style.visibility</p:attrName>
                                        </p:attrNameLst>
                                      </p:cBhvr>
                                      <p:to>
                                        <p:strVal val="visible"/>
                                      </p:to>
                                    </p:set>
                                    <p:animEffect transition="in" filter="dissolve">
                                      <p:cBhvr>
                                        <p:cTn id="27" dur="500"/>
                                        <p:tgtEl>
                                          <p:spTgt spid="107523">
                                            <p:txEl>
                                              <p:pRg st="5" end="5"/>
                                            </p:txEl>
                                          </p:spTgt>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07523">
                                            <p:txEl>
                                              <p:pRg st="6" end="6"/>
                                            </p:txEl>
                                          </p:spTgt>
                                        </p:tgtEl>
                                        <p:attrNameLst>
                                          <p:attrName>style.visibility</p:attrName>
                                        </p:attrNameLst>
                                      </p:cBhvr>
                                      <p:to>
                                        <p:strVal val="visible"/>
                                      </p:to>
                                    </p:set>
                                    <p:animEffect transition="in" filter="dissolve">
                                      <p:cBhvr>
                                        <p:cTn id="31" dur="500"/>
                                        <p:tgtEl>
                                          <p:spTgt spid="1075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a:extLst>
              <a:ext uri="{FF2B5EF4-FFF2-40B4-BE49-F238E27FC236}">
                <a16:creationId xmlns:a16="http://schemas.microsoft.com/office/drawing/2014/main" id="{05141990-7994-4B3D-97FB-4F1FBBD463E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AC2467-B354-4D6D-B9BB-79003F1D6779}" type="datetime1">
              <a:rPr lang="en-US" altLang="en-US" smtClean="0">
                <a:solidFill>
                  <a:srgbClr val="FFCC00"/>
                </a:solidFill>
              </a:rPr>
              <a:pPr eaLnBrk="1" hangingPunct="1"/>
              <a:t>4/6/2021</a:t>
            </a:fld>
            <a:endParaRPr lang="en-US" altLang="en-US">
              <a:solidFill>
                <a:srgbClr val="FFCC00"/>
              </a:solidFill>
            </a:endParaRPr>
          </a:p>
        </p:txBody>
      </p:sp>
      <p:sp>
        <p:nvSpPr>
          <p:cNvPr id="22531" name="Slide Number Placeholder 5">
            <a:extLst>
              <a:ext uri="{FF2B5EF4-FFF2-40B4-BE49-F238E27FC236}">
                <a16:creationId xmlns:a16="http://schemas.microsoft.com/office/drawing/2014/main" id="{74239B6E-0003-4A69-9C32-C41A2D806B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D10727-8A1B-4111-92CD-96E585013750}" type="slidenum">
              <a:rPr lang="ar-SA" altLang="en-US">
                <a:solidFill>
                  <a:srgbClr val="FFCC00"/>
                </a:solidFill>
              </a:rPr>
              <a:pPr eaLnBrk="1" hangingPunct="1"/>
              <a:t>21</a:t>
            </a:fld>
            <a:endParaRPr lang="en-US" altLang="en-US">
              <a:solidFill>
                <a:srgbClr val="FFCC00"/>
              </a:solidFill>
            </a:endParaRPr>
          </a:p>
        </p:txBody>
      </p:sp>
      <p:sp>
        <p:nvSpPr>
          <p:cNvPr id="109570" name="Rectangle 2">
            <a:extLst>
              <a:ext uri="{FF2B5EF4-FFF2-40B4-BE49-F238E27FC236}">
                <a16:creationId xmlns:a16="http://schemas.microsoft.com/office/drawing/2014/main" id="{17BD5B93-A8E8-491C-99F7-EAA72D3836A2}"/>
              </a:ext>
            </a:extLst>
          </p:cNvPr>
          <p:cNvSpPr>
            <a:spLocks noGrp="1" noChangeArrowheads="1"/>
          </p:cNvSpPr>
          <p:nvPr>
            <p:ph type="title"/>
          </p:nvPr>
        </p:nvSpPr>
        <p:spPr>
          <a:xfrm>
            <a:off x="457200" y="719138"/>
            <a:ext cx="8229600" cy="838200"/>
          </a:xfrm>
        </p:spPr>
        <p:txBody>
          <a:bodyPr/>
          <a:lstStyle/>
          <a:p>
            <a:pPr rtl="1"/>
            <a:r>
              <a:rPr lang="ar-EG" altLang="en-US" sz="4800" b="1">
                <a:solidFill>
                  <a:schemeClr val="tx1"/>
                </a:solidFill>
                <a:cs typeface="Arial" panose="020B0604020202020204" pitchFamily="34" charset="0"/>
              </a:rPr>
              <a:t>تاريخ نظام الهاسب</a:t>
            </a:r>
            <a:r>
              <a:rPr lang="ar-EG" altLang="en-US" sz="4000">
                <a:solidFill>
                  <a:schemeClr val="tx1"/>
                </a:solidFill>
                <a:cs typeface="Arial" panose="020B0604020202020204" pitchFamily="34" charset="0"/>
              </a:rPr>
              <a:t> </a:t>
            </a:r>
            <a:br>
              <a:rPr lang="en-US" altLang="en-US" sz="4000">
                <a:solidFill>
                  <a:schemeClr val="tx1"/>
                </a:solidFill>
                <a:cs typeface="Arial" panose="020B0604020202020204" pitchFamily="34" charset="0"/>
              </a:rPr>
            </a:br>
            <a:endParaRPr lang="en-US" altLang="en-US" sz="4000">
              <a:solidFill>
                <a:schemeClr val="tx1"/>
              </a:solidFill>
              <a:cs typeface="Arial" panose="020B0604020202020204" pitchFamily="34" charset="0"/>
            </a:endParaRPr>
          </a:p>
        </p:txBody>
      </p:sp>
      <p:sp>
        <p:nvSpPr>
          <p:cNvPr id="109571" name="Rectangle 3">
            <a:extLst>
              <a:ext uri="{FF2B5EF4-FFF2-40B4-BE49-F238E27FC236}">
                <a16:creationId xmlns:a16="http://schemas.microsoft.com/office/drawing/2014/main" id="{88FE1A10-FAB1-4DCB-88EE-9703B88ED628}"/>
              </a:ext>
            </a:extLst>
          </p:cNvPr>
          <p:cNvSpPr>
            <a:spLocks noGrp="1" noChangeArrowheads="1"/>
          </p:cNvSpPr>
          <p:nvPr>
            <p:ph type="body" idx="1"/>
          </p:nvPr>
        </p:nvSpPr>
        <p:spPr>
          <a:xfrm>
            <a:off x="673100" y="1557338"/>
            <a:ext cx="7859713" cy="4525962"/>
          </a:xfrm>
        </p:spPr>
        <p:txBody>
          <a:bodyPr/>
          <a:lstStyle/>
          <a:p>
            <a:pPr algn="just" rtl="1">
              <a:lnSpc>
                <a:spcPct val="90000"/>
              </a:lnSpc>
            </a:pPr>
            <a:r>
              <a:rPr lang="en-US" altLang="en-US">
                <a:solidFill>
                  <a:srgbClr val="FFFF00"/>
                </a:solidFill>
              </a:rPr>
              <a:t> </a:t>
            </a:r>
            <a:r>
              <a:rPr lang="ar-EG" altLang="en-US" b="1">
                <a:solidFill>
                  <a:schemeClr val="tx1"/>
                </a:solidFill>
                <a:cs typeface="Arial" panose="020B0604020202020204" pitchFamily="34" charset="0"/>
              </a:rPr>
              <a:t>في عام 1960 بدات شركة بيلسبري (</a:t>
            </a:r>
            <a:r>
              <a:rPr lang="en-US" altLang="en-US" b="1">
                <a:solidFill>
                  <a:schemeClr val="tx1"/>
                </a:solidFill>
                <a:cs typeface="Arial" panose="020B0604020202020204" pitchFamily="34" charset="0"/>
              </a:rPr>
              <a:t>Pillsbury</a:t>
            </a:r>
            <a:r>
              <a:rPr lang="ar-EG" altLang="en-US" b="1">
                <a:solidFill>
                  <a:schemeClr val="tx1"/>
                </a:solidFill>
                <a:cs typeface="Arial" panose="020B0604020202020204" pitchFamily="34" charset="0"/>
              </a:rPr>
              <a:t>) المورد الرئيسي لاغذية الفضاء في وكالة ناسا الامريكية  البحث عن نظام فعال يضمن السلامة الميكروبيولوجية للاغذية المقدمة لرجال الفضاء اثناء رحلاتهم الفضائية .</a:t>
            </a:r>
            <a:endParaRPr lang="en-US" altLang="en-US" b="1">
              <a:solidFill>
                <a:schemeClr val="tx1"/>
              </a:solidFill>
              <a:cs typeface="Arial" panose="020B0604020202020204" pitchFamily="34" charset="0"/>
            </a:endParaRPr>
          </a:p>
          <a:p>
            <a:pPr algn="just" rtl="1">
              <a:lnSpc>
                <a:spcPct val="90000"/>
              </a:lnSpc>
            </a:pPr>
            <a:r>
              <a:rPr lang="ar-EG" altLang="en-US" b="1">
                <a:solidFill>
                  <a:schemeClr val="tx1"/>
                </a:solidFill>
                <a:cs typeface="Arial" panose="020B0604020202020204" pitchFamily="34" charset="0"/>
              </a:rPr>
              <a:t>عام 1970 قدمت الشركة نظام الهاسب لاول مرة.</a:t>
            </a:r>
            <a:endParaRPr lang="en-US" altLang="en-US" b="1">
              <a:solidFill>
                <a:schemeClr val="tx1"/>
              </a:solidFill>
              <a:cs typeface="Arial" panose="020B0604020202020204" pitchFamily="34" charset="0"/>
            </a:endParaRPr>
          </a:p>
          <a:p>
            <a:pPr algn="just" rtl="1">
              <a:lnSpc>
                <a:spcPct val="90000"/>
              </a:lnSpc>
            </a:pPr>
            <a:r>
              <a:rPr lang="ar-EG" altLang="en-US" b="1">
                <a:solidFill>
                  <a:schemeClr val="tx1"/>
                </a:solidFill>
                <a:cs typeface="Arial" panose="020B0604020202020204" pitchFamily="34" charset="0"/>
              </a:rPr>
              <a:t>عام 1973 طبق نظام الهاسب في الاغذية المعلبة منخفضة الحموضة .</a:t>
            </a:r>
          </a:p>
          <a:p>
            <a:pPr algn="r" rtl="1">
              <a:lnSpc>
                <a:spcPct val="90000"/>
              </a:lnSpc>
            </a:pPr>
            <a:r>
              <a:rPr lang="ar-EG" altLang="en-US" b="1">
                <a:solidFill>
                  <a:schemeClr val="tx1"/>
                </a:solidFill>
                <a:cs typeface="Arial" panose="020B0604020202020204" pitchFamily="34" charset="0"/>
              </a:rPr>
              <a:t> في نفس العام وضعت الشركة اول كتيب تدريبي خاص بنظام الهاسب وتحديد نقاط التحكم الحرجة.</a:t>
            </a:r>
            <a:endParaRPr lang="en-US" altLang="en-US"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slide(fromRight)">
                                      <p:cBhvr>
                                        <p:cTn id="7" dur="500"/>
                                        <p:tgtEl>
                                          <p:spTgt spid="109570"/>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109571">
                                            <p:txEl>
                                              <p:pRg st="0" end="0"/>
                                            </p:txEl>
                                          </p:spTgt>
                                        </p:tgtEl>
                                        <p:attrNameLst>
                                          <p:attrName>style.visibility</p:attrName>
                                        </p:attrNameLst>
                                      </p:cBhvr>
                                      <p:to>
                                        <p:strVal val="visible"/>
                                      </p:to>
                                    </p:set>
                                    <p:animEffect transition="in" filter="wheel(4)">
                                      <p:cBhvr>
                                        <p:cTn id="11" dur="2000"/>
                                        <p:tgtEl>
                                          <p:spTgt spid="109571">
                                            <p:txEl>
                                              <p:pRg st="0" end="0"/>
                                            </p:txEl>
                                          </p:spTgt>
                                        </p:tgtEl>
                                      </p:cBhvr>
                                    </p:animEffect>
                                  </p:childTnLst>
                                </p:cTn>
                              </p:par>
                            </p:childTnLst>
                          </p:cTn>
                        </p:par>
                        <p:par>
                          <p:cTn id="12" fill="hold" nodeType="afterGroup">
                            <p:stCondLst>
                              <p:cond delay="2500"/>
                            </p:stCondLst>
                            <p:childTnLst>
                              <p:par>
                                <p:cTn id="13" presetID="21" presetClass="entr" presetSubtype="4" fill="hold" nodeType="afterEffect">
                                  <p:stCondLst>
                                    <p:cond delay="0"/>
                                  </p:stCondLst>
                                  <p:childTnLst>
                                    <p:set>
                                      <p:cBhvr>
                                        <p:cTn id="14" dur="1" fill="hold">
                                          <p:stCondLst>
                                            <p:cond delay="0"/>
                                          </p:stCondLst>
                                        </p:cTn>
                                        <p:tgtEl>
                                          <p:spTgt spid="109571">
                                            <p:txEl>
                                              <p:pRg st="1" end="1"/>
                                            </p:txEl>
                                          </p:spTgt>
                                        </p:tgtEl>
                                        <p:attrNameLst>
                                          <p:attrName>style.visibility</p:attrName>
                                        </p:attrNameLst>
                                      </p:cBhvr>
                                      <p:to>
                                        <p:strVal val="visible"/>
                                      </p:to>
                                    </p:set>
                                    <p:animEffect transition="in" filter="wheel(4)">
                                      <p:cBhvr>
                                        <p:cTn id="15" dur="2000"/>
                                        <p:tgtEl>
                                          <p:spTgt spid="109571">
                                            <p:txEl>
                                              <p:pRg st="1" end="1"/>
                                            </p:txEl>
                                          </p:spTgt>
                                        </p:tgtEl>
                                      </p:cBhvr>
                                    </p:animEffect>
                                  </p:childTnLst>
                                </p:cTn>
                              </p:par>
                            </p:childTnLst>
                          </p:cTn>
                        </p:par>
                        <p:par>
                          <p:cTn id="16" fill="hold" nodeType="afterGroup">
                            <p:stCondLst>
                              <p:cond delay="4500"/>
                            </p:stCondLst>
                            <p:childTnLst>
                              <p:par>
                                <p:cTn id="17" presetID="21" presetClass="entr" presetSubtype="4" fill="hold" nodeType="after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Effect transition="in" filter="wheel(4)">
                                      <p:cBhvr>
                                        <p:cTn id="19" dur="2000"/>
                                        <p:tgtEl>
                                          <p:spTgt spid="109571">
                                            <p:txEl>
                                              <p:pRg st="2" end="2"/>
                                            </p:txEl>
                                          </p:spTgt>
                                        </p:tgtEl>
                                      </p:cBhvr>
                                    </p:animEffect>
                                  </p:childTnLst>
                                </p:cTn>
                              </p:par>
                            </p:childTnLst>
                          </p:cTn>
                        </p:par>
                        <p:par>
                          <p:cTn id="20" fill="hold" nodeType="afterGroup">
                            <p:stCondLst>
                              <p:cond delay="6500"/>
                            </p:stCondLst>
                            <p:childTnLst>
                              <p:par>
                                <p:cTn id="21" presetID="21" presetClass="entr" presetSubtype="4" fill="hold" nodeType="afterEffect">
                                  <p:stCondLst>
                                    <p:cond delay="0"/>
                                  </p:stCondLst>
                                  <p:childTnLst>
                                    <p:set>
                                      <p:cBhvr>
                                        <p:cTn id="22" dur="1" fill="hold">
                                          <p:stCondLst>
                                            <p:cond delay="0"/>
                                          </p:stCondLst>
                                        </p:cTn>
                                        <p:tgtEl>
                                          <p:spTgt spid="109571">
                                            <p:txEl>
                                              <p:pRg st="3" end="3"/>
                                            </p:txEl>
                                          </p:spTgt>
                                        </p:tgtEl>
                                        <p:attrNameLst>
                                          <p:attrName>style.visibility</p:attrName>
                                        </p:attrNameLst>
                                      </p:cBhvr>
                                      <p:to>
                                        <p:strVal val="visible"/>
                                      </p:to>
                                    </p:set>
                                    <p:animEffect transition="in" filter="wheel(4)">
                                      <p:cBhvr>
                                        <p:cTn id="23" dur="2000"/>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a:extLst>
              <a:ext uri="{FF2B5EF4-FFF2-40B4-BE49-F238E27FC236}">
                <a16:creationId xmlns:a16="http://schemas.microsoft.com/office/drawing/2014/main" id="{4C4B8C08-01D7-41A6-AF4B-EBD28F7C21F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59494A-F78D-419A-B92A-9A1BC12636B3}" type="datetime1">
              <a:rPr lang="en-US" altLang="en-US" smtClean="0">
                <a:solidFill>
                  <a:srgbClr val="FFCC00"/>
                </a:solidFill>
              </a:rPr>
              <a:pPr eaLnBrk="1" hangingPunct="1"/>
              <a:t>4/6/2021</a:t>
            </a:fld>
            <a:endParaRPr lang="en-US" altLang="en-US">
              <a:solidFill>
                <a:srgbClr val="FFCC00"/>
              </a:solidFill>
            </a:endParaRPr>
          </a:p>
        </p:txBody>
      </p:sp>
      <p:sp>
        <p:nvSpPr>
          <p:cNvPr id="23555" name="Slide Number Placeholder 5">
            <a:extLst>
              <a:ext uri="{FF2B5EF4-FFF2-40B4-BE49-F238E27FC236}">
                <a16:creationId xmlns:a16="http://schemas.microsoft.com/office/drawing/2014/main" id="{B9972C55-25B4-403A-838B-DA16A98181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391967-D4FA-4476-BD66-62285D9963F2}" type="slidenum">
              <a:rPr lang="ar-SA" altLang="en-US">
                <a:solidFill>
                  <a:srgbClr val="FFCC00"/>
                </a:solidFill>
              </a:rPr>
              <a:pPr eaLnBrk="1" hangingPunct="1"/>
              <a:t>22</a:t>
            </a:fld>
            <a:endParaRPr lang="en-US" altLang="en-US">
              <a:solidFill>
                <a:srgbClr val="FFCC00"/>
              </a:solidFill>
            </a:endParaRPr>
          </a:p>
        </p:txBody>
      </p:sp>
      <p:sp>
        <p:nvSpPr>
          <p:cNvPr id="110595" name="Rectangle 3">
            <a:extLst>
              <a:ext uri="{FF2B5EF4-FFF2-40B4-BE49-F238E27FC236}">
                <a16:creationId xmlns:a16="http://schemas.microsoft.com/office/drawing/2014/main" id="{B92BBB86-72E3-4913-B57A-BFFDC15D0122}"/>
              </a:ext>
            </a:extLst>
          </p:cNvPr>
          <p:cNvSpPr>
            <a:spLocks noGrp="1" noChangeArrowheads="1"/>
          </p:cNvSpPr>
          <p:nvPr>
            <p:ph type="body" idx="1"/>
          </p:nvPr>
        </p:nvSpPr>
        <p:spPr>
          <a:xfrm>
            <a:off x="714375" y="1285875"/>
            <a:ext cx="7920038" cy="5167313"/>
          </a:xfrm>
        </p:spPr>
        <p:txBody>
          <a:bodyPr/>
          <a:lstStyle/>
          <a:p>
            <a:pPr algn="ctr" rtl="1">
              <a:buFontTx/>
              <a:buNone/>
            </a:pPr>
            <a:r>
              <a:rPr lang="ar-EG" altLang="en-US"/>
              <a:t> </a:t>
            </a:r>
            <a:r>
              <a:rPr lang="ar-EG" altLang="en-US" sz="4000" b="1">
                <a:solidFill>
                  <a:schemeClr val="tx1"/>
                </a:solidFill>
                <a:cs typeface="Arial" panose="020B0604020202020204" pitchFamily="34" charset="0"/>
              </a:rPr>
              <a:t>توصيات الاكاديمية القومية للعلوم </a:t>
            </a:r>
          </a:p>
          <a:p>
            <a:pPr algn="ctr">
              <a:buFontTx/>
              <a:buNone/>
            </a:pPr>
            <a:r>
              <a:rPr lang="en-US" altLang="en-US" sz="2800" b="1">
                <a:solidFill>
                  <a:schemeClr val="tx1"/>
                </a:solidFill>
                <a:cs typeface="Arial" panose="020B0604020202020204" pitchFamily="34" charset="0"/>
              </a:rPr>
              <a:t>(Recommendation of National Academy Science)</a:t>
            </a:r>
            <a:r>
              <a:rPr lang="ar-EG" altLang="en-US" sz="2800" b="1">
                <a:solidFill>
                  <a:schemeClr val="tx1"/>
                </a:solidFill>
                <a:cs typeface="Arial" panose="020B0604020202020204" pitchFamily="34" charset="0"/>
              </a:rPr>
              <a:t> </a:t>
            </a:r>
            <a:endParaRPr lang="en-US" altLang="en-US" sz="2800" b="1">
              <a:solidFill>
                <a:schemeClr val="tx1"/>
              </a:solidFill>
              <a:cs typeface="Arial" panose="020B0604020202020204" pitchFamily="34" charset="0"/>
            </a:endParaRPr>
          </a:p>
          <a:p>
            <a:pPr algn="just" rtl="1"/>
            <a:r>
              <a:rPr lang="ar-EG" altLang="en-US" b="1">
                <a:solidFill>
                  <a:schemeClr val="tx1"/>
                </a:solidFill>
                <a:cs typeface="Arial" panose="020B0604020202020204" pitchFamily="34" charset="0"/>
              </a:rPr>
              <a:t>في عام 1985 حصل النظام علي الدعم القومي في تقرير صدر عن الاكاديمية القومية للعلوم (</a:t>
            </a:r>
            <a:r>
              <a:rPr lang="en-US" altLang="en-US" b="1">
                <a:solidFill>
                  <a:schemeClr val="tx1"/>
                </a:solidFill>
                <a:cs typeface="Arial" panose="020B0604020202020204" pitchFamily="34" charset="0"/>
              </a:rPr>
              <a:t>NAS</a:t>
            </a:r>
            <a:r>
              <a:rPr lang="ar-EG" altLang="en-US" b="1">
                <a:solidFill>
                  <a:schemeClr val="tx1"/>
                </a:solidFill>
                <a:cs typeface="Arial" panose="020B0604020202020204" pitchFamily="34" charset="0"/>
              </a:rPr>
              <a:t>) عنوانه : (تقييم لدور المعايير الميكروبيولوجية للأغذية ومكوناتها) وافادت الهيئة بان نظام الهاسب نظام محدد للسيطرة علي المخاطر الميكروبيولوجية وبذلك اوجبت علي مصنعي ومنتجي الاغذية تطبيق هذا النظام .</a:t>
            </a:r>
            <a:endParaRPr lang="en-US" altLang="en-US" b="1">
              <a:solidFill>
                <a:schemeClr val="tx1"/>
              </a:solidFill>
              <a:cs typeface="Arial" panose="020B0604020202020204" pitchFamily="34" charset="0"/>
            </a:endParaRPr>
          </a:p>
          <a:p>
            <a:endParaRPr lang="en-US" altLang="en-US" b="1">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dissolve">
                                      <p:cBhvr>
                                        <p:cTn id="7" dur="500"/>
                                        <p:tgtEl>
                                          <p:spTgt spid="110595">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animEffect transition="in" filter="dissolve">
                                      <p:cBhvr>
                                        <p:cTn id="11" dur="500"/>
                                        <p:tgtEl>
                                          <p:spTgt spid="110595">
                                            <p:txEl>
                                              <p:pRg st="1" end="1"/>
                                            </p:txEl>
                                          </p:spTgt>
                                        </p:tgtEl>
                                      </p:cBhvr>
                                    </p:animEffect>
                                  </p:childTnLst>
                                </p:cTn>
                              </p:par>
                            </p:childTnLst>
                          </p:cTn>
                        </p:par>
                        <p:par>
                          <p:cTn id="12" fill="hold" nodeType="afterGroup">
                            <p:stCondLst>
                              <p:cond delay="1000"/>
                            </p:stCondLst>
                            <p:childTnLst>
                              <p:par>
                                <p:cTn id="13" presetID="53" presetClass="entr" presetSubtype="0" fill="hold" nodeType="after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anim calcmode="lin" valueType="num">
                                      <p:cBhvr>
                                        <p:cTn id="15" dur="500" fill="hold"/>
                                        <p:tgtEl>
                                          <p:spTgt spid="11059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10595">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110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a:extLst>
              <a:ext uri="{FF2B5EF4-FFF2-40B4-BE49-F238E27FC236}">
                <a16:creationId xmlns:a16="http://schemas.microsoft.com/office/drawing/2014/main" id="{4324333C-8689-4F4C-ACC5-0DD272574DB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3D157C-CD6A-4C5D-A2FF-C5D923068EC7}" type="datetime1">
              <a:rPr lang="en-US" altLang="en-US" smtClean="0">
                <a:solidFill>
                  <a:srgbClr val="FFCC00"/>
                </a:solidFill>
              </a:rPr>
              <a:pPr eaLnBrk="1" hangingPunct="1"/>
              <a:t>4/6/2021</a:t>
            </a:fld>
            <a:endParaRPr lang="en-US" altLang="en-US">
              <a:solidFill>
                <a:srgbClr val="FFCC00"/>
              </a:solidFill>
            </a:endParaRPr>
          </a:p>
        </p:txBody>
      </p:sp>
      <p:sp>
        <p:nvSpPr>
          <p:cNvPr id="24579" name="Slide Number Placeholder 5">
            <a:extLst>
              <a:ext uri="{FF2B5EF4-FFF2-40B4-BE49-F238E27FC236}">
                <a16:creationId xmlns:a16="http://schemas.microsoft.com/office/drawing/2014/main" id="{AFCB675D-6391-48D3-97D6-5638901EB8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5A453D-6743-4CA6-A1EC-3A8ECDCCA68C}" type="slidenum">
              <a:rPr lang="ar-SA" altLang="en-US">
                <a:solidFill>
                  <a:srgbClr val="FFCC00"/>
                </a:solidFill>
              </a:rPr>
              <a:pPr eaLnBrk="1" hangingPunct="1"/>
              <a:t>23</a:t>
            </a:fld>
            <a:endParaRPr lang="en-US" altLang="en-US">
              <a:solidFill>
                <a:srgbClr val="FFCC00"/>
              </a:solidFill>
            </a:endParaRPr>
          </a:p>
        </p:txBody>
      </p:sp>
      <p:sp>
        <p:nvSpPr>
          <p:cNvPr id="24580" name="Rectangle 2">
            <a:extLst>
              <a:ext uri="{FF2B5EF4-FFF2-40B4-BE49-F238E27FC236}">
                <a16:creationId xmlns:a16="http://schemas.microsoft.com/office/drawing/2014/main" id="{FF2F8D78-F421-41CE-B653-B540F80D9F58}"/>
              </a:ext>
            </a:extLst>
          </p:cNvPr>
          <p:cNvSpPr>
            <a:spLocks noGrp="1" noChangeArrowheads="1"/>
          </p:cNvSpPr>
          <p:nvPr>
            <p:ph type="title"/>
          </p:nvPr>
        </p:nvSpPr>
        <p:spPr>
          <a:xfrm>
            <a:off x="428625" y="1643063"/>
            <a:ext cx="8229600" cy="1123950"/>
          </a:xfrm>
        </p:spPr>
        <p:txBody>
          <a:bodyPr/>
          <a:lstStyle/>
          <a:p>
            <a:r>
              <a:rPr lang="ar-EG" altLang="en-US" sz="4000" b="1">
                <a:solidFill>
                  <a:schemeClr val="tx1"/>
                </a:solidFill>
                <a:cs typeface="Arial" panose="020B0604020202020204" pitchFamily="34" charset="0"/>
              </a:rPr>
              <a:t>لما اطلقت كلمة هاسب علي هذا النظام ؟</a:t>
            </a:r>
            <a:r>
              <a:rPr lang="ar-EG" altLang="en-US" sz="4000">
                <a:solidFill>
                  <a:schemeClr val="tx1"/>
                </a:solidFill>
                <a:cs typeface="Arial" panose="020B0604020202020204" pitchFamily="34" charset="0"/>
              </a:rPr>
              <a:t> </a:t>
            </a:r>
            <a:br>
              <a:rPr lang="ar-EG" altLang="en-US" sz="4000">
                <a:solidFill>
                  <a:schemeClr val="tx1"/>
                </a:solidFill>
                <a:cs typeface="Arial" panose="020B0604020202020204" pitchFamily="34" charset="0"/>
              </a:rPr>
            </a:br>
            <a:endParaRPr lang="en-US" altLang="en-US" sz="4000">
              <a:solidFill>
                <a:schemeClr val="tx1"/>
              </a:solidFill>
              <a:cs typeface="Arial" panose="020B0604020202020204" pitchFamily="34" charset="0"/>
            </a:endParaRPr>
          </a:p>
        </p:txBody>
      </p:sp>
      <p:sp>
        <p:nvSpPr>
          <p:cNvPr id="24581" name="Rectangle 3">
            <a:extLst>
              <a:ext uri="{FF2B5EF4-FFF2-40B4-BE49-F238E27FC236}">
                <a16:creationId xmlns:a16="http://schemas.microsoft.com/office/drawing/2014/main" id="{AC9A8CE0-1B61-4D9A-AC25-56503B4FB58F}"/>
              </a:ext>
            </a:extLst>
          </p:cNvPr>
          <p:cNvSpPr>
            <a:spLocks noGrp="1" noChangeArrowheads="1"/>
          </p:cNvSpPr>
          <p:nvPr>
            <p:ph type="body" idx="1"/>
          </p:nvPr>
        </p:nvSpPr>
        <p:spPr>
          <a:xfrm>
            <a:off x="571500" y="3214688"/>
            <a:ext cx="7931150" cy="2549525"/>
          </a:xfrm>
          <a:ln>
            <a:solidFill>
              <a:srgbClr val="FFFF66"/>
            </a:solidFill>
            <a:miter lim="800000"/>
            <a:headEnd/>
            <a:tailEnd/>
          </a:ln>
        </p:spPr>
        <p:txBody>
          <a:bodyPr/>
          <a:lstStyle/>
          <a:p>
            <a:pPr algn="just" rtl="1">
              <a:lnSpc>
                <a:spcPct val="130000"/>
              </a:lnSpc>
              <a:buFontTx/>
              <a:buNone/>
            </a:pPr>
            <a:r>
              <a:rPr lang="ar-EG" altLang="en-US">
                <a:solidFill>
                  <a:schemeClr val="tx1"/>
                </a:solidFill>
                <a:cs typeface="Arial" panose="020B0604020202020204" pitchFamily="34" charset="0"/>
              </a:rPr>
              <a:t> لجنة دستور الاغذية اقرت التعبير دائما عن النظام بكلمة هاسب (</a:t>
            </a:r>
            <a:r>
              <a:rPr lang="en-US" altLang="en-US">
                <a:solidFill>
                  <a:schemeClr val="tx1"/>
                </a:solidFill>
                <a:cs typeface="Arial" panose="020B0604020202020204" pitchFamily="34" charset="0"/>
              </a:rPr>
              <a:t>HACCP</a:t>
            </a:r>
            <a:r>
              <a:rPr lang="ar-EG" altLang="en-US">
                <a:solidFill>
                  <a:schemeClr val="tx1"/>
                </a:solidFill>
                <a:cs typeface="Arial" panose="020B0604020202020204" pitchFamily="34" charset="0"/>
              </a:rPr>
              <a:t>) الممثلة للحروف الاولي من نظام تحليل المخاطر وتحديد نقاط التحكم الحرجة وذلك لتقارب التفاهم بين الدول ذات اللغات المختلفة</a:t>
            </a:r>
            <a:r>
              <a:rPr lang="ar-EG" altLang="en-US">
                <a:solidFill>
                  <a:schemeClr val="tx1"/>
                </a:solidFill>
              </a:rPr>
              <a:t> </a:t>
            </a:r>
            <a:endParaRPr lang="en-US" altLang="en-US">
              <a:solidFill>
                <a:schemeClr val="tx1"/>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a:extLst>
              <a:ext uri="{FF2B5EF4-FFF2-40B4-BE49-F238E27FC236}">
                <a16:creationId xmlns:a16="http://schemas.microsoft.com/office/drawing/2014/main" id="{77DC8017-B129-402B-9223-8B34C83B646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B16A54-C2FD-466A-9768-69EC189EB67E}" type="datetime1">
              <a:rPr lang="en-US" altLang="en-US" smtClean="0">
                <a:solidFill>
                  <a:srgbClr val="FFCC00"/>
                </a:solidFill>
              </a:rPr>
              <a:pPr eaLnBrk="1" hangingPunct="1"/>
              <a:t>4/6/2021</a:t>
            </a:fld>
            <a:endParaRPr lang="en-US" altLang="en-US">
              <a:solidFill>
                <a:srgbClr val="FFCC00"/>
              </a:solidFill>
            </a:endParaRPr>
          </a:p>
        </p:txBody>
      </p:sp>
      <p:sp>
        <p:nvSpPr>
          <p:cNvPr id="25603" name="Slide Number Placeholder 5">
            <a:extLst>
              <a:ext uri="{FF2B5EF4-FFF2-40B4-BE49-F238E27FC236}">
                <a16:creationId xmlns:a16="http://schemas.microsoft.com/office/drawing/2014/main" id="{1C84D370-3AA5-45BA-9CD4-EFEC45DFBF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BB14DC-A1AF-43EC-85B8-EC5BFFC76EFE}" type="slidenum">
              <a:rPr lang="ar-SA" altLang="en-US">
                <a:solidFill>
                  <a:srgbClr val="FFCC00"/>
                </a:solidFill>
              </a:rPr>
              <a:pPr eaLnBrk="1" hangingPunct="1"/>
              <a:t>24</a:t>
            </a:fld>
            <a:endParaRPr lang="en-US" altLang="en-US">
              <a:solidFill>
                <a:srgbClr val="FFCC00"/>
              </a:solidFill>
            </a:endParaRPr>
          </a:p>
        </p:txBody>
      </p:sp>
      <p:sp>
        <p:nvSpPr>
          <p:cNvPr id="25604" name="Rectangle 3">
            <a:extLst>
              <a:ext uri="{FF2B5EF4-FFF2-40B4-BE49-F238E27FC236}">
                <a16:creationId xmlns:a16="http://schemas.microsoft.com/office/drawing/2014/main" id="{690CDD00-0F1D-4D28-83DD-F4717EA2D567}"/>
              </a:ext>
            </a:extLst>
          </p:cNvPr>
          <p:cNvSpPr>
            <a:spLocks noGrp="1" noChangeArrowheads="1"/>
          </p:cNvSpPr>
          <p:nvPr>
            <p:ph type="body" idx="1"/>
          </p:nvPr>
        </p:nvSpPr>
        <p:spPr>
          <a:xfrm>
            <a:off x="714375" y="1500188"/>
            <a:ext cx="7931150" cy="4594225"/>
          </a:xfrm>
        </p:spPr>
        <p:txBody>
          <a:bodyPr/>
          <a:lstStyle/>
          <a:p>
            <a:pPr algn="just" rtl="1"/>
            <a:r>
              <a:rPr lang="ar-EG" altLang="en-US">
                <a:solidFill>
                  <a:schemeClr val="tx1"/>
                </a:solidFill>
                <a:cs typeface="Arial" panose="020B0604020202020204" pitchFamily="34" charset="0"/>
              </a:rPr>
              <a:t>وضع النظام تحت اشراف ورعاية لجنة دستور الاغذية للصحة الغذائية (</a:t>
            </a:r>
            <a:r>
              <a:rPr lang="en-US" altLang="en-US" sz="2400">
                <a:solidFill>
                  <a:schemeClr val="tx1"/>
                </a:solidFill>
                <a:cs typeface="Arial" panose="020B0604020202020204" pitchFamily="34" charset="0"/>
              </a:rPr>
              <a:t>Codex Commission Food</a:t>
            </a:r>
            <a:r>
              <a:rPr lang="en-US" altLang="en-US">
                <a:solidFill>
                  <a:schemeClr val="tx1"/>
                </a:solidFill>
                <a:cs typeface="Arial" panose="020B0604020202020204" pitchFamily="34" charset="0"/>
              </a:rPr>
              <a:t> </a:t>
            </a:r>
            <a:r>
              <a:rPr lang="en-US" altLang="en-US" sz="2400">
                <a:solidFill>
                  <a:schemeClr val="tx1"/>
                </a:solidFill>
                <a:cs typeface="Arial" panose="020B0604020202020204" pitchFamily="34" charset="0"/>
              </a:rPr>
              <a:t>Healthy</a:t>
            </a:r>
            <a:r>
              <a:rPr lang="ar-EG" altLang="en-US">
                <a:solidFill>
                  <a:schemeClr val="tx1"/>
                </a:solidFill>
                <a:cs typeface="Arial" panose="020B0604020202020204" pitchFamily="34" charset="0"/>
              </a:rPr>
              <a:t>) (</a:t>
            </a:r>
            <a:r>
              <a:rPr lang="en-US" altLang="en-US" sz="2400">
                <a:solidFill>
                  <a:schemeClr val="tx1"/>
                </a:solidFill>
                <a:cs typeface="Arial" panose="020B0604020202020204" pitchFamily="34" charset="0"/>
              </a:rPr>
              <a:t>CCFH</a:t>
            </a:r>
            <a:r>
              <a:rPr lang="ar-EG" altLang="en-US">
                <a:solidFill>
                  <a:schemeClr val="tx1"/>
                </a:solidFill>
                <a:cs typeface="Arial" panose="020B0604020202020204" pitchFamily="34" charset="0"/>
              </a:rPr>
              <a:t>) في الجلسة العشرين المنعقدة في يوليو 1993 </a:t>
            </a:r>
            <a:endParaRPr lang="en-US" altLang="en-US">
              <a:solidFill>
                <a:schemeClr val="tx1"/>
              </a:solidFill>
              <a:cs typeface="Arial" panose="020B0604020202020204" pitchFamily="34" charset="0"/>
            </a:endParaRPr>
          </a:p>
          <a:p>
            <a:pPr algn="just" rtl="1"/>
            <a:r>
              <a:rPr lang="ar-EG" altLang="en-US">
                <a:solidFill>
                  <a:schemeClr val="tx1"/>
                </a:solidFill>
                <a:cs typeface="Arial" panose="020B0604020202020204" pitchFamily="34" charset="0"/>
              </a:rPr>
              <a:t>تبنت اللجنة وثيقة جديدة بعنوان ، خطوط ارشادية حول تطبيق نظام الهاسب ، وقد لاحظت اللجنة ان هذه الوثيقة ضرورية للغاية  لتضمينها في المسودة  </a:t>
            </a:r>
            <a:endParaRPr lang="en-US" altLang="en-US">
              <a:solidFill>
                <a:schemeClr val="tx1"/>
              </a:solidFill>
              <a:cs typeface="Arial" panose="020B0604020202020204" pitchFamily="34" charset="0"/>
            </a:endParaRPr>
          </a:p>
          <a:p>
            <a:pPr algn="just" rtl="1"/>
            <a:r>
              <a:rPr lang="ar-EG" altLang="en-US">
                <a:solidFill>
                  <a:schemeClr val="tx1"/>
                </a:solidFill>
                <a:cs typeface="Arial" panose="020B0604020202020204" pitchFamily="34" charset="0"/>
              </a:rPr>
              <a:t>ادرجت هذه الوثيقة تحت عنوان    </a:t>
            </a:r>
            <a:r>
              <a:rPr lang="en-US" altLang="en-US">
                <a:solidFill>
                  <a:schemeClr val="tx1"/>
                </a:solidFill>
                <a:cs typeface="Arial" panose="020B0604020202020204" pitchFamily="34" charset="0"/>
              </a:rPr>
              <a:t>             </a:t>
            </a:r>
            <a:r>
              <a:rPr lang="ar-EG" altLang="en-US">
                <a:solidFill>
                  <a:schemeClr val="tx1"/>
                </a:solidFill>
                <a:cs typeface="Arial" panose="020B0604020202020204" pitchFamily="34" charset="0"/>
              </a:rPr>
              <a:t>(</a:t>
            </a:r>
            <a:r>
              <a:rPr lang="en-US" altLang="en-US">
                <a:solidFill>
                  <a:schemeClr val="tx1"/>
                </a:solidFill>
                <a:cs typeface="Arial" panose="020B0604020202020204" pitchFamily="34" charset="0"/>
              </a:rPr>
              <a:t>General principle of food hygiene</a:t>
            </a:r>
            <a:r>
              <a:rPr lang="ar-EG" altLang="en-US">
                <a:solidFill>
                  <a:schemeClr val="tx1"/>
                </a:solidFill>
                <a:cs typeface="Arial" panose="020B0604020202020204" pitchFamily="34" charset="0"/>
              </a:rPr>
              <a:t>)    </a:t>
            </a:r>
            <a:endParaRPr lang="en-US" altLang="en-US">
              <a:solidFill>
                <a:schemeClr val="tx1"/>
              </a:solidFill>
              <a:cs typeface="Arial" panose="020B0604020202020204" pitchFamily="34" charset="0"/>
            </a:endParaRPr>
          </a:p>
          <a:p>
            <a:pPr algn="just">
              <a:buFontTx/>
              <a:buNone/>
            </a:pPr>
            <a:endParaRPr lang="en-US" altLang="en-US">
              <a:solidFill>
                <a:srgbClr val="FFFF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a:extLst>
              <a:ext uri="{FF2B5EF4-FFF2-40B4-BE49-F238E27FC236}">
                <a16:creationId xmlns:a16="http://schemas.microsoft.com/office/drawing/2014/main" id="{4A696484-B035-4F8A-B87F-CC39D4070C6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F73778-02C6-4986-B964-198B8FC95BBA}" type="datetime1">
              <a:rPr lang="en-US" altLang="en-US" smtClean="0">
                <a:solidFill>
                  <a:srgbClr val="FFCC00"/>
                </a:solidFill>
              </a:rPr>
              <a:pPr eaLnBrk="1" hangingPunct="1"/>
              <a:t>4/6/2021</a:t>
            </a:fld>
            <a:endParaRPr lang="en-US" altLang="en-US">
              <a:solidFill>
                <a:srgbClr val="FFCC00"/>
              </a:solidFill>
            </a:endParaRPr>
          </a:p>
        </p:txBody>
      </p:sp>
      <p:sp>
        <p:nvSpPr>
          <p:cNvPr id="26627" name="Slide Number Placeholder 3">
            <a:extLst>
              <a:ext uri="{FF2B5EF4-FFF2-40B4-BE49-F238E27FC236}">
                <a16:creationId xmlns:a16="http://schemas.microsoft.com/office/drawing/2014/main" id="{1BB977F8-4BF3-4ED2-8CA1-55FED47926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2EB192-FB03-4CE0-B0E0-25CB4B6C96B6}" type="slidenum">
              <a:rPr lang="ar-SA" altLang="en-US">
                <a:solidFill>
                  <a:srgbClr val="FFCC00"/>
                </a:solidFill>
              </a:rPr>
              <a:pPr eaLnBrk="1" hangingPunct="1"/>
              <a:t>25</a:t>
            </a:fld>
            <a:endParaRPr lang="en-US" altLang="en-US">
              <a:solidFill>
                <a:srgbClr val="FFCC00"/>
              </a:solidFill>
            </a:endParaRPr>
          </a:p>
        </p:txBody>
      </p:sp>
      <p:sp>
        <p:nvSpPr>
          <p:cNvPr id="123909" name="WordArt 5">
            <a:extLst>
              <a:ext uri="{FF2B5EF4-FFF2-40B4-BE49-F238E27FC236}">
                <a16:creationId xmlns:a16="http://schemas.microsoft.com/office/drawing/2014/main" id="{5DD7852A-C61A-4CAB-9A73-9D3BAB9DE4CD}"/>
              </a:ext>
            </a:extLst>
          </p:cNvPr>
          <p:cNvSpPr>
            <a:spLocks noChangeArrowheads="1" noChangeShapeType="1" noTextEdit="1"/>
          </p:cNvSpPr>
          <p:nvPr/>
        </p:nvSpPr>
        <p:spPr bwMode="auto">
          <a:xfrm>
            <a:off x="1258888" y="2420938"/>
            <a:ext cx="6650037" cy="14398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AE" sz="3600" b="1" kern="10">
                <a:latin typeface="+mn-cs"/>
                <a:ea typeface="+mn-cs"/>
              </a:rPr>
              <a:t>البرامج التمهيدية اللازمة</a:t>
            </a:r>
          </a:p>
          <a:p>
            <a:pPr algn="ctr" rtl="1"/>
            <a:r>
              <a:rPr lang="ar-AE" sz="3600" b="1" kern="10">
                <a:latin typeface="+mn-cs"/>
                <a:ea typeface="+mn-cs"/>
              </a:rPr>
              <a:t> لتطبيق الهاسب</a:t>
            </a:r>
            <a:endParaRPr lang="en-US" sz="3600" b="1" kern="10">
              <a:latin typeface="+mn-cs"/>
              <a:ea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wheel(4)">
                                      <p:cBhvr>
                                        <p:cTn id="7" dur="500"/>
                                        <p:tgtEl>
                                          <p:spTgt spid="123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a:extLst>
              <a:ext uri="{FF2B5EF4-FFF2-40B4-BE49-F238E27FC236}">
                <a16:creationId xmlns:a16="http://schemas.microsoft.com/office/drawing/2014/main" id="{EF502501-263F-4AED-922F-0C1F836982F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0D366F-7643-4826-A820-FF8A666652AB}" type="datetime1">
              <a:rPr lang="en-US" altLang="en-US" smtClean="0">
                <a:solidFill>
                  <a:srgbClr val="FFCC00"/>
                </a:solidFill>
              </a:rPr>
              <a:pPr eaLnBrk="1" hangingPunct="1"/>
              <a:t>4/6/2021</a:t>
            </a:fld>
            <a:endParaRPr lang="en-US" altLang="en-US">
              <a:solidFill>
                <a:srgbClr val="FFCC00"/>
              </a:solidFill>
            </a:endParaRPr>
          </a:p>
        </p:txBody>
      </p:sp>
      <p:sp>
        <p:nvSpPr>
          <p:cNvPr id="27651" name="Slide Number Placeholder 5">
            <a:extLst>
              <a:ext uri="{FF2B5EF4-FFF2-40B4-BE49-F238E27FC236}">
                <a16:creationId xmlns:a16="http://schemas.microsoft.com/office/drawing/2014/main" id="{E742BDA6-EC60-48AE-9D89-313603ECDF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922761-4B87-4601-ACA4-E8F27411A4C0}" type="slidenum">
              <a:rPr lang="ar-SA" altLang="en-US">
                <a:solidFill>
                  <a:srgbClr val="FFCC00"/>
                </a:solidFill>
              </a:rPr>
              <a:pPr eaLnBrk="1" hangingPunct="1"/>
              <a:t>26</a:t>
            </a:fld>
            <a:endParaRPr lang="en-US" altLang="en-US">
              <a:solidFill>
                <a:srgbClr val="FFCC00"/>
              </a:solidFill>
            </a:endParaRPr>
          </a:p>
        </p:txBody>
      </p:sp>
      <p:sp>
        <p:nvSpPr>
          <p:cNvPr id="124930" name="Rectangle 2">
            <a:extLst>
              <a:ext uri="{FF2B5EF4-FFF2-40B4-BE49-F238E27FC236}">
                <a16:creationId xmlns:a16="http://schemas.microsoft.com/office/drawing/2014/main" id="{503C4426-48A1-487C-BF13-105EEE267C73}"/>
              </a:ext>
            </a:extLst>
          </p:cNvPr>
          <p:cNvSpPr>
            <a:spLocks noGrp="1" noChangeArrowheads="1"/>
          </p:cNvSpPr>
          <p:nvPr>
            <p:ph type="title"/>
          </p:nvPr>
        </p:nvSpPr>
        <p:spPr>
          <a:xfrm>
            <a:off x="500063" y="1000125"/>
            <a:ext cx="8229600" cy="838200"/>
          </a:xfrm>
        </p:spPr>
        <p:txBody>
          <a:bodyPr/>
          <a:lstStyle/>
          <a:p>
            <a:r>
              <a:rPr lang="ar-EG" altLang="en-US" b="1">
                <a:solidFill>
                  <a:schemeClr val="tx1"/>
                </a:solidFill>
                <a:cs typeface="Arial" panose="020B0604020202020204" pitchFamily="34" charset="0"/>
              </a:rPr>
              <a:t>البرامج التمهيدية لتطبيق الهاسب :</a:t>
            </a:r>
            <a:endParaRPr lang="en-US" altLang="en-US" b="1">
              <a:solidFill>
                <a:schemeClr val="tx1"/>
              </a:solidFill>
              <a:cs typeface="Arial" panose="020B0604020202020204" pitchFamily="34" charset="0"/>
            </a:endParaRPr>
          </a:p>
        </p:txBody>
      </p:sp>
      <p:sp>
        <p:nvSpPr>
          <p:cNvPr id="124931" name="Rectangle 3">
            <a:extLst>
              <a:ext uri="{FF2B5EF4-FFF2-40B4-BE49-F238E27FC236}">
                <a16:creationId xmlns:a16="http://schemas.microsoft.com/office/drawing/2014/main" id="{F8E58377-B500-46F9-92AF-BCB54DFCCC93}"/>
              </a:ext>
            </a:extLst>
          </p:cNvPr>
          <p:cNvSpPr>
            <a:spLocks noGrp="1" noChangeArrowheads="1"/>
          </p:cNvSpPr>
          <p:nvPr>
            <p:ph type="body" idx="1"/>
          </p:nvPr>
        </p:nvSpPr>
        <p:spPr>
          <a:xfrm>
            <a:off x="457200" y="1927225"/>
            <a:ext cx="8229600" cy="3859213"/>
          </a:xfrm>
        </p:spPr>
        <p:txBody>
          <a:bodyPr/>
          <a:lstStyle/>
          <a:p>
            <a:pPr algn="r" rtl="1"/>
            <a:r>
              <a:rPr lang="ar-EG" altLang="en-US" sz="3600" b="1">
                <a:solidFill>
                  <a:schemeClr val="tx1"/>
                </a:solidFill>
                <a:cs typeface="Arial" panose="020B0604020202020204" pitchFamily="34" charset="0"/>
              </a:rPr>
              <a:t>ممارسات التصنيع الجيدة (</a:t>
            </a:r>
            <a:r>
              <a:rPr lang="en-US" altLang="en-US" sz="3600" b="1">
                <a:solidFill>
                  <a:schemeClr val="tx1"/>
                </a:solidFill>
                <a:cs typeface="Arial" panose="020B0604020202020204" pitchFamily="34" charset="0"/>
              </a:rPr>
              <a:t>GMP</a:t>
            </a:r>
            <a:r>
              <a:rPr lang="ar-EG" altLang="en-US" sz="3600" b="1">
                <a:solidFill>
                  <a:schemeClr val="tx1"/>
                </a:solidFill>
                <a:cs typeface="Arial" panose="020B0604020202020204" pitchFamily="34" charset="0"/>
              </a:rPr>
              <a:t>).</a:t>
            </a:r>
          </a:p>
          <a:p>
            <a:pPr algn="r" rtl="1"/>
            <a:r>
              <a:rPr lang="ar-EG" altLang="en-US" sz="3600" b="1">
                <a:solidFill>
                  <a:schemeClr val="tx1"/>
                </a:solidFill>
                <a:cs typeface="Arial" panose="020B0604020202020204" pitchFamily="34" charset="0"/>
              </a:rPr>
              <a:t>اجراءات الشئون الصحية القياسية (</a:t>
            </a:r>
            <a:r>
              <a:rPr lang="en-US" altLang="en-US" sz="3600" b="1">
                <a:solidFill>
                  <a:schemeClr val="tx1"/>
                </a:solidFill>
                <a:cs typeface="Arial" panose="020B0604020202020204" pitchFamily="34" charset="0"/>
              </a:rPr>
              <a:t>SSOP</a:t>
            </a:r>
            <a:r>
              <a:rPr lang="ar-EG" altLang="en-US" sz="3600" b="1">
                <a:solidFill>
                  <a:schemeClr val="tx1"/>
                </a:solidFill>
                <a:cs typeface="Arial" panose="020B0604020202020204" pitchFamily="34" charset="0"/>
              </a:rPr>
              <a:t>).</a:t>
            </a:r>
          </a:p>
          <a:p>
            <a:pPr algn="r" rtl="1">
              <a:buFontTx/>
              <a:buNone/>
            </a:pPr>
            <a:r>
              <a:rPr lang="ar-EG" altLang="en-US" sz="3600" b="1">
                <a:solidFill>
                  <a:schemeClr val="tx1"/>
                </a:solidFill>
                <a:cs typeface="Arial" panose="020B0604020202020204" pitchFamily="34" charset="0"/>
              </a:rPr>
              <a:t> وهي عبارة عن اجراءات معينة في الشئون الصحية وما يتعلق بها من ممارسة التصنيع الجيد والتي يجب تنفيذها في شركات الاغذية قبل تطبيق الهاسب</a:t>
            </a:r>
            <a:r>
              <a:rPr lang="ar-EG" altLang="en-US" sz="3600" b="1">
                <a:solidFill>
                  <a:schemeClr val="tx1"/>
                </a:solidFill>
              </a:rPr>
              <a:t> </a:t>
            </a:r>
            <a:r>
              <a:rPr lang="ar-EG" altLang="en-US" sz="3600" b="1">
                <a:solidFill>
                  <a:schemeClr val="tx1"/>
                </a:solidFill>
                <a:cs typeface="Arial" panose="020B0604020202020204" pitchFamily="34" charset="0"/>
              </a:rPr>
              <a:t>.</a:t>
            </a:r>
            <a:endParaRPr lang="en-US" altLang="en-US" sz="3600"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p:cTn id="7" dur="500" fill="hold"/>
                                        <p:tgtEl>
                                          <p:spTgt spid="124930"/>
                                        </p:tgtEl>
                                        <p:attrNameLst>
                                          <p:attrName>ppt_w</p:attrName>
                                        </p:attrNameLst>
                                      </p:cBhvr>
                                      <p:tavLst>
                                        <p:tav tm="0">
                                          <p:val>
                                            <p:strVal val="#ppt_w*0.70"/>
                                          </p:val>
                                        </p:tav>
                                        <p:tav tm="100000">
                                          <p:val>
                                            <p:strVal val="#ppt_w"/>
                                          </p:val>
                                        </p:tav>
                                      </p:tavLst>
                                    </p:anim>
                                    <p:anim calcmode="lin" valueType="num">
                                      <p:cBhvr>
                                        <p:cTn id="8" dur="500" fill="hold"/>
                                        <p:tgtEl>
                                          <p:spTgt spid="124930"/>
                                        </p:tgtEl>
                                        <p:attrNameLst>
                                          <p:attrName>ppt_h</p:attrName>
                                        </p:attrNameLst>
                                      </p:cBhvr>
                                      <p:tavLst>
                                        <p:tav tm="0">
                                          <p:val>
                                            <p:strVal val="#ppt_h"/>
                                          </p:val>
                                        </p:tav>
                                        <p:tav tm="100000">
                                          <p:val>
                                            <p:strVal val="#ppt_h"/>
                                          </p:val>
                                        </p:tav>
                                      </p:tavLst>
                                    </p:anim>
                                    <p:animEffect transition="in" filter="fade">
                                      <p:cBhvr>
                                        <p:cTn id="9" dur="500"/>
                                        <p:tgtEl>
                                          <p:spTgt spid="124930"/>
                                        </p:tgtEl>
                                      </p:cBhvr>
                                    </p:animEffect>
                                  </p:childTnLst>
                                </p:cTn>
                              </p:par>
                            </p:childTnLst>
                          </p:cTn>
                        </p:par>
                        <p:par>
                          <p:cTn id="10" fill="hold" nodeType="afterGroup">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124931">
                                            <p:txEl>
                                              <p:pRg st="0" end="0"/>
                                            </p:txEl>
                                          </p:spTgt>
                                        </p:tgtEl>
                                        <p:attrNameLst>
                                          <p:attrName>style.visibility</p:attrName>
                                        </p:attrNameLst>
                                      </p:cBhvr>
                                      <p:to>
                                        <p:strVal val="visible"/>
                                      </p:to>
                                    </p:set>
                                    <p:animEffect transition="in" filter="circle(in)">
                                      <p:cBhvr>
                                        <p:cTn id="13" dur="500"/>
                                        <p:tgtEl>
                                          <p:spTgt spid="124931">
                                            <p:txEl>
                                              <p:pRg st="0" end="0"/>
                                            </p:txEl>
                                          </p:spTgt>
                                        </p:tgtEl>
                                      </p:cBhvr>
                                    </p:animEffect>
                                  </p:childTnLst>
                                </p:cTn>
                              </p:par>
                            </p:childTnLst>
                          </p:cTn>
                        </p:par>
                        <p:par>
                          <p:cTn id="14" fill="hold" nodeType="afterGroup">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124931">
                                            <p:txEl>
                                              <p:pRg st="1" end="1"/>
                                            </p:txEl>
                                          </p:spTgt>
                                        </p:tgtEl>
                                        <p:attrNameLst>
                                          <p:attrName>style.visibility</p:attrName>
                                        </p:attrNameLst>
                                      </p:cBhvr>
                                      <p:to>
                                        <p:strVal val="visible"/>
                                      </p:to>
                                    </p:set>
                                    <p:animEffect transition="in" filter="circle(in)">
                                      <p:cBhvr>
                                        <p:cTn id="17" dur="500"/>
                                        <p:tgtEl>
                                          <p:spTgt spid="124931">
                                            <p:txEl>
                                              <p:pRg st="1" end="1"/>
                                            </p:txEl>
                                          </p:spTgt>
                                        </p:tgtEl>
                                      </p:cBhvr>
                                    </p:animEffect>
                                  </p:childTnLst>
                                </p:cTn>
                              </p:par>
                            </p:childTnLst>
                          </p:cTn>
                        </p:par>
                        <p:par>
                          <p:cTn id="18" fill="hold" nodeType="afterGroup">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124931">
                                            <p:txEl>
                                              <p:pRg st="2" end="2"/>
                                            </p:txEl>
                                          </p:spTgt>
                                        </p:tgtEl>
                                        <p:attrNameLst>
                                          <p:attrName>style.visibility</p:attrName>
                                        </p:attrNameLst>
                                      </p:cBhvr>
                                      <p:to>
                                        <p:strVal val="visible"/>
                                      </p:to>
                                    </p:set>
                                    <p:animEffect transition="in" filter="circle(in)">
                                      <p:cBhvr>
                                        <p:cTn id="21" dur="500"/>
                                        <p:tgtEl>
                                          <p:spTgt spid="124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a:extLst>
              <a:ext uri="{FF2B5EF4-FFF2-40B4-BE49-F238E27FC236}">
                <a16:creationId xmlns:a16="http://schemas.microsoft.com/office/drawing/2014/main" id="{6314F4A4-A103-4112-B50C-74878F13BA2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325AA1-1A6E-4BF5-8DBE-CBC4BF522148}" type="datetime1">
              <a:rPr lang="en-US" altLang="en-US" smtClean="0">
                <a:solidFill>
                  <a:srgbClr val="FFCC00"/>
                </a:solidFill>
              </a:rPr>
              <a:pPr eaLnBrk="1" hangingPunct="1"/>
              <a:t>4/6/2021</a:t>
            </a:fld>
            <a:endParaRPr lang="en-US" altLang="en-US">
              <a:solidFill>
                <a:srgbClr val="FFCC00"/>
              </a:solidFill>
            </a:endParaRPr>
          </a:p>
        </p:txBody>
      </p:sp>
      <p:sp>
        <p:nvSpPr>
          <p:cNvPr id="28675" name="Slide Number Placeholder 5">
            <a:extLst>
              <a:ext uri="{FF2B5EF4-FFF2-40B4-BE49-F238E27FC236}">
                <a16:creationId xmlns:a16="http://schemas.microsoft.com/office/drawing/2014/main" id="{EDF08D3E-D53E-4079-9568-5530153C73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5E002F-25D8-4E24-A6CF-A49EBA3938BA}" type="slidenum">
              <a:rPr lang="ar-SA" altLang="en-US">
                <a:solidFill>
                  <a:srgbClr val="FFCC00"/>
                </a:solidFill>
              </a:rPr>
              <a:pPr eaLnBrk="1" hangingPunct="1"/>
              <a:t>27</a:t>
            </a:fld>
            <a:endParaRPr lang="en-US" altLang="en-US">
              <a:solidFill>
                <a:srgbClr val="FFCC00"/>
              </a:solidFill>
            </a:endParaRPr>
          </a:p>
        </p:txBody>
      </p:sp>
      <p:sp>
        <p:nvSpPr>
          <p:cNvPr id="125954" name="Rectangle 2">
            <a:extLst>
              <a:ext uri="{FF2B5EF4-FFF2-40B4-BE49-F238E27FC236}">
                <a16:creationId xmlns:a16="http://schemas.microsoft.com/office/drawing/2014/main" id="{2F2B35A3-8902-4218-8A59-B6858F06FDE8}"/>
              </a:ext>
            </a:extLst>
          </p:cNvPr>
          <p:cNvSpPr>
            <a:spLocks noGrp="1" noChangeArrowheads="1"/>
          </p:cNvSpPr>
          <p:nvPr>
            <p:ph type="title"/>
          </p:nvPr>
        </p:nvSpPr>
        <p:spPr/>
        <p:txBody>
          <a:bodyPr/>
          <a:lstStyle/>
          <a:p>
            <a:r>
              <a:rPr lang="ar-EG" altLang="en-US">
                <a:solidFill>
                  <a:schemeClr val="tx1"/>
                </a:solidFill>
              </a:rPr>
              <a:t> </a:t>
            </a:r>
            <a:r>
              <a:rPr lang="ar-EG" altLang="en-US" b="1">
                <a:solidFill>
                  <a:schemeClr val="tx1"/>
                </a:solidFill>
                <a:cs typeface="Arial" panose="020B0604020202020204" pitchFamily="34" charset="0"/>
              </a:rPr>
              <a:t>البرامج التمهيدية</a:t>
            </a:r>
            <a:r>
              <a:rPr lang="ar-EG" altLang="en-US">
                <a:solidFill>
                  <a:schemeClr val="tx1"/>
                </a:solidFill>
              </a:rPr>
              <a:t> </a:t>
            </a:r>
            <a:endParaRPr lang="en-US" altLang="en-US">
              <a:solidFill>
                <a:schemeClr val="tx1"/>
              </a:solidFill>
            </a:endParaRPr>
          </a:p>
        </p:txBody>
      </p:sp>
      <p:sp>
        <p:nvSpPr>
          <p:cNvPr id="125955" name="Rectangle 3">
            <a:extLst>
              <a:ext uri="{FF2B5EF4-FFF2-40B4-BE49-F238E27FC236}">
                <a16:creationId xmlns:a16="http://schemas.microsoft.com/office/drawing/2014/main" id="{1F2A9B7D-36DB-4B0B-9D90-FDE4C86975BA}"/>
              </a:ext>
            </a:extLst>
          </p:cNvPr>
          <p:cNvSpPr>
            <a:spLocks noGrp="1" noChangeArrowheads="1"/>
          </p:cNvSpPr>
          <p:nvPr>
            <p:ph type="body" idx="1"/>
          </p:nvPr>
        </p:nvSpPr>
        <p:spPr>
          <a:xfrm>
            <a:off x="755650" y="1711325"/>
            <a:ext cx="7786688" cy="4525963"/>
          </a:xfrm>
        </p:spPr>
        <p:txBody>
          <a:bodyPr/>
          <a:lstStyle/>
          <a:p>
            <a:pPr algn="just" rtl="1">
              <a:buFontTx/>
              <a:buNone/>
            </a:pPr>
            <a:r>
              <a:rPr lang="en-US" altLang="en-US">
                <a:solidFill>
                  <a:schemeClr val="tx1"/>
                </a:solidFill>
                <a:cs typeface="Arial" panose="020B0604020202020204" pitchFamily="34" charset="0"/>
              </a:rPr>
              <a:t>   </a:t>
            </a:r>
            <a:r>
              <a:rPr lang="ar-EG" altLang="en-US" b="1">
                <a:solidFill>
                  <a:schemeClr val="tx1"/>
                </a:solidFill>
                <a:cs typeface="Arial" panose="020B0604020202020204" pitchFamily="34" charset="0"/>
              </a:rPr>
              <a:t>عبارة عن خطوات تمهيدية مطلوبة للتحكم في الظروف المؤثرة</a:t>
            </a:r>
            <a:r>
              <a:rPr lang="en-US" altLang="en-US" b="1">
                <a:solidFill>
                  <a:schemeClr val="tx1"/>
                </a:solidFill>
                <a:cs typeface="Arial" panose="020B0604020202020204" pitchFamily="34" charset="0"/>
              </a:rPr>
              <a:t> </a:t>
            </a:r>
            <a:r>
              <a:rPr lang="ar-EG" altLang="en-US" b="1">
                <a:solidFill>
                  <a:schemeClr val="tx1"/>
                </a:solidFill>
                <a:cs typeface="Arial" panose="020B0604020202020204" pitchFamily="34" charset="0"/>
              </a:rPr>
              <a:t>علي سلامة الغذاء مثل :</a:t>
            </a:r>
          </a:p>
          <a:p>
            <a:pPr algn="just" rtl="1"/>
            <a:r>
              <a:rPr lang="ar-EG" altLang="en-US" b="1">
                <a:solidFill>
                  <a:schemeClr val="tx1"/>
                </a:solidFill>
                <a:cs typeface="Arial" panose="020B0604020202020204" pitchFamily="34" charset="0"/>
              </a:rPr>
              <a:t>ممارسة الشئون الصحية للادوات المستخدمة في الانتاج والمعدات .</a:t>
            </a:r>
          </a:p>
          <a:p>
            <a:pPr algn="just" rtl="1"/>
            <a:r>
              <a:rPr lang="ar-EG" altLang="en-US" b="1">
                <a:solidFill>
                  <a:schemeClr val="tx1"/>
                </a:solidFill>
                <a:cs typeface="Arial" panose="020B0604020202020204" pitchFamily="34" charset="0"/>
              </a:rPr>
              <a:t>برامج التدريب للعمال ، مراقبة صحتهم .</a:t>
            </a:r>
          </a:p>
          <a:p>
            <a:pPr algn="just" rtl="1"/>
            <a:r>
              <a:rPr lang="ar-EG" altLang="en-US" b="1">
                <a:solidFill>
                  <a:schemeClr val="tx1"/>
                </a:solidFill>
                <a:cs typeface="Arial" panose="020B0604020202020204" pitchFamily="34" charset="0"/>
              </a:rPr>
              <a:t>الصيانة الدورية للادوات والمعدات .</a:t>
            </a:r>
          </a:p>
          <a:p>
            <a:pPr algn="just" rtl="1"/>
            <a:r>
              <a:rPr lang="ar-EG" altLang="en-US" b="1">
                <a:solidFill>
                  <a:schemeClr val="tx1"/>
                </a:solidFill>
                <a:cs typeface="Arial" panose="020B0604020202020204" pitchFamily="34" charset="0"/>
              </a:rPr>
              <a:t>التعريف بالمنتج والتكويد</a:t>
            </a:r>
            <a:r>
              <a:rPr lang="ar-EG" altLang="en-US">
                <a:solidFill>
                  <a:schemeClr val="tx1"/>
                </a:solidFill>
              </a:rPr>
              <a:t> </a:t>
            </a:r>
            <a:r>
              <a:rPr lang="ar-EG" altLang="en-US">
                <a:solidFill>
                  <a:schemeClr val="tx1"/>
                </a:solidFill>
                <a:cs typeface="Arial" panose="020B0604020202020204" pitchFamily="34" charset="0"/>
              </a:rPr>
              <a:t>.</a:t>
            </a:r>
            <a:endParaRPr lang="en-US" altLang="en-US">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plus(in)">
                                      <p:cBhvr>
                                        <p:cTn id="7" dur="500"/>
                                        <p:tgtEl>
                                          <p:spTgt spid="125954"/>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5955">
                                            <p:txEl>
                                              <p:pRg st="0" end="0"/>
                                            </p:txEl>
                                          </p:spTgt>
                                        </p:tgtEl>
                                        <p:attrNameLst>
                                          <p:attrName>style.visibility</p:attrName>
                                        </p:attrNameLst>
                                      </p:cBhvr>
                                      <p:to>
                                        <p:strVal val="visible"/>
                                      </p:to>
                                    </p:set>
                                    <p:anim calcmode="lin" valueType="num">
                                      <p:cBhvr>
                                        <p:cTn id="11" dur="500" fill="hold"/>
                                        <p:tgtEl>
                                          <p:spTgt spid="125955">
                                            <p:txEl>
                                              <p:pRg st="0" end="0"/>
                                            </p:txEl>
                                          </p:spTgt>
                                        </p:tgtEl>
                                        <p:attrNameLst>
                                          <p:attrName>ppt_w</p:attrName>
                                        </p:attrNameLst>
                                      </p:cBhvr>
                                      <p:tavLst>
                                        <p:tav tm="0">
                                          <p:val>
                                            <p:strVal val="#ppt_w*0.70"/>
                                          </p:val>
                                        </p:tav>
                                        <p:tav tm="100000">
                                          <p:val>
                                            <p:strVal val="#ppt_w"/>
                                          </p:val>
                                        </p:tav>
                                      </p:tavLst>
                                    </p:anim>
                                    <p:anim calcmode="lin" valueType="num">
                                      <p:cBhvr>
                                        <p:cTn id="12" dur="500" fill="hold"/>
                                        <p:tgtEl>
                                          <p:spTgt spid="125955">
                                            <p:txEl>
                                              <p:pRg st="0" end="0"/>
                                            </p:txEl>
                                          </p:spTgt>
                                        </p:tgtEl>
                                        <p:attrNameLst>
                                          <p:attrName>ppt_h</p:attrName>
                                        </p:attrNameLst>
                                      </p:cBhvr>
                                      <p:tavLst>
                                        <p:tav tm="0">
                                          <p:val>
                                            <p:strVal val="#ppt_h"/>
                                          </p:val>
                                        </p:tav>
                                        <p:tav tm="100000">
                                          <p:val>
                                            <p:strVal val="#ppt_h"/>
                                          </p:val>
                                        </p:tav>
                                      </p:tavLst>
                                    </p:anim>
                                    <p:animEffect transition="in" filter="fade">
                                      <p:cBhvr>
                                        <p:cTn id="13" dur="500"/>
                                        <p:tgtEl>
                                          <p:spTgt spid="125955">
                                            <p:txEl>
                                              <p:pRg st="0" end="0"/>
                                            </p:txEl>
                                          </p:spTgt>
                                        </p:tgtEl>
                                      </p:cBhvr>
                                    </p:animEffect>
                                  </p:childTnLst>
                                </p:cTn>
                              </p:par>
                            </p:childTnLst>
                          </p:cTn>
                        </p:par>
                        <p:par>
                          <p:cTn id="14" fill="hold" nodeType="afterGroup">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125955">
                                            <p:txEl>
                                              <p:pRg st="1" end="1"/>
                                            </p:txEl>
                                          </p:spTgt>
                                        </p:tgtEl>
                                        <p:attrNameLst>
                                          <p:attrName>style.visibility</p:attrName>
                                        </p:attrNameLst>
                                      </p:cBhvr>
                                      <p:to>
                                        <p:strVal val="visible"/>
                                      </p:to>
                                    </p:set>
                                    <p:anim calcmode="lin" valueType="num">
                                      <p:cBhvr>
                                        <p:cTn id="17" dur="500" fill="hold"/>
                                        <p:tgtEl>
                                          <p:spTgt spid="125955">
                                            <p:txEl>
                                              <p:pRg st="1" end="1"/>
                                            </p:txEl>
                                          </p:spTgt>
                                        </p:tgtEl>
                                        <p:attrNameLst>
                                          <p:attrName>ppt_w</p:attrName>
                                        </p:attrNameLst>
                                      </p:cBhvr>
                                      <p:tavLst>
                                        <p:tav tm="0">
                                          <p:val>
                                            <p:strVal val="#ppt_w*0.70"/>
                                          </p:val>
                                        </p:tav>
                                        <p:tav tm="100000">
                                          <p:val>
                                            <p:strVal val="#ppt_w"/>
                                          </p:val>
                                        </p:tav>
                                      </p:tavLst>
                                    </p:anim>
                                    <p:anim calcmode="lin" valueType="num">
                                      <p:cBhvr>
                                        <p:cTn id="18" dur="500" fill="hold"/>
                                        <p:tgtEl>
                                          <p:spTgt spid="125955">
                                            <p:txEl>
                                              <p:pRg st="1" end="1"/>
                                            </p:txEl>
                                          </p:spTgt>
                                        </p:tgtEl>
                                        <p:attrNameLst>
                                          <p:attrName>ppt_h</p:attrName>
                                        </p:attrNameLst>
                                      </p:cBhvr>
                                      <p:tavLst>
                                        <p:tav tm="0">
                                          <p:val>
                                            <p:strVal val="#ppt_h"/>
                                          </p:val>
                                        </p:tav>
                                        <p:tav tm="100000">
                                          <p:val>
                                            <p:strVal val="#ppt_h"/>
                                          </p:val>
                                        </p:tav>
                                      </p:tavLst>
                                    </p:anim>
                                    <p:animEffect transition="in" filter="fade">
                                      <p:cBhvr>
                                        <p:cTn id="19" dur="500"/>
                                        <p:tgtEl>
                                          <p:spTgt spid="125955">
                                            <p:txEl>
                                              <p:pRg st="1" end="1"/>
                                            </p:txEl>
                                          </p:spTgt>
                                        </p:tgtEl>
                                      </p:cBhvr>
                                    </p:animEffect>
                                  </p:childTnLst>
                                </p:cTn>
                              </p:par>
                            </p:childTnLst>
                          </p:cTn>
                        </p:par>
                        <p:par>
                          <p:cTn id="20" fill="hold" nodeType="afterGroup">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125955">
                                            <p:txEl>
                                              <p:pRg st="2" end="2"/>
                                            </p:txEl>
                                          </p:spTgt>
                                        </p:tgtEl>
                                        <p:attrNameLst>
                                          <p:attrName>style.visibility</p:attrName>
                                        </p:attrNameLst>
                                      </p:cBhvr>
                                      <p:to>
                                        <p:strVal val="visible"/>
                                      </p:to>
                                    </p:set>
                                    <p:anim calcmode="lin" valueType="num">
                                      <p:cBhvr>
                                        <p:cTn id="23" dur="500" fill="hold"/>
                                        <p:tgtEl>
                                          <p:spTgt spid="125955">
                                            <p:txEl>
                                              <p:pRg st="2" end="2"/>
                                            </p:txEl>
                                          </p:spTgt>
                                        </p:tgtEl>
                                        <p:attrNameLst>
                                          <p:attrName>ppt_w</p:attrName>
                                        </p:attrNameLst>
                                      </p:cBhvr>
                                      <p:tavLst>
                                        <p:tav tm="0">
                                          <p:val>
                                            <p:strVal val="#ppt_w*0.70"/>
                                          </p:val>
                                        </p:tav>
                                        <p:tav tm="100000">
                                          <p:val>
                                            <p:strVal val="#ppt_w"/>
                                          </p:val>
                                        </p:tav>
                                      </p:tavLst>
                                    </p:anim>
                                    <p:anim calcmode="lin" valueType="num">
                                      <p:cBhvr>
                                        <p:cTn id="24" dur="500" fill="hold"/>
                                        <p:tgtEl>
                                          <p:spTgt spid="125955">
                                            <p:txEl>
                                              <p:pRg st="2" end="2"/>
                                            </p:txEl>
                                          </p:spTgt>
                                        </p:tgtEl>
                                        <p:attrNameLst>
                                          <p:attrName>ppt_h</p:attrName>
                                        </p:attrNameLst>
                                      </p:cBhvr>
                                      <p:tavLst>
                                        <p:tav tm="0">
                                          <p:val>
                                            <p:strVal val="#ppt_h"/>
                                          </p:val>
                                        </p:tav>
                                        <p:tav tm="100000">
                                          <p:val>
                                            <p:strVal val="#ppt_h"/>
                                          </p:val>
                                        </p:tav>
                                      </p:tavLst>
                                    </p:anim>
                                    <p:animEffect transition="in" filter="fade">
                                      <p:cBhvr>
                                        <p:cTn id="25" dur="500"/>
                                        <p:tgtEl>
                                          <p:spTgt spid="125955">
                                            <p:txEl>
                                              <p:pRg st="2" end="2"/>
                                            </p:txEl>
                                          </p:spTgt>
                                        </p:tgtEl>
                                      </p:cBhvr>
                                    </p:animEffect>
                                  </p:childTnLst>
                                </p:cTn>
                              </p:par>
                            </p:childTnLst>
                          </p:cTn>
                        </p:par>
                        <p:par>
                          <p:cTn id="26" fill="hold" nodeType="afterGroup">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125955">
                                            <p:txEl>
                                              <p:pRg st="3" end="3"/>
                                            </p:txEl>
                                          </p:spTgt>
                                        </p:tgtEl>
                                        <p:attrNameLst>
                                          <p:attrName>style.visibility</p:attrName>
                                        </p:attrNameLst>
                                      </p:cBhvr>
                                      <p:to>
                                        <p:strVal val="visible"/>
                                      </p:to>
                                    </p:set>
                                    <p:anim calcmode="lin" valueType="num">
                                      <p:cBhvr>
                                        <p:cTn id="29" dur="500" fill="hold"/>
                                        <p:tgtEl>
                                          <p:spTgt spid="125955">
                                            <p:txEl>
                                              <p:pRg st="3" end="3"/>
                                            </p:txEl>
                                          </p:spTgt>
                                        </p:tgtEl>
                                        <p:attrNameLst>
                                          <p:attrName>ppt_w</p:attrName>
                                        </p:attrNameLst>
                                      </p:cBhvr>
                                      <p:tavLst>
                                        <p:tav tm="0">
                                          <p:val>
                                            <p:strVal val="#ppt_w*0.70"/>
                                          </p:val>
                                        </p:tav>
                                        <p:tav tm="100000">
                                          <p:val>
                                            <p:strVal val="#ppt_w"/>
                                          </p:val>
                                        </p:tav>
                                      </p:tavLst>
                                    </p:anim>
                                    <p:anim calcmode="lin" valueType="num">
                                      <p:cBhvr>
                                        <p:cTn id="30" dur="500" fill="hold"/>
                                        <p:tgtEl>
                                          <p:spTgt spid="125955">
                                            <p:txEl>
                                              <p:pRg st="3" end="3"/>
                                            </p:txEl>
                                          </p:spTgt>
                                        </p:tgtEl>
                                        <p:attrNameLst>
                                          <p:attrName>ppt_h</p:attrName>
                                        </p:attrNameLst>
                                      </p:cBhvr>
                                      <p:tavLst>
                                        <p:tav tm="0">
                                          <p:val>
                                            <p:strVal val="#ppt_h"/>
                                          </p:val>
                                        </p:tav>
                                        <p:tav tm="100000">
                                          <p:val>
                                            <p:strVal val="#ppt_h"/>
                                          </p:val>
                                        </p:tav>
                                      </p:tavLst>
                                    </p:anim>
                                    <p:animEffect transition="in" filter="fade">
                                      <p:cBhvr>
                                        <p:cTn id="31" dur="500"/>
                                        <p:tgtEl>
                                          <p:spTgt spid="125955">
                                            <p:txEl>
                                              <p:pRg st="3" end="3"/>
                                            </p:txEl>
                                          </p:spTgt>
                                        </p:tgtEl>
                                      </p:cBhvr>
                                    </p:animEffect>
                                  </p:childTnLst>
                                </p:cTn>
                              </p:par>
                            </p:childTnLst>
                          </p:cTn>
                        </p:par>
                        <p:par>
                          <p:cTn id="32" fill="hold" nodeType="afterGroup">
                            <p:stCondLst>
                              <p:cond delay="2500"/>
                            </p:stCondLst>
                            <p:childTnLst>
                              <p:par>
                                <p:cTn id="33" presetID="55" presetClass="entr" presetSubtype="0" fill="hold" grpId="0" nodeType="afterEffect">
                                  <p:stCondLst>
                                    <p:cond delay="0"/>
                                  </p:stCondLst>
                                  <p:childTnLst>
                                    <p:set>
                                      <p:cBhvr>
                                        <p:cTn id="34" dur="1" fill="hold">
                                          <p:stCondLst>
                                            <p:cond delay="0"/>
                                          </p:stCondLst>
                                        </p:cTn>
                                        <p:tgtEl>
                                          <p:spTgt spid="125955">
                                            <p:txEl>
                                              <p:pRg st="4" end="4"/>
                                            </p:txEl>
                                          </p:spTgt>
                                        </p:tgtEl>
                                        <p:attrNameLst>
                                          <p:attrName>style.visibility</p:attrName>
                                        </p:attrNameLst>
                                      </p:cBhvr>
                                      <p:to>
                                        <p:strVal val="visible"/>
                                      </p:to>
                                    </p:set>
                                    <p:anim calcmode="lin" valueType="num">
                                      <p:cBhvr>
                                        <p:cTn id="35" dur="500" fill="hold"/>
                                        <p:tgtEl>
                                          <p:spTgt spid="125955">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125955">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125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a:extLst>
              <a:ext uri="{FF2B5EF4-FFF2-40B4-BE49-F238E27FC236}">
                <a16:creationId xmlns:a16="http://schemas.microsoft.com/office/drawing/2014/main" id="{0B713C02-E53F-4B6F-950F-4A9CD7F86A1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5E5E40-54DF-4704-9E0A-A8467D8E9691}" type="datetime1">
              <a:rPr lang="en-US" altLang="en-US" smtClean="0">
                <a:solidFill>
                  <a:srgbClr val="FFCC00"/>
                </a:solidFill>
              </a:rPr>
              <a:pPr eaLnBrk="1" hangingPunct="1"/>
              <a:t>4/6/2021</a:t>
            </a:fld>
            <a:endParaRPr lang="en-US" altLang="en-US">
              <a:solidFill>
                <a:srgbClr val="FFCC00"/>
              </a:solidFill>
            </a:endParaRPr>
          </a:p>
        </p:txBody>
      </p:sp>
      <p:sp>
        <p:nvSpPr>
          <p:cNvPr id="29699" name="Slide Number Placeholder 5">
            <a:extLst>
              <a:ext uri="{FF2B5EF4-FFF2-40B4-BE49-F238E27FC236}">
                <a16:creationId xmlns:a16="http://schemas.microsoft.com/office/drawing/2014/main" id="{A0636824-6624-47F5-B54A-F1A87F786C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4013F3-D949-4A1B-AD12-C1F9DC891F71}" type="slidenum">
              <a:rPr lang="ar-SA" altLang="en-US">
                <a:solidFill>
                  <a:srgbClr val="FFCC00"/>
                </a:solidFill>
              </a:rPr>
              <a:pPr eaLnBrk="1" hangingPunct="1"/>
              <a:t>28</a:t>
            </a:fld>
            <a:endParaRPr lang="en-US" altLang="en-US">
              <a:solidFill>
                <a:srgbClr val="FFCC00"/>
              </a:solidFill>
            </a:endParaRPr>
          </a:p>
        </p:txBody>
      </p:sp>
      <p:sp>
        <p:nvSpPr>
          <p:cNvPr id="126978" name="Rectangle 2">
            <a:extLst>
              <a:ext uri="{FF2B5EF4-FFF2-40B4-BE49-F238E27FC236}">
                <a16:creationId xmlns:a16="http://schemas.microsoft.com/office/drawing/2014/main" id="{3FCD261B-6764-4F6F-A258-5065A86D14A4}"/>
              </a:ext>
            </a:extLst>
          </p:cNvPr>
          <p:cNvSpPr>
            <a:spLocks noGrp="1" noChangeArrowheads="1"/>
          </p:cNvSpPr>
          <p:nvPr>
            <p:ph type="title"/>
          </p:nvPr>
        </p:nvSpPr>
        <p:spPr/>
        <p:txBody>
          <a:bodyPr/>
          <a:lstStyle/>
          <a:p>
            <a:pPr rtl="1"/>
            <a:r>
              <a:rPr lang="ar-EG" altLang="en-US" b="1">
                <a:solidFill>
                  <a:schemeClr val="tx1"/>
                </a:solidFill>
                <a:cs typeface="Arial" panose="020B0604020202020204" pitchFamily="34" charset="0"/>
              </a:rPr>
              <a:t>ممارسات التصنيع الجيدة (</a:t>
            </a:r>
            <a:r>
              <a:rPr lang="en-US" altLang="en-US" b="1">
                <a:solidFill>
                  <a:schemeClr val="tx1"/>
                </a:solidFill>
                <a:cs typeface="Arial" panose="020B0604020202020204" pitchFamily="34" charset="0"/>
              </a:rPr>
              <a:t>GMP</a:t>
            </a:r>
            <a:r>
              <a:rPr lang="ar-EG" altLang="en-US" b="1">
                <a:solidFill>
                  <a:schemeClr val="tx1"/>
                </a:solidFill>
                <a:cs typeface="Arial" panose="020B0604020202020204" pitchFamily="34" charset="0"/>
              </a:rPr>
              <a:t>)</a:t>
            </a:r>
            <a:endParaRPr lang="en-US" altLang="en-US" b="1">
              <a:solidFill>
                <a:schemeClr val="tx1"/>
              </a:solidFill>
              <a:cs typeface="Arial" panose="020B0604020202020204" pitchFamily="34" charset="0"/>
            </a:endParaRPr>
          </a:p>
        </p:txBody>
      </p:sp>
      <p:sp>
        <p:nvSpPr>
          <p:cNvPr id="126979" name="Rectangle 3">
            <a:extLst>
              <a:ext uri="{FF2B5EF4-FFF2-40B4-BE49-F238E27FC236}">
                <a16:creationId xmlns:a16="http://schemas.microsoft.com/office/drawing/2014/main" id="{DAE0E8CD-1A40-4688-A89E-8BCE8716E748}"/>
              </a:ext>
            </a:extLst>
          </p:cNvPr>
          <p:cNvSpPr>
            <a:spLocks noGrp="1" noChangeArrowheads="1"/>
          </p:cNvSpPr>
          <p:nvPr>
            <p:ph type="body" idx="1"/>
          </p:nvPr>
        </p:nvSpPr>
        <p:spPr/>
        <p:txBody>
          <a:bodyPr/>
          <a:lstStyle/>
          <a:p>
            <a:pPr algn="r" rtl="1"/>
            <a:r>
              <a:rPr lang="ar-EG" altLang="en-US" b="1">
                <a:solidFill>
                  <a:schemeClr val="tx1"/>
                </a:solidFill>
                <a:cs typeface="Arial" panose="020B0604020202020204" pitchFamily="34" charset="0"/>
              </a:rPr>
              <a:t>وهي عبارة عن مراقبة كل ما يخص عمليات تصنيع الغذاء طبقا للمواصفات الادارية والفنية المحددة لانتاج غذاء آمن يفي بمواصفات الجودة والسلامة .</a:t>
            </a:r>
          </a:p>
          <a:p>
            <a:pPr algn="r" rtl="1"/>
            <a:r>
              <a:rPr lang="ar-EG" altLang="en-US" b="1">
                <a:solidFill>
                  <a:schemeClr val="tx1"/>
                </a:solidFill>
                <a:cs typeface="Arial" panose="020B0604020202020204" pitchFamily="34" charset="0"/>
              </a:rPr>
              <a:t> بعض نواحي ال </a:t>
            </a:r>
            <a:r>
              <a:rPr lang="en-US" altLang="en-US" b="1">
                <a:solidFill>
                  <a:schemeClr val="tx1"/>
                </a:solidFill>
                <a:cs typeface="Arial" panose="020B0604020202020204" pitchFamily="34" charset="0"/>
              </a:rPr>
              <a:t>GMP</a:t>
            </a:r>
            <a:r>
              <a:rPr lang="ar-EG" altLang="en-US" b="1">
                <a:solidFill>
                  <a:schemeClr val="tx1"/>
                </a:solidFill>
                <a:cs typeface="Arial" panose="020B0604020202020204" pitchFamily="34" charset="0"/>
              </a:rPr>
              <a:t>  :</a:t>
            </a:r>
          </a:p>
          <a:p>
            <a:pPr algn="r" rtl="1">
              <a:buFontTx/>
              <a:buNone/>
            </a:pPr>
            <a:r>
              <a:rPr lang="en-US" altLang="en-US" b="1">
                <a:solidFill>
                  <a:schemeClr val="tx1"/>
                </a:solidFill>
                <a:cs typeface="Arial" panose="020B0604020202020204" pitchFamily="34" charset="0"/>
              </a:rPr>
              <a:t>	-</a:t>
            </a:r>
            <a:r>
              <a:rPr lang="ar-EG" altLang="en-US" b="1">
                <a:solidFill>
                  <a:schemeClr val="tx1"/>
                </a:solidFill>
                <a:cs typeface="Arial" panose="020B0604020202020204" pitchFamily="34" charset="0"/>
              </a:rPr>
              <a:t>الممارسات الصحية للعمال .</a:t>
            </a:r>
          </a:p>
          <a:p>
            <a:pPr algn="r" rtl="1">
              <a:buFontTx/>
              <a:buNone/>
            </a:pPr>
            <a:r>
              <a:rPr lang="en-US" altLang="en-US" b="1">
                <a:solidFill>
                  <a:schemeClr val="tx1"/>
                </a:solidFill>
                <a:cs typeface="Arial" panose="020B0604020202020204" pitchFamily="34" charset="0"/>
              </a:rPr>
              <a:t>	-</a:t>
            </a:r>
            <a:r>
              <a:rPr lang="ar-EG" altLang="en-US" b="1">
                <a:solidFill>
                  <a:schemeClr val="tx1"/>
                </a:solidFill>
                <a:cs typeface="Arial" panose="020B0604020202020204" pitchFamily="34" charset="0"/>
              </a:rPr>
              <a:t>معايرة الادوات .</a:t>
            </a:r>
          </a:p>
          <a:p>
            <a:pPr algn="r" rtl="1">
              <a:buFontTx/>
              <a:buNone/>
            </a:pPr>
            <a:r>
              <a:rPr lang="en-US" altLang="en-US" b="1">
                <a:solidFill>
                  <a:schemeClr val="tx1"/>
                </a:solidFill>
                <a:cs typeface="Arial" panose="020B0604020202020204" pitchFamily="34" charset="0"/>
              </a:rPr>
              <a:t>	-</a:t>
            </a:r>
            <a:r>
              <a:rPr lang="ar-EG" altLang="en-US" b="1">
                <a:solidFill>
                  <a:schemeClr val="tx1"/>
                </a:solidFill>
                <a:cs typeface="Arial" panose="020B0604020202020204" pitchFamily="34" charset="0"/>
              </a:rPr>
              <a:t>طرق فحص وتخزين واستخدام المواد الخام.</a:t>
            </a:r>
          </a:p>
          <a:p>
            <a:pPr algn="r" rtl="1">
              <a:buFontTx/>
              <a:buNone/>
            </a:pPr>
            <a:r>
              <a:rPr lang="en-US" altLang="en-US" b="1">
                <a:solidFill>
                  <a:schemeClr val="tx1"/>
                </a:solidFill>
                <a:cs typeface="Arial" panose="020B0604020202020204" pitchFamily="34" charset="0"/>
              </a:rPr>
              <a:t>	-</a:t>
            </a:r>
            <a:r>
              <a:rPr lang="ar-EG" altLang="en-US" b="1">
                <a:solidFill>
                  <a:schemeClr val="tx1"/>
                </a:solidFill>
                <a:cs typeface="Arial" panose="020B0604020202020204" pitchFamily="34" charset="0"/>
              </a:rPr>
              <a:t>طرق ووسائل التنظيف والتطهير المستخدمة</a:t>
            </a:r>
            <a:r>
              <a:rPr lang="ar-EG" altLang="en-US" b="1">
                <a:solidFill>
                  <a:schemeClr val="tx1"/>
                </a:solidFill>
              </a:rPr>
              <a:t> </a:t>
            </a:r>
            <a:r>
              <a:rPr lang="ar-EG" altLang="en-US" b="1">
                <a:solidFill>
                  <a:schemeClr val="tx1"/>
                </a:solidFill>
                <a:cs typeface="Arial" panose="020B0604020202020204" pitchFamily="34" charset="0"/>
              </a:rPr>
              <a:t>.</a:t>
            </a:r>
            <a:endParaRPr lang="en-US" altLang="en-US"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slide(fromRight)">
                                      <p:cBhvr>
                                        <p:cTn id="7" dur="500"/>
                                        <p:tgtEl>
                                          <p:spTgt spid="12697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6979">
                                            <p:txEl>
                                              <p:pRg st="0" end="0"/>
                                            </p:txEl>
                                          </p:spTgt>
                                        </p:tgtEl>
                                        <p:attrNameLst>
                                          <p:attrName>style.visibility</p:attrName>
                                        </p:attrNameLst>
                                      </p:cBhvr>
                                      <p:to>
                                        <p:strVal val="visible"/>
                                      </p:to>
                                    </p:set>
                                    <p:animEffect transition="in" filter="dissolve">
                                      <p:cBhvr>
                                        <p:cTn id="11" dur="500"/>
                                        <p:tgtEl>
                                          <p:spTgt spid="126979">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6979">
                                            <p:txEl>
                                              <p:pRg st="1" end="1"/>
                                            </p:txEl>
                                          </p:spTgt>
                                        </p:tgtEl>
                                        <p:attrNameLst>
                                          <p:attrName>style.visibility</p:attrName>
                                        </p:attrNameLst>
                                      </p:cBhvr>
                                      <p:to>
                                        <p:strVal val="visible"/>
                                      </p:to>
                                    </p:set>
                                    <p:animEffect transition="in" filter="dissolve">
                                      <p:cBhvr>
                                        <p:cTn id="15" dur="500"/>
                                        <p:tgtEl>
                                          <p:spTgt spid="126979">
                                            <p:txEl>
                                              <p:pRg st="1" end="1"/>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animEffect transition="in" filter="dissolve">
                                      <p:cBhvr>
                                        <p:cTn id="19" dur="500"/>
                                        <p:tgtEl>
                                          <p:spTgt spid="126979">
                                            <p:txEl>
                                              <p:pRg st="2" end="2"/>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26979">
                                            <p:txEl>
                                              <p:pRg st="3" end="3"/>
                                            </p:txEl>
                                          </p:spTgt>
                                        </p:tgtEl>
                                        <p:attrNameLst>
                                          <p:attrName>style.visibility</p:attrName>
                                        </p:attrNameLst>
                                      </p:cBhvr>
                                      <p:to>
                                        <p:strVal val="visible"/>
                                      </p:to>
                                    </p:set>
                                    <p:animEffect transition="in" filter="dissolve">
                                      <p:cBhvr>
                                        <p:cTn id="23" dur="500"/>
                                        <p:tgtEl>
                                          <p:spTgt spid="126979">
                                            <p:txEl>
                                              <p:pRg st="3" end="3"/>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26979">
                                            <p:txEl>
                                              <p:pRg st="4" end="4"/>
                                            </p:txEl>
                                          </p:spTgt>
                                        </p:tgtEl>
                                        <p:attrNameLst>
                                          <p:attrName>style.visibility</p:attrName>
                                        </p:attrNameLst>
                                      </p:cBhvr>
                                      <p:to>
                                        <p:strVal val="visible"/>
                                      </p:to>
                                    </p:set>
                                    <p:animEffect transition="in" filter="dissolve">
                                      <p:cBhvr>
                                        <p:cTn id="27" dur="500"/>
                                        <p:tgtEl>
                                          <p:spTgt spid="126979">
                                            <p:txEl>
                                              <p:pRg st="4" end="4"/>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26979">
                                            <p:txEl>
                                              <p:pRg st="5" end="5"/>
                                            </p:txEl>
                                          </p:spTgt>
                                        </p:tgtEl>
                                        <p:attrNameLst>
                                          <p:attrName>style.visibility</p:attrName>
                                        </p:attrNameLst>
                                      </p:cBhvr>
                                      <p:to>
                                        <p:strVal val="visible"/>
                                      </p:to>
                                    </p:set>
                                    <p:animEffect transition="in" filter="dissolve">
                                      <p:cBhvr>
                                        <p:cTn id="31" dur="500"/>
                                        <p:tgtEl>
                                          <p:spTgt spid="1269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39B5BD07-8BE1-4609-AC68-A0FA09FC34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DADCEB-5DED-4C47-8211-DC6366117258}" type="slidenum">
              <a:rPr lang="ar-SA" altLang="en-US">
                <a:solidFill>
                  <a:srgbClr val="FFCC00"/>
                </a:solidFill>
              </a:rPr>
              <a:pPr eaLnBrk="1" hangingPunct="1"/>
              <a:t>29</a:t>
            </a:fld>
            <a:endParaRPr lang="en-US" altLang="en-US">
              <a:solidFill>
                <a:srgbClr val="FFCC00"/>
              </a:solidFill>
            </a:endParaRPr>
          </a:p>
        </p:txBody>
      </p:sp>
      <p:sp>
        <p:nvSpPr>
          <p:cNvPr id="30723" name="Rectangle 1">
            <a:extLst>
              <a:ext uri="{FF2B5EF4-FFF2-40B4-BE49-F238E27FC236}">
                <a16:creationId xmlns:a16="http://schemas.microsoft.com/office/drawing/2014/main" id="{EE4B77B0-5C99-4362-AB53-F9109F9D8FD2}"/>
              </a:ext>
            </a:extLst>
          </p:cNvPr>
          <p:cNvSpPr>
            <a:spLocks noChangeArrowheads="1"/>
          </p:cNvSpPr>
          <p:nvPr/>
        </p:nvSpPr>
        <p:spPr bwMode="auto">
          <a:xfrm>
            <a:off x="685800" y="1185863"/>
            <a:ext cx="8077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r" rtl="1" eaLnBrk="1" hangingPunct="1">
              <a:buFontTx/>
              <a:buChar char="•"/>
            </a:pPr>
            <a:r>
              <a:rPr lang="ar-SA" altLang="en-US" sz="3600" b="1">
                <a:cs typeface="Times New Roman" panose="02020603050405020304" pitchFamily="18" charset="0"/>
              </a:rPr>
              <a:t>ترتيب الاجراءات لتطبيق نظام الهاسب  في  شركة ما من شركات الاغذية:</a:t>
            </a:r>
            <a:endParaRPr lang="en-US" altLang="en-US" sz="3600" b="1">
              <a:cs typeface="Times New Roman" panose="02020603050405020304" pitchFamily="18" charset="0"/>
            </a:endParaRPr>
          </a:p>
          <a:p>
            <a:pPr algn="r" rtl="1" eaLnBrk="1" hangingPunct="1"/>
            <a:endParaRPr lang="en-US" altLang="en-US" sz="3600">
              <a:cs typeface="Arial" panose="020B0604020202020204" pitchFamily="34" charset="0"/>
            </a:endParaRPr>
          </a:p>
          <a:p>
            <a:pPr algn="r" rtl="1">
              <a:buFontTx/>
              <a:buChar char="•"/>
            </a:pPr>
            <a:r>
              <a:rPr lang="ar-SA" altLang="en-US" sz="3200">
                <a:cs typeface="Times New Roman" panose="02020603050405020304" pitchFamily="18" charset="0"/>
              </a:rPr>
              <a:t>قرار الادارة بنية الشركة تطبيق نظام الهاسب واجراء مناقشة مع المسؤلين العاملين بالمنشاة حول مصادر الأضرار وطريقة التعامل معها</a:t>
            </a:r>
            <a:endParaRPr lang="en-US" altLang="en-US" sz="3200">
              <a:cs typeface="Arial" panose="020B0604020202020204" pitchFamily="34" charset="0"/>
            </a:endParaRPr>
          </a:p>
          <a:p>
            <a:pPr algn="r" rtl="1">
              <a:buFontTx/>
              <a:buChar char="•"/>
            </a:pPr>
            <a:r>
              <a:rPr lang="ar-SA" altLang="en-US" sz="3200">
                <a:cs typeface="Times New Roman" panose="02020603050405020304" pitchFamily="18" charset="0"/>
              </a:rPr>
              <a:t>تشكيل وتدريب فريق الهاسب ودعمة من الادارة</a:t>
            </a:r>
            <a:endParaRPr lang="en-US" altLang="en-US" sz="3200">
              <a:cs typeface="Times New Roman" panose="02020603050405020304" pitchFamily="18" charset="0"/>
            </a:endParaRPr>
          </a:p>
          <a:p>
            <a:pPr algn="r" rtl="1">
              <a:buFontTx/>
              <a:buChar char="•"/>
            </a:pPr>
            <a:r>
              <a:rPr lang="ar-SA" altLang="en-US" sz="3200">
                <a:ea typeface="Times New Roman" panose="02020603050405020304" pitchFamily="18" charset="0"/>
                <a:cs typeface="Arial" panose="020B0604020202020204" pitchFamily="34" charset="0"/>
              </a:rPr>
              <a:t>وضع وثيقة بخطة الهاسب والتى تشمل خمسة مبادىء وسبعة من الاساسيات لنظام الهاسب</a:t>
            </a:r>
            <a:r>
              <a:rPr lang="en-US" altLang="en-US" sz="3200">
                <a:ea typeface="Times New Roman" panose="02020603050405020304" pitchFamily="18" charset="0"/>
                <a:cs typeface="Arial" panose="020B0604020202020204" pitchFamily="34" charset="0"/>
              </a:rPr>
              <a:t> </a:t>
            </a:r>
            <a:endParaRPr lang="en-US" altLang="en-US" sz="3200">
              <a:cs typeface="Arial" panose="020B0604020202020204" pitchFamily="34" charset="0"/>
            </a:endParaRPr>
          </a:p>
          <a:p>
            <a:pPr algn="r" rtl="1">
              <a:buFontTx/>
              <a:buChar char="•"/>
            </a:pPr>
            <a:endParaRPr lang="en-US" altLang="en-US" sz="320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B8319D3-BA61-4C88-A9F2-55433BD9623D}"/>
              </a:ext>
            </a:extLst>
          </p:cNvPr>
          <p:cNvSpPr>
            <a:spLocks noGrp="1"/>
          </p:cNvSpPr>
          <p:nvPr>
            <p:ph type="title"/>
          </p:nvPr>
        </p:nvSpPr>
        <p:spPr/>
        <p:txBody>
          <a:bodyPr/>
          <a:lstStyle/>
          <a:p>
            <a:endParaRPr lang="ar-EG" altLang="en-US"/>
          </a:p>
        </p:txBody>
      </p:sp>
      <p:sp>
        <p:nvSpPr>
          <p:cNvPr id="4099" name="Date Placeholder 3">
            <a:extLst>
              <a:ext uri="{FF2B5EF4-FFF2-40B4-BE49-F238E27FC236}">
                <a16:creationId xmlns:a16="http://schemas.microsoft.com/office/drawing/2014/main" id="{D8FE859F-473E-4C3F-8654-D82D309F443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431A8F-4399-4AAD-955C-0E7A2404CAC3}" type="datetime1">
              <a:rPr lang="en-US" altLang="en-US" smtClean="0">
                <a:solidFill>
                  <a:srgbClr val="FFCC00"/>
                </a:solidFill>
              </a:rPr>
              <a:pPr eaLnBrk="1" hangingPunct="1"/>
              <a:t>4/6/2021</a:t>
            </a:fld>
            <a:endParaRPr lang="en-US" altLang="en-US">
              <a:solidFill>
                <a:srgbClr val="FFCC00"/>
              </a:solidFill>
            </a:endParaRPr>
          </a:p>
        </p:txBody>
      </p:sp>
      <p:sp>
        <p:nvSpPr>
          <p:cNvPr id="4100" name="Footer Placeholder 4">
            <a:extLst>
              <a:ext uri="{FF2B5EF4-FFF2-40B4-BE49-F238E27FC236}">
                <a16:creationId xmlns:a16="http://schemas.microsoft.com/office/drawing/2014/main" id="{5B0CC7C0-9B24-4F53-BFD9-D4321B31A0D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4101" name="Slide Number Placeholder 5">
            <a:extLst>
              <a:ext uri="{FF2B5EF4-FFF2-40B4-BE49-F238E27FC236}">
                <a16:creationId xmlns:a16="http://schemas.microsoft.com/office/drawing/2014/main" id="{15556D40-C675-4CCA-A3EA-A9DDC0E944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FDE4C0-C451-4AD7-A91B-FBE1D62F8320}" type="slidenum">
              <a:rPr lang="ar-SA" altLang="en-US">
                <a:solidFill>
                  <a:srgbClr val="FFCC00"/>
                </a:solidFill>
              </a:rPr>
              <a:pPr eaLnBrk="1" hangingPunct="1"/>
              <a:t>3</a:t>
            </a:fld>
            <a:endParaRPr lang="en-US" altLang="en-US">
              <a:solidFill>
                <a:srgbClr val="FFCC00"/>
              </a:solidFill>
            </a:endParaRPr>
          </a:p>
        </p:txBody>
      </p:sp>
      <p:pic>
        <p:nvPicPr>
          <p:cNvPr id="4102" name="Picture 7" descr="C:\Users\Dr.Ehab Essawy\Desktop\14.png">
            <a:extLst>
              <a:ext uri="{FF2B5EF4-FFF2-40B4-BE49-F238E27FC236}">
                <a16:creationId xmlns:a16="http://schemas.microsoft.com/office/drawing/2014/main" id="{E3E7F24F-E39D-4978-9D3B-9F67638482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1143000"/>
            <a:ext cx="8072438" cy="5500688"/>
          </a:xfr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a:extLst>
              <a:ext uri="{FF2B5EF4-FFF2-40B4-BE49-F238E27FC236}">
                <a16:creationId xmlns:a16="http://schemas.microsoft.com/office/drawing/2014/main" id="{332C9AAC-C29B-4FCE-9526-6783B4F36D1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43726C-B088-48A6-A804-92CF438E3ACA}" type="datetime1">
              <a:rPr lang="en-US" altLang="en-US" smtClean="0">
                <a:solidFill>
                  <a:srgbClr val="FFCC00"/>
                </a:solidFill>
              </a:rPr>
              <a:pPr eaLnBrk="1" hangingPunct="1"/>
              <a:t>4/6/2021</a:t>
            </a:fld>
            <a:endParaRPr lang="en-US" altLang="en-US">
              <a:solidFill>
                <a:srgbClr val="FFCC00"/>
              </a:solidFill>
            </a:endParaRPr>
          </a:p>
        </p:txBody>
      </p:sp>
      <p:sp>
        <p:nvSpPr>
          <p:cNvPr id="31747" name="Slide Number Placeholder 5">
            <a:extLst>
              <a:ext uri="{FF2B5EF4-FFF2-40B4-BE49-F238E27FC236}">
                <a16:creationId xmlns:a16="http://schemas.microsoft.com/office/drawing/2014/main" id="{73840378-1CB2-46CF-ACBE-0059B69F63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26B1CA-0AA0-475D-AD62-CE01DF0A731D}" type="slidenum">
              <a:rPr lang="ar-SA" altLang="en-US">
                <a:solidFill>
                  <a:srgbClr val="FFCC00"/>
                </a:solidFill>
              </a:rPr>
              <a:pPr eaLnBrk="1" hangingPunct="1"/>
              <a:t>30</a:t>
            </a:fld>
            <a:endParaRPr lang="en-US" altLang="en-US">
              <a:solidFill>
                <a:srgbClr val="FFCC00"/>
              </a:solidFill>
            </a:endParaRPr>
          </a:p>
        </p:txBody>
      </p:sp>
      <p:sp>
        <p:nvSpPr>
          <p:cNvPr id="131075" name="Rectangle 3">
            <a:extLst>
              <a:ext uri="{FF2B5EF4-FFF2-40B4-BE49-F238E27FC236}">
                <a16:creationId xmlns:a16="http://schemas.microsoft.com/office/drawing/2014/main" id="{5B9135CF-DCF0-4C4B-BACE-54C63D750448}"/>
              </a:ext>
            </a:extLst>
          </p:cNvPr>
          <p:cNvSpPr>
            <a:spLocks noGrp="1" noChangeArrowheads="1"/>
          </p:cNvSpPr>
          <p:nvPr>
            <p:ph type="body" idx="1"/>
          </p:nvPr>
        </p:nvSpPr>
        <p:spPr>
          <a:xfrm>
            <a:off x="539750" y="549275"/>
            <a:ext cx="8002588" cy="5576888"/>
          </a:xfrm>
        </p:spPr>
        <p:txBody>
          <a:bodyPr/>
          <a:lstStyle/>
          <a:p>
            <a:pPr algn="ctr" rtl="1">
              <a:lnSpc>
                <a:spcPct val="90000"/>
              </a:lnSpc>
              <a:buFontTx/>
              <a:buNone/>
            </a:pPr>
            <a:endParaRPr lang="ar-EG" altLang="en-US" sz="4000" b="1">
              <a:solidFill>
                <a:schemeClr val="tx1"/>
              </a:solidFill>
              <a:cs typeface="Arial" panose="020B0604020202020204" pitchFamily="34" charset="0"/>
            </a:endParaRPr>
          </a:p>
          <a:p>
            <a:pPr algn="ctr" rtl="1">
              <a:lnSpc>
                <a:spcPct val="90000"/>
              </a:lnSpc>
              <a:buFontTx/>
              <a:buNone/>
            </a:pPr>
            <a:r>
              <a:rPr lang="ar-SA" altLang="en-US" sz="4000" b="1">
                <a:solidFill>
                  <a:schemeClr val="tx1"/>
                </a:solidFill>
              </a:rPr>
              <a:t>المبادىء الخمسة للهاسب</a:t>
            </a:r>
            <a:endParaRPr lang="ar-EG" altLang="en-US" sz="2000" b="1">
              <a:solidFill>
                <a:schemeClr val="tx1"/>
              </a:solidFill>
              <a:cs typeface="Arial" panose="020B0604020202020204" pitchFamily="34" charset="0"/>
            </a:endParaRPr>
          </a:p>
          <a:p>
            <a:pPr algn="r" rtl="1">
              <a:lnSpc>
                <a:spcPct val="125000"/>
              </a:lnSpc>
              <a:buFontTx/>
              <a:buNone/>
            </a:pPr>
            <a:r>
              <a:rPr lang="ar-EG" altLang="en-US" sz="2800" b="1">
                <a:solidFill>
                  <a:schemeClr val="tx1"/>
                </a:solidFill>
                <a:cs typeface="Arial" panose="020B0604020202020204" pitchFamily="34" charset="0"/>
              </a:rPr>
              <a:t>1- تجميع فريق الهاسب ، ويتشكل الفريق من مجموعة افراد متعددي التخصصات ولديهم الخبرة والكفاءة .</a:t>
            </a:r>
          </a:p>
          <a:p>
            <a:pPr algn="just" rtl="1">
              <a:lnSpc>
                <a:spcPct val="125000"/>
              </a:lnSpc>
              <a:buFontTx/>
              <a:buNone/>
            </a:pPr>
            <a:r>
              <a:rPr lang="ar-EG" altLang="en-US" sz="2800" b="1">
                <a:solidFill>
                  <a:schemeClr val="tx1"/>
                </a:solidFill>
                <a:cs typeface="Arial" panose="020B0604020202020204" pitchFamily="34" charset="0"/>
              </a:rPr>
              <a:t>   ولانجاح النظام  لابد من اشتراك كل مراحل العملية الانتاجية في تطوير وتطبيق الخطة مع تعيين رئيس  للفريق.</a:t>
            </a:r>
          </a:p>
          <a:p>
            <a:pPr algn="just" rtl="1">
              <a:lnSpc>
                <a:spcPct val="125000"/>
              </a:lnSpc>
              <a:buFontTx/>
              <a:buNone/>
            </a:pPr>
            <a:r>
              <a:rPr lang="ar-EG" altLang="en-US" sz="2800" b="1">
                <a:solidFill>
                  <a:schemeClr val="tx1"/>
                </a:solidFill>
                <a:cs typeface="Arial" panose="020B0604020202020204" pitchFamily="34" charset="0"/>
              </a:rPr>
              <a:t>2- وصف المنتج وكيفية استخدامه مع تحديد المعلومات الخاصة بسلامة المنتج مثل التركيب الكيميائي , الخواص الطبيعية (</a:t>
            </a:r>
            <a:r>
              <a:rPr lang="en-US" altLang="en-US" sz="2800" b="1">
                <a:solidFill>
                  <a:schemeClr val="tx1"/>
                </a:solidFill>
                <a:cs typeface="Arial" panose="020B0604020202020204" pitchFamily="34" charset="0"/>
              </a:rPr>
              <a:t>pH, a</a:t>
            </a:r>
            <a:r>
              <a:rPr lang="en-US" altLang="en-US" sz="2800" b="1" baseline="-25000">
                <a:solidFill>
                  <a:schemeClr val="tx1"/>
                </a:solidFill>
                <a:cs typeface="Arial" panose="020B0604020202020204" pitchFamily="34" charset="0"/>
              </a:rPr>
              <a:t>w</a:t>
            </a:r>
            <a:r>
              <a:rPr lang="ar-EG" altLang="en-US" sz="2800" b="1">
                <a:solidFill>
                  <a:schemeClr val="tx1"/>
                </a:solidFill>
                <a:cs typeface="Arial" panose="020B0604020202020204" pitchFamily="34" charset="0"/>
              </a:rPr>
              <a:t>) , المعاملات , المحتوي الميكروبي , المواد الحافظة ، عملية التعبئة والتخزين </a:t>
            </a:r>
            <a:r>
              <a:rPr lang="ar-EG" altLang="en-US" sz="2800" b="1">
                <a:solidFill>
                  <a:schemeClr val="bg1"/>
                </a:solidFill>
                <a:cs typeface="Arial" panose="020B0604020202020204" pitchFamily="34" charset="0"/>
              </a:rPr>
              <a:t>والطرق المتبعة في توزيعه ووصوله للمستهلك</a:t>
            </a:r>
            <a:r>
              <a:rPr lang="ar-EG" altLang="en-US" sz="2800" b="1">
                <a:solidFill>
                  <a:schemeClr val="bg1"/>
                </a:solidFill>
              </a:rPr>
              <a:t> </a:t>
            </a:r>
            <a:endParaRPr lang="en-US" altLang="en-US" sz="28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1075">
                                            <p:txEl>
                                              <p:pRg st="2" end="2"/>
                                            </p:txEl>
                                          </p:spTgt>
                                        </p:tgtEl>
                                        <p:attrNameLst>
                                          <p:attrName>style.visibility</p:attrName>
                                        </p:attrNameLst>
                                      </p:cBhvr>
                                      <p:to>
                                        <p:strVal val="visible"/>
                                      </p:to>
                                    </p:set>
                                    <p:animEffect transition="in" filter="dissolve">
                                      <p:cBhvr>
                                        <p:cTn id="7" dur="500"/>
                                        <p:tgtEl>
                                          <p:spTgt spid="131075">
                                            <p:txEl>
                                              <p:pRg st="2" end="2"/>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31075">
                                            <p:txEl>
                                              <p:pRg st="3" end="3"/>
                                            </p:txEl>
                                          </p:spTgt>
                                        </p:tgtEl>
                                        <p:attrNameLst>
                                          <p:attrName>style.visibility</p:attrName>
                                        </p:attrNameLst>
                                      </p:cBhvr>
                                      <p:to>
                                        <p:strVal val="visible"/>
                                      </p:to>
                                    </p:set>
                                    <p:animEffect transition="in" filter="dissolve">
                                      <p:cBhvr>
                                        <p:cTn id="11" dur="500"/>
                                        <p:tgtEl>
                                          <p:spTgt spid="131075">
                                            <p:txEl>
                                              <p:pRg st="3" end="3"/>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31075">
                                            <p:txEl>
                                              <p:pRg st="4" end="4"/>
                                            </p:txEl>
                                          </p:spTgt>
                                        </p:tgtEl>
                                        <p:attrNameLst>
                                          <p:attrName>style.visibility</p:attrName>
                                        </p:attrNameLst>
                                      </p:cBhvr>
                                      <p:to>
                                        <p:strVal val="visible"/>
                                      </p:to>
                                    </p:set>
                                    <p:animEffect transition="in" filter="dissolve">
                                      <p:cBhvr>
                                        <p:cTn id="15" dur="500"/>
                                        <p:tgtEl>
                                          <p:spTgt spid="131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a:extLst>
              <a:ext uri="{FF2B5EF4-FFF2-40B4-BE49-F238E27FC236}">
                <a16:creationId xmlns:a16="http://schemas.microsoft.com/office/drawing/2014/main" id="{5EA33F19-91F4-4C42-94D0-BE045F1553D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60D853-9E34-4B42-BF1D-7EAB0571A0BD}" type="datetime1">
              <a:rPr lang="en-US" altLang="en-US" smtClean="0">
                <a:solidFill>
                  <a:srgbClr val="FFCC00"/>
                </a:solidFill>
              </a:rPr>
              <a:pPr eaLnBrk="1" hangingPunct="1"/>
              <a:t>4/6/2021</a:t>
            </a:fld>
            <a:endParaRPr lang="en-US" altLang="en-US">
              <a:solidFill>
                <a:srgbClr val="FFCC00"/>
              </a:solidFill>
            </a:endParaRPr>
          </a:p>
        </p:txBody>
      </p:sp>
      <p:sp>
        <p:nvSpPr>
          <p:cNvPr id="32771" name="Footer Placeholder 5">
            <a:extLst>
              <a:ext uri="{FF2B5EF4-FFF2-40B4-BE49-F238E27FC236}">
                <a16:creationId xmlns:a16="http://schemas.microsoft.com/office/drawing/2014/main" id="{431BDC9C-9BDA-461E-9AD6-493B3B3FAF1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32772" name="Slide Number Placeholder 6">
            <a:extLst>
              <a:ext uri="{FF2B5EF4-FFF2-40B4-BE49-F238E27FC236}">
                <a16:creationId xmlns:a16="http://schemas.microsoft.com/office/drawing/2014/main" id="{16A4C897-A1E3-4ED6-85E7-D94362A04E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6326F1-2A5E-4CA2-B460-B113C478C49A}" type="slidenum">
              <a:rPr lang="ar-SA" altLang="en-US">
                <a:solidFill>
                  <a:srgbClr val="FFCC00"/>
                </a:solidFill>
              </a:rPr>
              <a:pPr eaLnBrk="1" hangingPunct="1"/>
              <a:t>31</a:t>
            </a:fld>
            <a:endParaRPr lang="en-US" altLang="en-US">
              <a:solidFill>
                <a:srgbClr val="FFCC00"/>
              </a:solidFill>
            </a:endParaRPr>
          </a:p>
        </p:txBody>
      </p:sp>
      <p:sp>
        <p:nvSpPr>
          <p:cNvPr id="132099" name="Rectangle 3">
            <a:extLst>
              <a:ext uri="{FF2B5EF4-FFF2-40B4-BE49-F238E27FC236}">
                <a16:creationId xmlns:a16="http://schemas.microsoft.com/office/drawing/2014/main" id="{A67FA607-AA95-47DC-8520-9C52975336F2}"/>
              </a:ext>
            </a:extLst>
          </p:cNvPr>
          <p:cNvSpPr>
            <a:spLocks noGrp="1" noChangeArrowheads="1"/>
          </p:cNvSpPr>
          <p:nvPr>
            <p:ph type="body" sz="half" idx="1"/>
          </p:nvPr>
        </p:nvSpPr>
        <p:spPr>
          <a:xfrm>
            <a:off x="714375" y="928688"/>
            <a:ext cx="7786688" cy="2714625"/>
          </a:xfrm>
        </p:spPr>
        <p:txBody>
          <a:bodyPr/>
          <a:lstStyle/>
          <a:p>
            <a:pPr marL="609600" indent="-609600" algn="r" rtl="1">
              <a:lnSpc>
                <a:spcPct val="130000"/>
              </a:lnSpc>
              <a:buFontTx/>
              <a:buNone/>
              <a:tabLst>
                <a:tab pos="6915150" algn="l"/>
              </a:tabLst>
            </a:pPr>
            <a:r>
              <a:rPr lang="ar-EG" altLang="en-US" b="1">
                <a:solidFill>
                  <a:schemeClr val="tx1"/>
                </a:solidFill>
                <a:cs typeface="Arial" panose="020B0604020202020204" pitchFamily="34" charset="0"/>
              </a:rPr>
              <a:t>3- عمل رسم تخطيطي لانسياب العملية التصنيعية     وصف خطوات التصنيغ من خلال خريطة المسار (</a:t>
            </a:r>
            <a:r>
              <a:rPr lang="en-US" altLang="en-US" b="1">
                <a:solidFill>
                  <a:schemeClr val="tx1"/>
                </a:solidFill>
                <a:cs typeface="Arial" panose="020B0604020202020204" pitchFamily="34" charset="0"/>
              </a:rPr>
              <a:t>flow diagram</a:t>
            </a:r>
            <a:r>
              <a:rPr lang="ar-EG" altLang="en-US" b="1">
                <a:solidFill>
                  <a:schemeClr val="tx1"/>
                </a:solidFill>
                <a:cs typeface="Arial" panose="020B0604020202020204" pitchFamily="34" charset="0"/>
              </a:rPr>
              <a:t>) ويجب ان تشتمل خريطة المسار علي كل الخطوات التصنيعية للمنتج بدءآ من استلام </a:t>
            </a:r>
          </a:p>
          <a:p>
            <a:pPr marL="609600" indent="-609600" algn="r" rtl="1">
              <a:lnSpc>
                <a:spcPct val="130000"/>
              </a:lnSpc>
              <a:buFontTx/>
              <a:buNone/>
              <a:tabLst>
                <a:tab pos="6915150" algn="l"/>
              </a:tabLst>
            </a:pPr>
            <a:r>
              <a:rPr lang="ar-EG" altLang="en-US" b="1">
                <a:solidFill>
                  <a:schemeClr val="tx1"/>
                </a:solidFill>
                <a:cs typeface="Arial" panose="020B0604020202020204" pitchFamily="34" charset="0"/>
              </a:rPr>
              <a:t>      المواد الخام وحتي الوصول للمستهلك.</a:t>
            </a:r>
            <a:endParaRPr lang="en-US" altLang="en-US" b="1">
              <a:solidFill>
                <a:schemeClr val="tx1"/>
              </a:solidFill>
              <a:cs typeface="Arial" panose="020B0604020202020204" pitchFamily="34" charset="0"/>
            </a:endParaRPr>
          </a:p>
        </p:txBody>
      </p:sp>
      <p:sp>
        <p:nvSpPr>
          <p:cNvPr id="132100" name="Rectangle 4">
            <a:extLst>
              <a:ext uri="{FF2B5EF4-FFF2-40B4-BE49-F238E27FC236}">
                <a16:creationId xmlns:a16="http://schemas.microsoft.com/office/drawing/2014/main" id="{F664ED94-0EB5-4D0F-AE31-276EBEDBA4ED}"/>
              </a:ext>
            </a:extLst>
          </p:cNvPr>
          <p:cNvSpPr>
            <a:spLocks noChangeArrowheads="1"/>
          </p:cNvSpPr>
          <p:nvPr/>
        </p:nvSpPr>
        <p:spPr bwMode="auto">
          <a:xfrm>
            <a:off x="785813" y="4143375"/>
            <a:ext cx="770572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536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lnSpc>
                <a:spcPct val="130000"/>
              </a:lnSpc>
              <a:spcBef>
                <a:spcPct val="20000"/>
              </a:spcBef>
            </a:pPr>
            <a:r>
              <a:rPr lang="ar-EG" altLang="en-US" sz="3200" b="1">
                <a:cs typeface="Arial" panose="020B0604020202020204" pitchFamily="34" charset="0"/>
              </a:rPr>
              <a:t>4- عمل قائمة بمصادر الخطر المحتمل حدوثها في اي  خطوة من خطوات التصنيع , مع تحديد مقاييس التحكم في مصادر الخطر</a:t>
            </a:r>
            <a:r>
              <a:rPr lang="ar-EG" altLang="en-US" sz="3200" b="1"/>
              <a:t> </a:t>
            </a:r>
            <a:r>
              <a:rPr lang="ar-EG" altLang="en-US" sz="3200" b="1">
                <a:cs typeface="Arial" panose="020B0604020202020204" pitchFamily="34" charset="0"/>
              </a:rPr>
              <a:t>.</a:t>
            </a:r>
            <a:endParaRPr lang="en-US" altLang="en-US" sz="3200" b="1">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wedge">
                                      <p:cBhvr>
                                        <p:cTn id="7" dur="500"/>
                                        <p:tgtEl>
                                          <p:spTgt spid="132099">
                                            <p:txEl>
                                              <p:pRg st="0" end="0"/>
                                            </p:txEl>
                                          </p:spTgt>
                                        </p:tgtEl>
                                      </p:cBhvr>
                                    </p:animEffect>
                                  </p:childTnLst>
                                </p:cTn>
                              </p:par>
                            </p:childTnLst>
                          </p:cTn>
                        </p:par>
                        <p:par>
                          <p:cTn id="8" fill="hold" nodeType="afterGroup">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132099">
                                            <p:txEl>
                                              <p:pRg st="1" end="1"/>
                                            </p:txEl>
                                          </p:spTgt>
                                        </p:tgtEl>
                                        <p:attrNameLst>
                                          <p:attrName>style.visibility</p:attrName>
                                        </p:attrNameLst>
                                      </p:cBhvr>
                                      <p:to>
                                        <p:strVal val="visible"/>
                                      </p:to>
                                    </p:set>
                                    <p:animEffect transition="in" filter="wedge">
                                      <p:cBhvr>
                                        <p:cTn id="11" dur="500"/>
                                        <p:tgtEl>
                                          <p:spTgt spid="132099">
                                            <p:txEl>
                                              <p:pRg st="1" end="1"/>
                                            </p:txEl>
                                          </p:spTgt>
                                        </p:tgtEl>
                                      </p:cBhvr>
                                    </p:animEffect>
                                  </p:childTnLst>
                                </p:cTn>
                              </p:par>
                            </p:childTnLst>
                          </p:cTn>
                        </p:par>
                        <p:par>
                          <p:cTn id="12" fill="hold" nodeType="afterGroup">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132100"/>
                                        </p:tgtEl>
                                        <p:attrNameLst>
                                          <p:attrName>style.visibility</p:attrName>
                                        </p:attrNameLst>
                                      </p:cBhvr>
                                      <p:to>
                                        <p:strVal val="visible"/>
                                      </p:to>
                                    </p:set>
                                    <p:animEffect transition="in" filter="wedge">
                                      <p:cBhvr>
                                        <p:cTn id="15" dur="5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P spid="1321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a:extLst>
              <a:ext uri="{FF2B5EF4-FFF2-40B4-BE49-F238E27FC236}">
                <a16:creationId xmlns:a16="http://schemas.microsoft.com/office/drawing/2014/main" id="{C513E9D3-8A26-4FED-9C4B-10F3CA34DE0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60A95F-D7D0-4BD8-B692-147FFDC4427A}" type="datetime1">
              <a:rPr lang="en-US" altLang="en-US" smtClean="0">
                <a:solidFill>
                  <a:srgbClr val="FFCC00"/>
                </a:solidFill>
              </a:rPr>
              <a:pPr eaLnBrk="1" hangingPunct="1"/>
              <a:t>4/6/2021</a:t>
            </a:fld>
            <a:endParaRPr lang="en-US" altLang="en-US">
              <a:solidFill>
                <a:srgbClr val="FFCC00"/>
              </a:solidFill>
            </a:endParaRPr>
          </a:p>
        </p:txBody>
      </p:sp>
      <p:sp>
        <p:nvSpPr>
          <p:cNvPr id="33795" name="Slide Number Placeholder 5">
            <a:extLst>
              <a:ext uri="{FF2B5EF4-FFF2-40B4-BE49-F238E27FC236}">
                <a16:creationId xmlns:a16="http://schemas.microsoft.com/office/drawing/2014/main" id="{745E10C6-E08E-4AF7-80E9-9828144EF8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22DF9F-1CFD-4D22-A8C1-E21E33F4204C}" type="slidenum">
              <a:rPr lang="ar-SA" altLang="en-US">
                <a:solidFill>
                  <a:srgbClr val="FFCC00"/>
                </a:solidFill>
              </a:rPr>
              <a:pPr eaLnBrk="1" hangingPunct="1"/>
              <a:t>32</a:t>
            </a:fld>
            <a:endParaRPr lang="en-US" altLang="en-US">
              <a:solidFill>
                <a:srgbClr val="FFCC00"/>
              </a:solidFill>
            </a:endParaRPr>
          </a:p>
        </p:txBody>
      </p:sp>
      <p:sp>
        <p:nvSpPr>
          <p:cNvPr id="243714" name="Rectangle 2">
            <a:extLst>
              <a:ext uri="{FF2B5EF4-FFF2-40B4-BE49-F238E27FC236}">
                <a16:creationId xmlns:a16="http://schemas.microsoft.com/office/drawing/2014/main" id="{0D4DF40B-877F-4871-8641-8ED63DEAFA55}"/>
              </a:ext>
            </a:extLst>
          </p:cNvPr>
          <p:cNvSpPr>
            <a:spLocks noGrp="1" noChangeArrowheads="1"/>
          </p:cNvSpPr>
          <p:nvPr>
            <p:ph type="title"/>
          </p:nvPr>
        </p:nvSpPr>
        <p:spPr>
          <a:xfrm>
            <a:off x="468313" y="2349500"/>
            <a:ext cx="8229600" cy="1366838"/>
          </a:xfrm>
        </p:spPr>
        <p:txBody>
          <a:bodyPr/>
          <a:lstStyle/>
          <a:p>
            <a:r>
              <a:rPr lang="ar-EG" altLang="en-US" sz="5400" b="1" i="1">
                <a:solidFill>
                  <a:srgbClr val="00FFFF"/>
                </a:solidFill>
                <a:cs typeface="Arial" panose="020B0604020202020204" pitchFamily="34" charset="0"/>
              </a:rPr>
              <a:t>الخطوات السبع الاساسية لنظام الهاسب</a:t>
            </a:r>
            <a:endParaRPr lang="en-US" altLang="en-US" sz="5400" b="1" i="1">
              <a:solidFill>
                <a:srgbClr val="00FFFF"/>
              </a:solidFill>
              <a:cs typeface="Arial" panose="020B0604020202020204" pitchFamily="34" charset="0"/>
            </a:endParaRPr>
          </a:p>
        </p:txBody>
      </p:sp>
      <p:sp>
        <p:nvSpPr>
          <p:cNvPr id="33797" name="Rectangle 3">
            <a:extLst>
              <a:ext uri="{FF2B5EF4-FFF2-40B4-BE49-F238E27FC236}">
                <a16:creationId xmlns:a16="http://schemas.microsoft.com/office/drawing/2014/main" id="{6E57B3FD-C8BD-4DDC-9851-E43D7E9C1753}"/>
              </a:ext>
            </a:extLst>
          </p:cNvPr>
          <p:cNvSpPr>
            <a:spLocks noGrp="1" noChangeArrowheads="1"/>
          </p:cNvSpPr>
          <p:nvPr>
            <p:ph type="body" idx="1"/>
          </p:nvPr>
        </p:nvSpPr>
        <p:spPr>
          <a:xfrm>
            <a:off x="571500" y="1643063"/>
            <a:ext cx="8229600" cy="4525962"/>
          </a:xfrm>
        </p:spPr>
        <p:txBody>
          <a:bodyPr/>
          <a:lstStyle/>
          <a:p>
            <a:pPr>
              <a:buFontTx/>
              <a:buNone/>
            </a:pPr>
            <a:r>
              <a:rPr lang="ar-EG" altLang="en-US" sz="4000" b="1">
                <a:solidFill>
                  <a:srgbClr val="00FFFF"/>
                </a:solidFill>
                <a:latin typeface="Arial Narrow" panose="020B0606020202030204" pitchFamily="34" charset="0"/>
                <a:cs typeface="Browallia New" panose="020B0604020202020204" pitchFamily="34" charset="-34"/>
              </a:rPr>
              <a:t>            </a:t>
            </a:r>
            <a:endParaRPr lang="en-US" altLang="en-US" sz="4000" b="1">
              <a:solidFill>
                <a:srgbClr val="00FFFF"/>
              </a:solidFill>
              <a:latin typeface="Arial Narrow" panose="020B0606020202030204" pitchFamily="34" charset="0"/>
              <a:cs typeface="Browallia New" panose="020B0604020202020204" pitchFamily="34" charset="-3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43714"/>
                                        </p:tgtEl>
                                        <p:attrNameLst>
                                          <p:attrName>style.visibility</p:attrName>
                                        </p:attrNameLst>
                                      </p:cBhvr>
                                      <p:to>
                                        <p:strVal val="visible"/>
                                      </p:to>
                                    </p:set>
                                    <p:anim calcmode="discrete" valueType="clr">
                                      <p:cBhvr override="childStyle">
                                        <p:cTn id="7" dur="80"/>
                                        <p:tgtEl>
                                          <p:spTgt spid="2437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3714"/>
                                        </p:tgtEl>
                                        <p:attrNameLst>
                                          <p:attrName>fillcolor</p:attrName>
                                        </p:attrNameLst>
                                      </p:cBhvr>
                                      <p:tavLst>
                                        <p:tav tm="0">
                                          <p:val>
                                            <p:clrVal>
                                              <a:schemeClr val="accent2"/>
                                            </p:clrVal>
                                          </p:val>
                                        </p:tav>
                                        <p:tav tm="50000">
                                          <p:val>
                                            <p:clrVal>
                                              <a:schemeClr val="hlink"/>
                                            </p:clrVal>
                                          </p:val>
                                        </p:tav>
                                      </p:tavLst>
                                    </p:anim>
                                    <p:set>
                                      <p:cBhvr>
                                        <p:cTn id="9" dur="80"/>
                                        <p:tgtEl>
                                          <p:spTgt spid="2437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a:extLst>
              <a:ext uri="{FF2B5EF4-FFF2-40B4-BE49-F238E27FC236}">
                <a16:creationId xmlns:a16="http://schemas.microsoft.com/office/drawing/2014/main" id="{C2FE7757-6CCF-420F-9114-5C8118927CA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2E46EA-700B-4C2A-830F-DD66BF1A5642}" type="datetime1">
              <a:rPr lang="en-US" altLang="en-US" smtClean="0">
                <a:solidFill>
                  <a:srgbClr val="FFCC00"/>
                </a:solidFill>
              </a:rPr>
              <a:pPr eaLnBrk="1" hangingPunct="1"/>
              <a:t>4/6/2021</a:t>
            </a:fld>
            <a:endParaRPr lang="en-US" altLang="en-US">
              <a:solidFill>
                <a:srgbClr val="FFCC00"/>
              </a:solidFill>
            </a:endParaRPr>
          </a:p>
        </p:txBody>
      </p:sp>
      <p:sp>
        <p:nvSpPr>
          <p:cNvPr id="34819" name="Slide Number Placeholder 5">
            <a:extLst>
              <a:ext uri="{FF2B5EF4-FFF2-40B4-BE49-F238E27FC236}">
                <a16:creationId xmlns:a16="http://schemas.microsoft.com/office/drawing/2014/main" id="{676F8684-5646-4B29-8CEC-56178A2F37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B8F339-62B6-421E-9548-D9CE109749C6}" type="slidenum">
              <a:rPr lang="ar-SA" altLang="en-US">
                <a:solidFill>
                  <a:srgbClr val="FFCC00"/>
                </a:solidFill>
              </a:rPr>
              <a:pPr eaLnBrk="1" hangingPunct="1"/>
              <a:t>33</a:t>
            </a:fld>
            <a:endParaRPr lang="en-US" altLang="en-US">
              <a:solidFill>
                <a:srgbClr val="FFCC00"/>
              </a:solidFill>
            </a:endParaRPr>
          </a:p>
        </p:txBody>
      </p:sp>
      <p:sp>
        <p:nvSpPr>
          <p:cNvPr id="128003" name="Rectangle 3">
            <a:extLst>
              <a:ext uri="{FF2B5EF4-FFF2-40B4-BE49-F238E27FC236}">
                <a16:creationId xmlns:a16="http://schemas.microsoft.com/office/drawing/2014/main" id="{C7594234-6EED-4858-B67F-61669505C22D}"/>
              </a:ext>
            </a:extLst>
          </p:cNvPr>
          <p:cNvSpPr>
            <a:spLocks noGrp="1" noChangeArrowheads="1"/>
          </p:cNvSpPr>
          <p:nvPr>
            <p:ph type="body" idx="1"/>
          </p:nvPr>
        </p:nvSpPr>
        <p:spPr>
          <a:xfrm>
            <a:off x="601663" y="1268413"/>
            <a:ext cx="8002587" cy="5113337"/>
          </a:xfrm>
        </p:spPr>
        <p:txBody>
          <a:bodyPr/>
          <a:lstStyle/>
          <a:p>
            <a:pPr algn="ctr" rtl="1">
              <a:lnSpc>
                <a:spcPct val="80000"/>
              </a:lnSpc>
              <a:buFontTx/>
              <a:buNone/>
            </a:pPr>
            <a:r>
              <a:rPr lang="ar-EG" altLang="en-US" sz="2800" b="1">
                <a:solidFill>
                  <a:schemeClr val="tx1"/>
                </a:solidFill>
                <a:cs typeface="Arial" panose="020B0604020202020204" pitchFamily="34" charset="0"/>
              </a:rPr>
              <a:t>يرتكز النظام علي سبعة خطوات متتالية رئيسية وهي :</a:t>
            </a:r>
          </a:p>
          <a:p>
            <a:pPr algn="just" rtl="1">
              <a:lnSpc>
                <a:spcPct val="80000"/>
              </a:lnSpc>
              <a:buFontTx/>
              <a:buNone/>
            </a:pPr>
            <a:endParaRPr lang="ar-EG" altLang="en-US" sz="2800" b="1">
              <a:solidFill>
                <a:schemeClr val="tx1"/>
              </a:solidFill>
              <a:cs typeface="Arial" panose="020B0604020202020204" pitchFamily="34" charset="0"/>
            </a:endParaRPr>
          </a:p>
          <a:p>
            <a:pPr algn="just" rtl="1">
              <a:lnSpc>
                <a:spcPct val="80000"/>
              </a:lnSpc>
            </a:pPr>
            <a:r>
              <a:rPr lang="ar-EG" altLang="en-US" sz="2400" b="1">
                <a:solidFill>
                  <a:schemeClr val="tx1"/>
                </a:solidFill>
                <a:cs typeface="Arial" panose="020B0604020202020204" pitchFamily="34" charset="0"/>
              </a:rPr>
              <a:t>التعرف علي مصادر الخطر ، اجراء تحليل المخاطر ، تحديد الاجراءات الوقائية لهذه المخاطر.</a:t>
            </a:r>
          </a:p>
          <a:p>
            <a:pPr algn="just" rtl="1">
              <a:lnSpc>
                <a:spcPct val="80000"/>
              </a:lnSpc>
            </a:pPr>
            <a:r>
              <a:rPr lang="ar-EG" altLang="en-US" sz="2400" b="1">
                <a:solidFill>
                  <a:schemeClr val="tx1"/>
                </a:solidFill>
                <a:cs typeface="Arial" panose="020B0604020202020204" pitchFamily="34" charset="0"/>
              </a:rPr>
              <a:t>تحديد نقاط التحكم الحرجة (</a:t>
            </a:r>
            <a:r>
              <a:rPr lang="en-US" altLang="en-US" sz="2400" b="1">
                <a:solidFill>
                  <a:schemeClr val="tx1"/>
                </a:solidFill>
                <a:cs typeface="Arial" panose="020B0604020202020204" pitchFamily="34" charset="0"/>
              </a:rPr>
              <a:t>CCP</a:t>
            </a:r>
            <a:r>
              <a:rPr lang="ar-EG" altLang="en-US" sz="2400" b="1">
                <a:solidFill>
                  <a:schemeClr val="tx1"/>
                </a:solidFill>
                <a:cs typeface="Arial" panose="020B0604020202020204" pitchFamily="34" charset="0"/>
              </a:rPr>
              <a:t>).</a:t>
            </a:r>
          </a:p>
          <a:p>
            <a:pPr algn="just" rtl="1">
              <a:lnSpc>
                <a:spcPct val="80000"/>
              </a:lnSpc>
            </a:pPr>
            <a:r>
              <a:rPr lang="ar-EG" altLang="en-US" sz="2400" b="1">
                <a:solidFill>
                  <a:schemeClr val="tx1"/>
                </a:solidFill>
                <a:cs typeface="Arial" panose="020B0604020202020204" pitchFamily="34" charset="0"/>
              </a:rPr>
              <a:t>وضع الحدود الحرجة التي تضمن السيطرة علي كل نقطة تحكم حرجة .</a:t>
            </a:r>
          </a:p>
          <a:p>
            <a:pPr algn="just" rtl="1">
              <a:lnSpc>
                <a:spcPct val="80000"/>
              </a:lnSpc>
            </a:pPr>
            <a:r>
              <a:rPr lang="ar-EG" altLang="en-US" sz="2400" b="1">
                <a:solidFill>
                  <a:schemeClr val="tx1"/>
                </a:solidFill>
                <a:cs typeface="Arial" panose="020B0604020202020204" pitchFamily="34" charset="0"/>
              </a:rPr>
              <a:t>وضع اجراءات الرصد والقياس لنقاط التحكم الحرجة.</a:t>
            </a:r>
          </a:p>
          <a:p>
            <a:pPr algn="just" rtl="1">
              <a:lnSpc>
                <a:spcPct val="80000"/>
              </a:lnSpc>
            </a:pPr>
            <a:r>
              <a:rPr lang="ar-EG" altLang="en-US" sz="2400" b="1">
                <a:solidFill>
                  <a:schemeClr val="tx1"/>
                </a:solidFill>
                <a:cs typeface="Arial" panose="020B0604020202020204" pitchFamily="34" charset="0"/>
              </a:rPr>
              <a:t>وضع اجراءات الانشطة التصحيحية (عندما تكون نتائج الرصد والقياس غير متوافقة مع الحدود الحرجة) .</a:t>
            </a:r>
          </a:p>
          <a:p>
            <a:pPr algn="just" rtl="1">
              <a:lnSpc>
                <a:spcPct val="80000"/>
              </a:lnSpc>
            </a:pPr>
            <a:r>
              <a:rPr lang="ar-EG" altLang="en-US" sz="2400" b="1">
                <a:solidFill>
                  <a:schemeClr val="tx1"/>
                </a:solidFill>
                <a:cs typeface="Arial" panose="020B0604020202020204" pitchFamily="34" charset="0"/>
              </a:rPr>
              <a:t>التحقق من ان النظام يعمل بفعالية ( كما هو مخطط له).</a:t>
            </a:r>
          </a:p>
          <a:p>
            <a:pPr algn="just" rtl="1">
              <a:lnSpc>
                <a:spcPct val="80000"/>
              </a:lnSpc>
            </a:pPr>
            <a:r>
              <a:rPr lang="ar-EG" altLang="en-US" sz="2400" b="1">
                <a:solidFill>
                  <a:schemeClr val="tx1"/>
                </a:solidFill>
                <a:cs typeface="Arial" panose="020B0604020202020204" pitchFamily="34" charset="0"/>
              </a:rPr>
              <a:t>الاحتفاظ بالسجلات لتوثيق النظام.</a:t>
            </a:r>
            <a:endParaRPr lang="en-US" altLang="en-US" sz="2400"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28003">
                                            <p:txEl>
                                              <p:pRg st="0" end="0"/>
                                            </p:txEl>
                                          </p:spTgt>
                                        </p:tgtEl>
                                        <p:attrNameLst>
                                          <p:attrName>style.visibility</p:attrName>
                                        </p:attrNameLst>
                                      </p:cBhvr>
                                      <p:to>
                                        <p:strVal val="visible"/>
                                      </p:to>
                                    </p:set>
                                    <p:anim calcmode="discrete" valueType="clr">
                                      <p:cBhvr override="childStyle">
                                        <p:cTn id="7" dur="80"/>
                                        <p:tgtEl>
                                          <p:spTgt spid="1280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00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8003">
                                            <p:txEl>
                                              <p:pRg st="0" end="0"/>
                                            </p:txEl>
                                          </p:spTgt>
                                        </p:tgtEl>
                                        <p:attrNameLst>
                                          <p:attrName>fill.type</p:attrName>
                                        </p:attrNameLst>
                                      </p:cBhvr>
                                      <p:to>
                                        <p:strVal val="solid"/>
                                      </p:to>
                                    </p:set>
                                  </p:childTnLst>
                                </p:cTn>
                              </p:par>
                            </p:childTnLst>
                          </p:cTn>
                        </p:par>
                        <p:par>
                          <p:cTn id="10" fill="hold" nodeType="afterGroup">
                            <p:stCondLst>
                              <p:cond delay="1640"/>
                            </p:stCondLst>
                            <p:childTnLst>
                              <p:par>
                                <p:cTn id="11" presetID="13" presetClass="entr" presetSubtype="16" fill="hold" nodeType="afterEffect">
                                  <p:stCondLst>
                                    <p:cond delay="0"/>
                                  </p:stCondLst>
                                  <p:childTnLst>
                                    <p:set>
                                      <p:cBhvr>
                                        <p:cTn id="12" dur="1" fill="hold">
                                          <p:stCondLst>
                                            <p:cond delay="0"/>
                                          </p:stCondLst>
                                        </p:cTn>
                                        <p:tgtEl>
                                          <p:spTgt spid="128003">
                                            <p:txEl>
                                              <p:pRg st="2" end="2"/>
                                            </p:txEl>
                                          </p:spTgt>
                                        </p:tgtEl>
                                        <p:attrNameLst>
                                          <p:attrName>style.visibility</p:attrName>
                                        </p:attrNameLst>
                                      </p:cBhvr>
                                      <p:to>
                                        <p:strVal val="visible"/>
                                      </p:to>
                                    </p:set>
                                    <p:animEffect transition="in" filter="plus(in)">
                                      <p:cBhvr>
                                        <p:cTn id="13" dur="500"/>
                                        <p:tgtEl>
                                          <p:spTgt spid="128003">
                                            <p:txEl>
                                              <p:pRg st="2" end="2"/>
                                            </p:txEl>
                                          </p:spTgt>
                                        </p:tgtEl>
                                      </p:cBhvr>
                                    </p:animEffect>
                                  </p:childTnLst>
                                </p:cTn>
                              </p:par>
                            </p:childTnLst>
                          </p:cTn>
                        </p:par>
                        <p:par>
                          <p:cTn id="14" fill="hold" nodeType="afterGroup">
                            <p:stCondLst>
                              <p:cond delay="2140"/>
                            </p:stCondLst>
                            <p:childTnLst>
                              <p:par>
                                <p:cTn id="15" presetID="13" presetClass="entr" presetSubtype="16" fill="hold" nodeType="afterEffect">
                                  <p:stCondLst>
                                    <p:cond delay="0"/>
                                  </p:stCondLst>
                                  <p:childTnLst>
                                    <p:set>
                                      <p:cBhvr>
                                        <p:cTn id="16" dur="1" fill="hold">
                                          <p:stCondLst>
                                            <p:cond delay="0"/>
                                          </p:stCondLst>
                                        </p:cTn>
                                        <p:tgtEl>
                                          <p:spTgt spid="128003">
                                            <p:txEl>
                                              <p:pRg st="3" end="3"/>
                                            </p:txEl>
                                          </p:spTgt>
                                        </p:tgtEl>
                                        <p:attrNameLst>
                                          <p:attrName>style.visibility</p:attrName>
                                        </p:attrNameLst>
                                      </p:cBhvr>
                                      <p:to>
                                        <p:strVal val="visible"/>
                                      </p:to>
                                    </p:set>
                                    <p:animEffect transition="in" filter="plus(in)">
                                      <p:cBhvr>
                                        <p:cTn id="17" dur="500"/>
                                        <p:tgtEl>
                                          <p:spTgt spid="128003">
                                            <p:txEl>
                                              <p:pRg st="3" end="3"/>
                                            </p:txEl>
                                          </p:spTgt>
                                        </p:tgtEl>
                                      </p:cBhvr>
                                    </p:animEffect>
                                  </p:childTnLst>
                                </p:cTn>
                              </p:par>
                            </p:childTnLst>
                          </p:cTn>
                        </p:par>
                        <p:par>
                          <p:cTn id="18" fill="hold" nodeType="afterGroup">
                            <p:stCondLst>
                              <p:cond delay="2640"/>
                            </p:stCondLst>
                            <p:childTnLst>
                              <p:par>
                                <p:cTn id="19" presetID="13" presetClass="entr" presetSubtype="16" fill="hold" nodeType="afterEffect">
                                  <p:stCondLst>
                                    <p:cond delay="0"/>
                                  </p:stCondLst>
                                  <p:childTnLst>
                                    <p:set>
                                      <p:cBhvr>
                                        <p:cTn id="20" dur="1" fill="hold">
                                          <p:stCondLst>
                                            <p:cond delay="0"/>
                                          </p:stCondLst>
                                        </p:cTn>
                                        <p:tgtEl>
                                          <p:spTgt spid="128003">
                                            <p:txEl>
                                              <p:pRg st="4" end="4"/>
                                            </p:txEl>
                                          </p:spTgt>
                                        </p:tgtEl>
                                        <p:attrNameLst>
                                          <p:attrName>style.visibility</p:attrName>
                                        </p:attrNameLst>
                                      </p:cBhvr>
                                      <p:to>
                                        <p:strVal val="visible"/>
                                      </p:to>
                                    </p:set>
                                    <p:animEffect transition="in" filter="plus(in)">
                                      <p:cBhvr>
                                        <p:cTn id="21" dur="500"/>
                                        <p:tgtEl>
                                          <p:spTgt spid="128003">
                                            <p:txEl>
                                              <p:pRg st="4" end="4"/>
                                            </p:txEl>
                                          </p:spTgt>
                                        </p:tgtEl>
                                      </p:cBhvr>
                                    </p:animEffect>
                                  </p:childTnLst>
                                </p:cTn>
                              </p:par>
                            </p:childTnLst>
                          </p:cTn>
                        </p:par>
                        <p:par>
                          <p:cTn id="22" fill="hold" nodeType="afterGroup">
                            <p:stCondLst>
                              <p:cond delay="3140"/>
                            </p:stCondLst>
                            <p:childTnLst>
                              <p:par>
                                <p:cTn id="23" presetID="13" presetClass="entr" presetSubtype="16" fill="hold" nodeType="afterEffect">
                                  <p:stCondLst>
                                    <p:cond delay="0"/>
                                  </p:stCondLst>
                                  <p:childTnLst>
                                    <p:set>
                                      <p:cBhvr>
                                        <p:cTn id="24" dur="1" fill="hold">
                                          <p:stCondLst>
                                            <p:cond delay="0"/>
                                          </p:stCondLst>
                                        </p:cTn>
                                        <p:tgtEl>
                                          <p:spTgt spid="128003">
                                            <p:txEl>
                                              <p:pRg st="5" end="5"/>
                                            </p:txEl>
                                          </p:spTgt>
                                        </p:tgtEl>
                                        <p:attrNameLst>
                                          <p:attrName>style.visibility</p:attrName>
                                        </p:attrNameLst>
                                      </p:cBhvr>
                                      <p:to>
                                        <p:strVal val="visible"/>
                                      </p:to>
                                    </p:set>
                                    <p:animEffect transition="in" filter="plus(in)">
                                      <p:cBhvr>
                                        <p:cTn id="25" dur="500"/>
                                        <p:tgtEl>
                                          <p:spTgt spid="128003">
                                            <p:txEl>
                                              <p:pRg st="5" end="5"/>
                                            </p:txEl>
                                          </p:spTgt>
                                        </p:tgtEl>
                                      </p:cBhvr>
                                    </p:animEffect>
                                  </p:childTnLst>
                                </p:cTn>
                              </p:par>
                            </p:childTnLst>
                          </p:cTn>
                        </p:par>
                        <p:par>
                          <p:cTn id="26" fill="hold" nodeType="afterGroup">
                            <p:stCondLst>
                              <p:cond delay="3640"/>
                            </p:stCondLst>
                            <p:childTnLst>
                              <p:par>
                                <p:cTn id="27" presetID="13" presetClass="entr" presetSubtype="16" fill="hold" nodeType="afterEffect">
                                  <p:stCondLst>
                                    <p:cond delay="0"/>
                                  </p:stCondLst>
                                  <p:childTnLst>
                                    <p:set>
                                      <p:cBhvr>
                                        <p:cTn id="28" dur="1" fill="hold">
                                          <p:stCondLst>
                                            <p:cond delay="0"/>
                                          </p:stCondLst>
                                        </p:cTn>
                                        <p:tgtEl>
                                          <p:spTgt spid="128003">
                                            <p:txEl>
                                              <p:pRg st="6" end="6"/>
                                            </p:txEl>
                                          </p:spTgt>
                                        </p:tgtEl>
                                        <p:attrNameLst>
                                          <p:attrName>style.visibility</p:attrName>
                                        </p:attrNameLst>
                                      </p:cBhvr>
                                      <p:to>
                                        <p:strVal val="visible"/>
                                      </p:to>
                                    </p:set>
                                    <p:animEffect transition="in" filter="plus(in)">
                                      <p:cBhvr>
                                        <p:cTn id="29" dur="500"/>
                                        <p:tgtEl>
                                          <p:spTgt spid="128003">
                                            <p:txEl>
                                              <p:pRg st="6" end="6"/>
                                            </p:txEl>
                                          </p:spTgt>
                                        </p:tgtEl>
                                      </p:cBhvr>
                                    </p:animEffect>
                                  </p:childTnLst>
                                </p:cTn>
                              </p:par>
                            </p:childTnLst>
                          </p:cTn>
                        </p:par>
                        <p:par>
                          <p:cTn id="30" fill="hold" nodeType="afterGroup">
                            <p:stCondLst>
                              <p:cond delay="4140"/>
                            </p:stCondLst>
                            <p:childTnLst>
                              <p:par>
                                <p:cTn id="31" presetID="13" presetClass="entr" presetSubtype="16" fill="hold" nodeType="afterEffect">
                                  <p:stCondLst>
                                    <p:cond delay="0"/>
                                  </p:stCondLst>
                                  <p:childTnLst>
                                    <p:set>
                                      <p:cBhvr>
                                        <p:cTn id="32" dur="1" fill="hold">
                                          <p:stCondLst>
                                            <p:cond delay="0"/>
                                          </p:stCondLst>
                                        </p:cTn>
                                        <p:tgtEl>
                                          <p:spTgt spid="128003">
                                            <p:txEl>
                                              <p:pRg st="7" end="7"/>
                                            </p:txEl>
                                          </p:spTgt>
                                        </p:tgtEl>
                                        <p:attrNameLst>
                                          <p:attrName>style.visibility</p:attrName>
                                        </p:attrNameLst>
                                      </p:cBhvr>
                                      <p:to>
                                        <p:strVal val="visible"/>
                                      </p:to>
                                    </p:set>
                                    <p:animEffect transition="in" filter="plus(in)">
                                      <p:cBhvr>
                                        <p:cTn id="33" dur="500"/>
                                        <p:tgtEl>
                                          <p:spTgt spid="128003">
                                            <p:txEl>
                                              <p:pRg st="7" end="7"/>
                                            </p:txEl>
                                          </p:spTgt>
                                        </p:tgtEl>
                                      </p:cBhvr>
                                    </p:animEffect>
                                  </p:childTnLst>
                                </p:cTn>
                              </p:par>
                            </p:childTnLst>
                          </p:cTn>
                        </p:par>
                        <p:par>
                          <p:cTn id="34" fill="hold" nodeType="afterGroup">
                            <p:stCondLst>
                              <p:cond delay="4640"/>
                            </p:stCondLst>
                            <p:childTnLst>
                              <p:par>
                                <p:cTn id="35" presetID="13" presetClass="entr" presetSubtype="16" fill="hold" nodeType="afterEffect">
                                  <p:stCondLst>
                                    <p:cond delay="0"/>
                                  </p:stCondLst>
                                  <p:childTnLst>
                                    <p:set>
                                      <p:cBhvr>
                                        <p:cTn id="36" dur="1" fill="hold">
                                          <p:stCondLst>
                                            <p:cond delay="0"/>
                                          </p:stCondLst>
                                        </p:cTn>
                                        <p:tgtEl>
                                          <p:spTgt spid="128003">
                                            <p:txEl>
                                              <p:pRg st="8" end="8"/>
                                            </p:txEl>
                                          </p:spTgt>
                                        </p:tgtEl>
                                        <p:attrNameLst>
                                          <p:attrName>style.visibility</p:attrName>
                                        </p:attrNameLst>
                                      </p:cBhvr>
                                      <p:to>
                                        <p:strVal val="visible"/>
                                      </p:to>
                                    </p:set>
                                    <p:animEffect transition="in" filter="plus(in)">
                                      <p:cBhvr>
                                        <p:cTn id="37" dur="500"/>
                                        <p:tgtEl>
                                          <p:spTgt spid="1280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7A5F6CE-1C25-4FF7-8571-A6EB89FA9146}"/>
              </a:ext>
            </a:extLst>
          </p:cNvPr>
          <p:cNvSpPr>
            <a:spLocks noGrp="1"/>
          </p:cNvSpPr>
          <p:nvPr>
            <p:ph type="title"/>
          </p:nvPr>
        </p:nvSpPr>
        <p:spPr/>
        <p:txBody>
          <a:bodyPr/>
          <a:lstStyle/>
          <a:p>
            <a:endParaRPr lang="ar-EG" altLang="en-US"/>
          </a:p>
        </p:txBody>
      </p:sp>
      <p:sp>
        <p:nvSpPr>
          <p:cNvPr id="35843" name="Date Placeholder 3">
            <a:extLst>
              <a:ext uri="{FF2B5EF4-FFF2-40B4-BE49-F238E27FC236}">
                <a16:creationId xmlns:a16="http://schemas.microsoft.com/office/drawing/2014/main" id="{F45A796D-651C-4951-AADD-CAF97E71DD8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FC05FD-C83F-437E-8606-ABEF9EF69E84}" type="datetime1">
              <a:rPr lang="en-US" altLang="en-US" smtClean="0">
                <a:solidFill>
                  <a:srgbClr val="FFCC00"/>
                </a:solidFill>
              </a:rPr>
              <a:pPr eaLnBrk="1" hangingPunct="1"/>
              <a:t>4/6/2021</a:t>
            </a:fld>
            <a:endParaRPr lang="en-US" altLang="en-US">
              <a:solidFill>
                <a:srgbClr val="FFCC00"/>
              </a:solidFill>
            </a:endParaRPr>
          </a:p>
        </p:txBody>
      </p:sp>
      <p:sp>
        <p:nvSpPr>
          <p:cNvPr id="35844" name="Footer Placeholder 4">
            <a:extLst>
              <a:ext uri="{FF2B5EF4-FFF2-40B4-BE49-F238E27FC236}">
                <a16:creationId xmlns:a16="http://schemas.microsoft.com/office/drawing/2014/main" id="{15DC3517-7841-4F34-85F5-55DDDD2B66C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35845" name="Slide Number Placeholder 5">
            <a:extLst>
              <a:ext uri="{FF2B5EF4-FFF2-40B4-BE49-F238E27FC236}">
                <a16:creationId xmlns:a16="http://schemas.microsoft.com/office/drawing/2014/main" id="{0C110739-1E9E-48CC-9238-60813B3F0E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A25C0E-0C3C-46F5-8349-927D6C9EFD1B}" type="slidenum">
              <a:rPr lang="ar-SA" altLang="en-US">
                <a:solidFill>
                  <a:srgbClr val="FFCC00"/>
                </a:solidFill>
              </a:rPr>
              <a:pPr eaLnBrk="1" hangingPunct="1"/>
              <a:t>34</a:t>
            </a:fld>
            <a:endParaRPr lang="en-US" altLang="en-US">
              <a:solidFill>
                <a:srgbClr val="FFCC00"/>
              </a:solidFill>
            </a:endParaRPr>
          </a:p>
        </p:txBody>
      </p:sp>
      <p:pic>
        <p:nvPicPr>
          <p:cNvPr id="35846" name="Picture 3" descr="C:\Users\Dr.Ehab Essawy\Desktop\37.png">
            <a:extLst>
              <a:ext uri="{FF2B5EF4-FFF2-40B4-BE49-F238E27FC236}">
                <a16:creationId xmlns:a16="http://schemas.microsoft.com/office/drawing/2014/main" id="{F5C30BEE-A7BF-45F0-9717-EA4D3142BE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1688" y="214313"/>
            <a:ext cx="5286375" cy="6643687"/>
          </a:xfr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a:extLst>
              <a:ext uri="{FF2B5EF4-FFF2-40B4-BE49-F238E27FC236}">
                <a16:creationId xmlns:a16="http://schemas.microsoft.com/office/drawing/2014/main" id="{237FCE77-E2EA-429C-8B30-114CB92E783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81B1C6-ECB7-4D1B-AFDC-C0622F68D378}" type="datetime1">
              <a:rPr lang="en-US" altLang="en-US" smtClean="0">
                <a:solidFill>
                  <a:srgbClr val="FFCC00"/>
                </a:solidFill>
              </a:rPr>
              <a:pPr eaLnBrk="1" hangingPunct="1"/>
              <a:t>4/6/2021</a:t>
            </a:fld>
            <a:endParaRPr lang="en-US" altLang="en-US">
              <a:solidFill>
                <a:srgbClr val="FFCC00"/>
              </a:solidFill>
            </a:endParaRPr>
          </a:p>
        </p:txBody>
      </p:sp>
      <p:sp>
        <p:nvSpPr>
          <p:cNvPr id="36867" name="Slide Number Placeholder 3">
            <a:extLst>
              <a:ext uri="{FF2B5EF4-FFF2-40B4-BE49-F238E27FC236}">
                <a16:creationId xmlns:a16="http://schemas.microsoft.com/office/drawing/2014/main" id="{B1B57053-B86E-4344-9E41-4B31396A98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30C771-6000-4784-A582-32009B825FDB}" type="slidenum">
              <a:rPr lang="ar-SA" altLang="en-US">
                <a:solidFill>
                  <a:srgbClr val="FFCC00"/>
                </a:solidFill>
              </a:rPr>
              <a:pPr eaLnBrk="1" hangingPunct="1"/>
              <a:t>35</a:t>
            </a:fld>
            <a:endParaRPr lang="en-US" altLang="en-US">
              <a:solidFill>
                <a:srgbClr val="FFCC00"/>
              </a:solidFill>
            </a:endParaRPr>
          </a:p>
        </p:txBody>
      </p:sp>
      <p:sp>
        <p:nvSpPr>
          <p:cNvPr id="129031" name="Rectangle 7">
            <a:extLst>
              <a:ext uri="{FF2B5EF4-FFF2-40B4-BE49-F238E27FC236}">
                <a16:creationId xmlns:a16="http://schemas.microsoft.com/office/drawing/2014/main" id="{4A3B2AF2-D7CE-4EA3-BF24-FF8D2791EF62}"/>
              </a:ext>
            </a:extLst>
          </p:cNvPr>
          <p:cNvSpPr>
            <a:spLocks noChangeArrowheads="1"/>
          </p:cNvSpPr>
          <p:nvPr/>
        </p:nvSpPr>
        <p:spPr bwMode="auto">
          <a:xfrm>
            <a:off x="900113" y="1773238"/>
            <a:ext cx="7354887" cy="2087562"/>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342900" indent="-342900" algn="ctr">
              <a:spcBef>
                <a:spcPct val="20000"/>
              </a:spcBef>
              <a:defRPr/>
            </a:pPr>
            <a:r>
              <a:rPr lang="ar-EG" sz="3200" b="1" dirty="0">
                <a:cs typeface="Arial" pitchFamily="34" charset="0"/>
              </a:rPr>
              <a:t>الخطوة الأولى في نظام الهاسب :</a:t>
            </a:r>
            <a:endParaRPr lang="en-US" sz="3200" b="1" dirty="0">
              <a:cs typeface="Arial" pitchFamily="34" charset="0"/>
            </a:endParaRPr>
          </a:p>
          <a:p>
            <a:pPr marL="342900" indent="-342900" algn="ctr" rtl="1">
              <a:spcBef>
                <a:spcPct val="20000"/>
              </a:spcBef>
              <a:defRPr/>
            </a:pPr>
            <a:r>
              <a:rPr lang="en-US" sz="3200" dirty="0">
                <a:cs typeface="Arial" pitchFamily="34" charset="0"/>
              </a:rPr>
              <a:t>Hazard Analysis</a:t>
            </a:r>
            <a:endParaRPr lang="ar-EG" sz="3200" dirty="0">
              <a:cs typeface="Arial" pitchFamily="34" charset="0"/>
            </a:endParaRPr>
          </a:p>
          <a:p>
            <a:pPr marL="342900" indent="-342900" algn="ctr" rtl="1">
              <a:spcBef>
                <a:spcPct val="20000"/>
              </a:spcBef>
              <a:defRPr/>
            </a:pPr>
            <a:r>
              <a:rPr lang="ar-EG" sz="3200" b="1" dirty="0">
                <a:solidFill>
                  <a:schemeClr val="tx1"/>
                </a:solidFill>
                <a:cs typeface="Arial" pitchFamily="34" charset="0"/>
              </a:rPr>
              <a:t>تحليل المخاطر</a:t>
            </a:r>
            <a:endParaRPr lang="en-US" sz="32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29031">
                                            <p:bg/>
                                          </p:spTgt>
                                        </p:tgtEl>
                                        <p:attrNameLst>
                                          <p:attrName>style.visibility</p:attrName>
                                        </p:attrNameLst>
                                      </p:cBhvr>
                                      <p:to>
                                        <p:strVal val="visible"/>
                                      </p:to>
                                    </p:set>
                                    <p:anim calcmode="lin" valueType="num">
                                      <p:cBhvr additive="base">
                                        <p:cTn id="7" dur="500" fill="hold"/>
                                        <p:tgtEl>
                                          <p:spTgt spid="129031">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29031">
                                            <p:bg/>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29031">
                                            <p:txEl>
                                              <p:pRg st="0" end="0"/>
                                            </p:txEl>
                                          </p:spTgt>
                                        </p:tgtEl>
                                        <p:attrNameLst>
                                          <p:attrName>style.visibility</p:attrName>
                                        </p:attrNameLst>
                                      </p:cBhvr>
                                      <p:to>
                                        <p:strVal val="visible"/>
                                      </p:to>
                                    </p:set>
                                    <p:anim calcmode="lin" valueType="num">
                                      <p:cBhvr additive="base">
                                        <p:cTn id="11" dur="500" fill="hold"/>
                                        <p:tgtEl>
                                          <p:spTgt spid="12903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9031">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29031">
                                            <p:txEl>
                                              <p:pRg st="1" end="1"/>
                                            </p:txEl>
                                          </p:spTgt>
                                        </p:tgtEl>
                                        <p:attrNameLst>
                                          <p:attrName>style.visibility</p:attrName>
                                        </p:attrNameLst>
                                      </p:cBhvr>
                                      <p:to>
                                        <p:strVal val="visible"/>
                                      </p:to>
                                    </p:set>
                                    <p:anim calcmode="lin" valueType="num">
                                      <p:cBhvr additive="base">
                                        <p:cTn id="15" dur="500" fill="hold"/>
                                        <p:tgtEl>
                                          <p:spTgt spid="129031">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9031">
                                            <p:txEl>
                                              <p:pRg st="1" end="1"/>
                                            </p:tx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29031">
                                            <p:txEl>
                                              <p:pRg st="2" end="2"/>
                                            </p:txEl>
                                          </p:spTgt>
                                        </p:tgtEl>
                                        <p:attrNameLst>
                                          <p:attrName>style.visibility</p:attrName>
                                        </p:attrNameLst>
                                      </p:cBhvr>
                                      <p:to>
                                        <p:strVal val="visible"/>
                                      </p:to>
                                    </p:set>
                                    <p:anim calcmode="lin" valueType="num">
                                      <p:cBhvr additive="base">
                                        <p:cTn id="19" dur="500" fill="hold"/>
                                        <p:tgtEl>
                                          <p:spTgt spid="1290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03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a:extLst>
              <a:ext uri="{FF2B5EF4-FFF2-40B4-BE49-F238E27FC236}">
                <a16:creationId xmlns:a16="http://schemas.microsoft.com/office/drawing/2014/main" id="{79635667-239C-4CB3-9909-534DF6C2443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384BE3-EB62-4E3E-9AFD-4C89755361FC}" type="datetime1">
              <a:rPr lang="en-US" altLang="en-US" smtClean="0">
                <a:solidFill>
                  <a:srgbClr val="FFCC00"/>
                </a:solidFill>
              </a:rPr>
              <a:pPr eaLnBrk="1" hangingPunct="1"/>
              <a:t>4/6/2021</a:t>
            </a:fld>
            <a:endParaRPr lang="en-US" altLang="en-US">
              <a:solidFill>
                <a:srgbClr val="FFCC00"/>
              </a:solidFill>
            </a:endParaRPr>
          </a:p>
        </p:txBody>
      </p:sp>
      <p:sp>
        <p:nvSpPr>
          <p:cNvPr id="37891" name="Slide Number Placeholder 5">
            <a:extLst>
              <a:ext uri="{FF2B5EF4-FFF2-40B4-BE49-F238E27FC236}">
                <a16:creationId xmlns:a16="http://schemas.microsoft.com/office/drawing/2014/main" id="{8B025D13-1F08-4054-B227-B1B05CA361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7C0B0A-6734-48F7-A908-8CFAAF9C2F39}" type="slidenum">
              <a:rPr lang="ar-SA" altLang="en-US">
                <a:solidFill>
                  <a:srgbClr val="FFCC00"/>
                </a:solidFill>
              </a:rPr>
              <a:pPr eaLnBrk="1" hangingPunct="1"/>
              <a:t>36</a:t>
            </a:fld>
            <a:endParaRPr lang="en-US" altLang="en-US">
              <a:solidFill>
                <a:srgbClr val="FFCC00"/>
              </a:solidFill>
            </a:endParaRPr>
          </a:p>
        </p:txBody>
      </p:sp>
      <p:sp>
        <p:nvSpPr>
          <p:cNvPr id="130051" name="Rectangle 3">
            <a:extLst>
              <a:ext uri="{FF2B5EF4-FFF2-40B4-BE49-F238E27FC236}">
                <a16:creationId xmlns:a16="http://schemas.microsoft.com/office/drawing/2014/main" id="{B3DD6A7F-B56C-43F8-BAE2-50336E63772C}"/>
              </a:ext>
            </a:extLst>
          </p:cNvPr>
          <p:cNvSpPr>
            <a:spLocks noGrp="1" noChangeArrowheads="1"/>
          </p:cNvSpPr>
          <p:nvPr>
            <p:ph type="body" idx="1"/>
          </p:nvPr>
        </p:nvSpPr>
        <p:spPr>
          <a:xfrm>
            <a:off x="457200" y="765175"/>
            <a:ext cx="8229600" cy="5360988"/>
          </a:xfrm>
        </p:spPr>
        <p:txBody>
          <a:bodyPr/>
          <a:lstStyle/>
          <a:p>
            <a:pPr algn="r" rtl="1">
              <a:buFontTx/>
              <a:buNone/>
            </a:pPr>
            <a:r>
              <a:rPr lang="ar-EG" altLang="en-US">
                <a:solidFill>
                  <a:srgbClr val="FFFF00"/>
                </a:solidFill>
                <a:cs typeface="Arial" panose="020B0604020202020204" pitchFamily="34" charset="0"/>
              </a:rPr>
              <a:t>   </a:t>
            </a:r>
            <a:r>
              <a:rPr lang="ar-EG" altLang="en-US">
                <a:solidFill>
                  <a:schemeClr val="bg1"/>
                </a:solidFill>
                <a:cs typeface="Arial" panose="020B0604020202020204" pitchFamily="34" charset="0"/>
              </a:rPr>
              <a:t>بغرض </a:t>
            </a:r>
            <a:r>
              <a:rPr lang="ar-EG" altLang="en-US">
                <a:solidFill>
                  <a:schemeClr val="tx1"/>
                </a:solidFill>
                <a:cs typeface="Arial" panose="020B0604020202020204" pitchFamily="34" charset="0"/>
              </a:rPr>
              <a:t>اعداد قائمة بمصادر الخطر والتي لها تاثير معنوي   في تهديد سلامة الغذاء .</a:t>
            </a:r>
          </a:p>
          <a:p>
            <a:pPr algn="r" rtl="1">
              <a:buFontTx/>
              <a:buNone/>
            </a:pPr>
            <a:endParaRPr lang="ar-EG" altLang="en-US">
              <a:solidFill>
                <a:schemeClr val="tx1"/>
              </a:solidFill>
              <a:cs typeface="Arial" panose="020B0604020202020204" pitchFamily="34" charset="0"/>
            </a:endParaRPr>
          </a:p>
          <a:p>
            <a:pPr algn="r" rtl="1"/>
            <a:r>
              <a:rPr lang="ar-EG" altLang="en-US">
                <a:solidFill>
                  <a:schemeClr val="tx1"/>
                </a:solidFill>
                <a:cs typeface="Arial" panose="020B0604020202020204" pitchFamily="34" charset="0"/>
              </a:rPr>
              <a:t>ويعتبر تحليل المخاطر هو مفتاح خطة الهاسب لتحقيق ثلاثة اغراض وهي :</a:t>
            </a:r>
          </a:p>
          <a:p>
            <a:pPr lvl="1" algn="r" rtl="1"/>
            <a:r>
              <a:rPr lang="ar-EG" altLang="en-US">
                <a:solidFill>
                  <a:schemeClr val="tx1"/>
                </a:solidFill>
                <a:cs typeface="Arial" panose="020B0604020202020204" pitchFamily="34" charset="0"/>
              </a:rPr>
              <a:t>تحديد مصادر الخطر ومقاييس التحكم فيها. </a:t>
            </a:r>
          </a:p>
          <a:p>
            <a:pPr lvl="1" algn="r" rtl="1"/>
            <a:r>
              <a:rPr lang="ar-EG" altLang="en-US">
                <a:solidFill>
                  <a:schemeClr val="tx1"/>
                </a:solidFill>
                <a:cs typeface="Arial" panose="020B0604020202020204" pitchFamily="34" charset="0"/>
              </a:rPr>
              <a:t>تحديد التعديلات المطلوبة للعملية التصنيعية او المنتج لضمان سلامة الغذاء.,</a:t>
            </a:r>
          </a:p>
          <a:p>
            <a:pPr lvl="1" algn="r" rtl="1"/>
            <a:r>
              <a:rPr lang="ar-EG" altLang="en-US">
                <a:solidFill>
                  <a:schemeClr val="tx1"/>
                </a:solidFill>
                <a:cs typeface="Arial" panose="020B0604020202020204" pitchFamily="34" charset="0"/>
              </a:rPr>
              <a:t>هذا التحليل قاعدة اساسية لتحديد نقاط التحكم الحرجة.</a:t>
            </a:r>
            <a:r>
              <a:rPr lang="ar-EG" altLang="en-US" sz="3200">
                <a:solidFill>
                  <a:schemeClr val="tx1"/>
                </a:solidFill>
              </a:rPr>
              <a:t> </a:t>
            </a:r>
            <a:endParaRPr lang="en-US" altLang="en-US" sz="32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wedge">
                                      <p:cBhvr>
                                        <p:cTn id="7" dur="500"/>
                                        <p:tgtEl>
                                          <p:spTgt spid="130051">
                                            <p:txEl>
                                              <p:pRg st="0" end="0"/>
                                            </p:txEl>
                                          </p:spTgt>
                                        </p:tgtEl>
                                      </p:cBhvr>
                                    </p:animEffect>
                                  </p:childTnLst>
                                </p:cTn>
                              </p:par>
                            </p:childTnLst>
                          </p:cTn>
                        </p:par>
                        <p:par>
                          <p:cTn id="8" fill="hold" nodeType="afterGroup">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animEffect transition="in" filter="wedge">
                                      <p:cBhvr>
                                        <p:cTn id="11" dur="500"/>
                                        <p:tgtEl>
                                          <p:spTgt spid="130051">
                                            <p:txEl>
                                              <p:pRg st="2" end="2"/>
                                            </p:txEl>
                                          </p:spTgt>
                                        </p:tgtEl>
                                      </p:cBhvr>
                                    </p:animEffect>
                                  </p:childTnLst>
                                </p:cTn>
                              </p:par>
                            </p:childTnLst>
                          </p:cTn>
                        </p:par>
                        <p:par>
                          <p:cTn id="12" fill="hold" nodeType="afterGroup">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130051">
                                            <p:txEl>
                                              <p:pRg st="3" end="3"/>
                                            </p:txEl>
                                          </p:spTgt>
                                        </p:tgtEl>
                                        <p:attrNameLst>
                                          <p:attrName>style.visibility</p:attrName>
                                        </p:attrNameLst>
                                      </p:cBhvr>
                                      <p:to>
                                        <p:strVal val="visible"/>
                                      </p:to>
                                    </p:set>
                                    <p:animEffect transition="in" filter="wedge">
                                      <p:cBhvr>
                                        <p:cTn id="15" dur="500"/>
                                        <p:tgtEl>
                                          <p:spTgt spid="130051">
                                            <p:txEl>
                                              <p:pRg st="3" end="3"/>
                                            </p:txEl>
                                          </p:spTgt>
                                        </p:tgtEl>
                                      </p:cBhvr>
                                    </p:animEffect>
                                  </p:childTnLst>
                                </p:cTn>
                              </p:par>
                            </p:childTnLst>
                          </p:cTn>
                        </p:par>
                        <p:par>
                          <p:cTn id="16" fill="hold" nodeType="afterGroup">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130051">
                                            <p:txEl>
                                              <p:pRg st="4" end="4"/>
                                            </p:txEl>
                                          </p:spTgt>
                                        </p:tgtEl>
                                        <p:attrNameLst>
                                          <p:attrName>style.visibility</p:attrName>
                                        </p:attrNameLst>
                                      </p:cBhvr>
                                      <p:to>
                                        <p:strVal val="visible"/>
                                      </p:to>
                                    </p:set>
                                    <p:animEffect transition="in" filter="wedge">
                                      <p:cBhvr>
                                        <p:cTn id="19" dur="500"/>
                                        <p:tgtEl>
                                          <p:spTgt spid="130051">
                                            <p:txEl>
                                              <p:pRg st="4" end="4"/>
                                            </p:txEl>
                                          </p:spTgt>
                                        </p:tgtEl>
                                      </p:cBhvr>
                                    </p:animEffect>
                                  </p:childTnLst>
                                </p:cTn>
                              </p:par>
                            </p:childTnLst>
                          </p:cTn>
                        </p:par>
                        <p:par>
                          <p:cTn id="20" fill="hold" nodeType="afterGroup">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130051">
                                            <p:txEl>
                                              <p:pRg st="5" end="5"/>
                                            </p:txEl>
                                          </p:spTgt>
                                        </p:tgtEl>
                                        <p:attrNameLst>
                                          <p:attrName>style.visibility</p:attrName>
                                        </p:attrNameLst>
                                      </p:cBhvr>
                                      <p:to>
                                        <p:strVal val="visible"/>
                                      </p:to>
                                    </p:set>
                                    <p:animEffect transition="in" filter="wedge">
                                      <p:cBhvr>
                                        <p:cTn id="23" dur="500"/>
                                        <p:tgtEl>
                                          <p:spTgt spid="130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C9A2ECB-DDB3-493F-99FF-E39FB402D183}"/>
              </a:ext>
            </a:extLst>
          </p:cNvPr>
          <p:cNvSpPr>
            <a:spLocks noGrp="1"/>
          </p:cNvSpPr>
          <p:nvPr>
            <p:ph type="title"/>
          </p:nvPr>
        </p:nvSpPr>
        <p:spPr/>
        <p:txBody>
          <a:bodyPr/>
          <a:lstStyle/>
          <a:p>
            <a:endParaRPr lang="ar-EG" altLang="en-US"/>
          </a:p>
        </p:txBody>
      </p:sp>
      <p:sp>
        <p:nvSpPr>
          <p:cNvPr id="38915" name="Date Placeholder 3">
            <a:extLst>
              <a:ext uri="{FF2B5EF4-FFF2-40B4-BE49-F238E27FC236}">
                <a16:creationId xmlns:a16="http://schemas.microsoft.com/office/drawing/2014/main" id="{3CABB27A-B37C-4826-B6C1-5EA60F3BD2E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F6C5B8-970B-4B92-84AC-DCEFC13ECC8D}" type="datetime1">
              <a:rPr lang="en-US" altLang="en-US" smtClean="0">
                <a:solidFill>
                  <a:srgbClr val="FFCC00"/>
                </a:solidFill>
              </a:rPr>
              <a:pPr eaLnBrk="1" hangingPunct="1"/>
              <a:t>4/6/2021</a:t>
            </a:fld>
            <a:endParaRPr lang="en-US" altLang="en-US">
              <a:solidFill>
                <a:srgbClr val="FFCC00"/>
              </a:solidFill>
            </a:endParaRPr>
          </a:p>
        </p:txBody>
      </p:sp>
      <p:sp>
        <p:nvSpPr>
          <p:cNvPr id="38916" name="Footer Placeholder 4">
            <a:extLst>
              <a:ext uri="{FF2B5EF4-FFF2-40B4-BE49-F238E27FC236}">
                <a16:creationId xmlns:a16="http://schemas.microsoft.com/office/drawing/2014/main" id="{08986ACB-1350-4EE2-8AE4-6473C90C823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38917" name="Slide Number Placeholder 5">
            <a:extLst>
              <a:ext uri="{FF2B5EF4-FFF2-40B4-BE49-F238E27FC236}">
                <a16:creationId xmlns:a16="http://schemas.microsoft.com/office/drawing/2014/main" id="{A8A281EA-64F1-4F7E-A034-FB0CAE36C2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1F5D1D-960E-460D-AD69-095FE8C2A35A}" type="slidenum">
              <a:rPr lang="ar-SA" altLang="en-US">
                <a:solidFill>
                  <a:srgbClr val="FFCC00"/>
                </a:solidFill>
              </a:rPr>
              <a:pPr eaLnBrk="1" hangingPunct="1"/>
              <a:t>37</a:t>
            </a:fld>
            <a:endParaRPr lang="en-US" altLang="en-US">
              <a:solidFill>
                <a:srgbClr val="FFCC00"/>
              </a:solidFill>
            </a:endParaRPr>
          </a:p>
        </p:txBody>
      </p:sp>
      <p:pic>
        <p:nvPicPr>
          <p:cNvPr id="38918" name="Picture 2">
            <a:extLst>
              <a:ext uri="{FF2B5EF4-FFF2-40B4-BE49-F238E27FC236}">
                <a16:creationId xmlns:a16="http://schemas.microsoft.com/office/drawing/2014/main" id="{945915CE-5F99-4075-BDAA-EA6A610557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928688"/>
            <a:ext cx="8001000" cy="5929312"/>
          </a:xfr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094CB71-1AB2-40F2-900F-29DA5A79AD48}"/>
              </a:ext>
            </a:extLst>
          </p:cNvPr>
          <p:cNvSpPr>
            <a:spLocks noGrp="1"/>
          </p:cNvSpPr>
          <p:nvPr>
            <p:ph type="title"/>
          </p:nvPr>
        </p:nvSpPr>
        <p:spPr/>
        <p:txBody>
          <a:bodyPr/>
          <a:lstStyle/>
          <a:p>
            <a:endParaRPr lang="ar-EG" altLang="en-US"/>
          </a:p>
        </p:txBody>
      </p:sp>
      <p:sp>
        <p:nvSpPr>
          <p:cNvPr id="39939" name="Date Placeholder 3">
            <a:extLst>
              <a:ext uri="{FF2B5EF4-FFF2-40B4-BE49-F238E27FC236}">
                <a16:creationId xmlns:a16="http://schemas.microsoft.com/office/drawing/2014/main" id="{E2342FC5-5A14-419E-A54F-00CA7188355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428F23-32BF-4A9C-93B9-EFA2FDFD1BD5}" type="datetime1">
              <a:rPr lang="en-US" altLang="en-US" smtClean="0">
                <a:solidFill>
                  <a:srgbClr val="FFCC00"/>
                </a:solidFill>
              </a:rPr>
              <a:pPr eaLnBrk="1" hangingPunct="1"/>
              <a:t>4/6/2021</a:t>
            </a:fld>
            <a:endParaRPr lang="en-US" altLang="en-US">
              <a:solidFill>
                <a:srgbClr val="FFCC00"/>
              </a:solidFill>
            </a:endParaRPr>
          </a:p>
        </p:txBody>
      </p:sp>
      <p:sp>
        <p:nvSpPr>
          <p:cNvPr id="39940" name="Slide Number Placeholder 5">
            <a:extLst>
              <a:ext uri="{FF2B5EF4-FFF2-40B4-BE49-F238E27FC236}">
                <a16:creationId xmlns:a16="http://schemas.microsoft.com/office/drawing/2014/main" id="{0EA52F86-A613-40EA-B219-8906925FC2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F057D2-C396-430E-9421-759DAAB0BF76}" type="slidenum">
              <a:rPr lang="ar-SA" altLang="en-US">
                <a:solidFill>
                  <a:srgbClr val="FFCC00"/>
                </a:solidFill>
              </a:rPr>
              <a:pPr eaLnBrk="1" hangingPunct="1"/>
              <a:t>38</a:t>
            </a:fld>
            <a:endParaRPr lang="en-US" altLang="en-US">
              <a:solidFill>
                <a:srgbClr val="FFCC00"/>
              </a:solidFill>
            </a:endParaRPr>
          </a:p>
        </p:txBody>
      </p:sp>
      <p:pic>
        <p:nvPicPr>
          <p:cNvPr id="39941" name="Picture 2">
            <a:extLst>
              <a:ext uri="{FF2B5EF4-FFF2-40B4-BE49-F238E27FC236}">
                <a16:creationId xmlns:a16="http://schemas.microsoft.com/office/drawing/2014/main" id="{D3E4B80A-E7D8-4292-B8D5-A12A5B3749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0063" y="1071563"/>
            <a:ext cx="8215312" cy="4929187"/>
          </a:xfr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a:extLst>
              <a:ext uri="{FF2B5EF4-FFF2-40B4-BE49-F238E27FC236}">
                <a16:creationId xmlns:a16="http://schemas.microsoft.com/office/drawing/2014/main" id="{FEC36EB2-8B7F-4BBC-891D-EF05EA48ACD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8741A1-520E-4E08-81C3-4000F915B344}" type="datetime1">
              <a:rPr lang="en-US" altLang="en-US" smtClean="0">
                <a:solidFill>
                  <a:srgbClr val="FFCC00"/>
                </a:solidFill>
              </a:rPr>
              <a:pPr eaLnBrk="1" hangingPunct="1"/>
              <a:t>4/6/2021</a:t>
            </a:fld>
            <a:endParaRPr lang="en-US" altLang="en-US">
              <a:solidFill>
                <a:srgbClr val="FFCC00"/>
              </a:solidFill>
            </a:endParaRPr>
          </a:p>
        </p:txBody>
      </p:sp>
      <p:sp>
        <p:nvSpPr>
          <p:cNvPr id="40963" name="Slide Number Placeholder 5">
            <a:extLst>
              <a:ext uri="{FF2B5EF4-FFF2-40B4-BE49-F238E27FC236}">
                <a16:creationId xmlns:a16="http://schemas.microsoft.com/office/drawing/2014/main" id="{C61BF674-E76A-475D-AC00-E8741071A0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F50F92-3702-4B97-AFBD-DF1043056B46}" type="slidenum">
              <a:rPr lang="ar-SA" altLang="en-US">
                <a:solidFill>
                  <a:srgbClr val="FFCC00"/>
                </a:solidFill>
              </a:rPr>
              <a:pPr eaLnBrk="1" hangingPunct="1"/>
              <a:t>39</a:t>
            </a:fld>
            <a:endParaRPr lang="en-US" altLang="en-US">
              <a:solidFill>
                <a:srgbClr val="FFCC00"/>
              </a:solidFill>
            </a:endParaRPr>
          </a:p>
        </p:txBody>
      </p:sp>
      <p:pic>
        <p:nvPicPr>
          <p:cNvPr id="40964" name="Picture 2">
            <a:extLst>
              <a:ext uri="{FF2B5EF4-FFF2-40B4-BE49-F238E27FC236}">
                <a16:creationId xmlns:a16="http://schemas.microsoft.com/office/drawing/2014/main" id="{86D47A9B-40D7-46F4-858E-8AE369D5B6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8625" y="1143000"/>
            <a:ext cx="8215313" cy="5357813"/>
          </a:xfr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AD4C866-77EF-4B82-87EE-F24A9E58A2CD}"/>
              </a:ext>
            </a:extLst>
          </p:cNvPr>
          <p:cNvSpPr>
            <a:spLocks noGrp="1"/>
          </p:cNvSpPr>
          <p:nvPr>
            <p:ph type="title"/>
          </p:nvPr>
        </p:nvSpPr>
        <p:spPr/>
        <p:txBody>
          <a:bodyPr/>
          <a:lstStyle/>
          <a:p>
            <a:endParaRPr lang="ar-EG" altLang="en-US"/>
          </a:p>
        </p:txBody>
      </p:sp>
      <p:sp>
        <p:nvSpPr>
          <p:cNvPr id="5123" name="Date Placeholder 3">
            <a:extLst>
              <a:ext uri="{FF2B5EF4-FFF2-40B4-BE49-F238E27FC236}">
                <a16:creationId xmlns:a16="http://schemas.microsoft.com/office/drawing/2014/main" id="{FA04DB7E-DE14-49C3-88CB-31CE1AF9E75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4816B0-6BFA-49A1-BD14-4F0BD2849916}" type="datetime1">
              <a:rPr lang="en-US" altLang="en-US" smtClean="0">
                <a:solidFill>
                  <a:srgbClr val="FFCC00"/>
                </a:solidFill>
              </a:rPr>
              <a:pPr eaLnBrk="1" hangingPunct="1"/>
              <a:t>4/6/2021</a:t>
            </a:fld>
            <a:endParaRPr lang="en-US" altLang="en-US">
              <a:solidFill>
                <a:srgbClr val="FFCC00"/>
              </a:solidFill>
            </a:endParaRPr>
          </a:p>
        </p:txBody>
      </p:sp>
      <p:sp>
        <p:nvSpPr>
          <p:cNvPr id="5124" name="Footer Placeholder 4">
            <a:extLst>
              <a:ext uri="{FF2B5EF4-FFF2-40B4-BE49-F238E27FC236}">
                <a16:creationId xmlns:a16="http://schemas.microsoft.com/office/drawing/2014/main" id="{DE15D2E2-B844-4060-ADEC-5C339133AA9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5125" name="Slide Number Placeholder 5">
            <a:extLst>
              <a:ext uri="{FF2B5EF4-FFF2-40B4-BE49-F238E27FC236}">
                <a16:creationId xmlns:a16="http://schemas.microsoft.com/office/drawing/2014/main" id="{461A72B5-DAD6-40A5-89E0-F3E48CC40C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24F5D0-BE6E-4DBC-AC1E-EE5604DB676E}" type="slidenum">
              <a:rPr lang="ar-SA" altLang="en-US">
                <a:solidFill>
                  <a:srgbClr val="FFCC00"/>
                </a:solidFill>
              </a:rPr>
              <a:pPr eaLnBrk="1" hangingPunct="1"/>
              <a:t>4</a:t>
            </a:fld>
            <a:endParaRPr lang="en-US" altLang="en-US">
              <a:solidFill>
                <a:srgbClr val="FFCC00"/>
              </a:solidFill>
            </a:endParaRPr>
          </a:p>
        </p:txBody>
      </p:sp>
      <p:pic>
        <p:nvPicPr>
          <p:cNvPr id="5126" name="Picture 7" descr="C:\Users\Dr.Ehab Essawy\Desktop\15.png">
            <a:extLst>
              <a:ext uri="{FF2B5EF4-FFF2-40B4-BE49-F238E27FC236}">
                <a16:creationId xmlns:a16="http://schemas.microsoft.com/office/drawing/2014/main" id="{5726433B-8DF8-44EB-86B3-B470D7A5A8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8688" y="1214438"/>
            <a:ext cx="7920037" cy="5643562"/>
          </a:xfrm>
          <a:noFill/>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a:extLst>
              <a:ext uri="{FF2B5EF4-FFF2-40B4-BE49-F238E27FC236}">
                <a16:creationId xmlns:a16="http://schemas.microsoft.com/office/drawing/2014/main" id="{8EA1DCAD-7677-4F58-B9E5-AD5FEEE4BFE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8927DE-73AA-46A1-8FEA-18BCADCB39C0}" type="datetime1">
              <a:rPr lang="en-US" altLang="en-US" smtClean="0">
                <a:solidFill>
                  <a:srgbClr val="FFCC00"/>
                </a:solidFill>
              </a:rPr>
              <a:pPr eaLnBrk="1" hangingPunct="1"/>
              <a:t>4/6/2021</a:t>
            </a:fld>
            <a:endParaRPr lang="en-US" altLang="en-US">
              <a:solidFill>
                <a:srgbClr val="FFCC00"/>
              </a:solidFill>
            </a:endParaRPr>
          </a:p>
        </p:txBody>
      </p:sp>
      <p:sp>
        <p:nvSpPr>
          <p:cNvPr id="41987" name="Slide Number Placeholder 5">
            <a:extLst>
              <a:ext uri="{FF2B5EF4-FFF2-40B4-BE49-F238E27FC236}">
                <a16:creationId xmlns:a16="http://schemas.microsoft.com/office/drawing/2014/main" id="{814F13C2-E837-4D37-A57E-2907295D7B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8EC363-BA4C-432C-9CC2-5161E3DE00FF}" type="slidenum">
              <a:rPr lang="ar-SA" altLang="en-US">
                <a:solidFill>
                  <a:srgbClr val="FFCC00"/>
                </a:solidFill>
              </a:rPr>
              <a:pPr eaLnBrk="1" hangingPunct="1"/>
              <a:t>40</a:t>
            </a:fld>
            <a:endParaRPr lang="en-US" altLang="en-US">
              <a:solidFill>
                <a:srgbClr val="FFCC00"/>
              </a:solidFill>
            </a:endParaRPr>
          </a:p>
        </p:txBody>
      </p:sp>
      <p:sp>
        <p:nvSpPr>
          <p:cNvPr id="146438" name="Oval 6">
            <a:extLst>
              <a:ext uri="{FF2B5EF4-FFF2-40B4-BE49-F238E27FC236}">
                <a16:creationId xmlns:a16="http://schemas.microsoft.com/office/drawing/2014/main" id="{C65990AB-F578-45D6-9102-A783F5EE30E9}"/>
              </a:ext>
            </a:extLst>
          </p:cNvPr>
          <p:cNvSpPr>
            <a:spLocks noChangeArrowheads="1"/>
          </p:cNvSpPr>
          <p:nvPr/>
        </p:nvSpPr>
        <p:spPr bwMode="auto">
          <a:xfrm>
            <a:off x="3563938" y="4365625"/>
            <a:ext cx="2160587" cy="1223963"/>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ar-EG" altLang="en-US" sz="3600" b="1">
                <a:cs typeface="Arial" panose="020B0604020202020204" pitchFamily="34" charset="0"/>
              </a:rPr>
              <a:t>فيزيائية</a:t>
            </a:r>
            <a:endParaRPr lang="en-US" altLang="en-US" sz="3600" b="1">
              <a:cs typeface="Arial" panose="020B0604020202020204" pitchFamily="34" charset="0"/>
            </a:endParaRPr>
          </a:p>
        </p:txBody>
      </p:sp>
      <p:sp>
        <p:nvSpPr>
          <p:cNvPr id="146437" name="Oval 5">
            <a:extLst>
              <a:ext uri="{FF2B5EF4-FFF2-40B4-BE49-F238E27FC236}">
                <a16:creationId xmlns:a16="http://schemas.microsoft.com/office/drawing/2014/main" id="{8A4DCD7B-0F00-41A6-AB45-A844BD7D8EA6}"/>
              </a:ext>
            </a:extLst>
          </p:cNvPr>
          <p:cNvSpPr>
            <a:spLocks noChangeArrowheads="1"/>
          </p:cNvSpPr>
          <p:nvPr/>
        </p:nvSpPr>
        <p:spPr bwMode="auto">
          <a:xfrm>
            <a:off x="3563938" y="2997200"/>
            <a:ext cx="2160587" cy="1265238"/>
          </a:xfrm>
          <a:prstGeom prst="ellipse">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ar-EG" altLang="en-US" sz="3600" b="1">
                <a:cs typeface="Arial" panose="020B0604020202020204" pitchFamily="34" charset="0"/>
              </a:rPr>
              <a:t>كيميائية</a:t>
            </a:r>
            <a:endParaRPr lang="en-US" altLang="en-US" sz="3600" b="1">
              <a:cs typeface="Arial" panose="020B0604020202020204" pitchFamily="34" charset="0"/>
            </a:endParaRPr>
          </a:p>
        </p:txBody>
      </p:sp>
      <p:sp>
        <p:nvSpPr>
          <p:cNvPr id="146440" name="Oval 8">
            <a:extLst>
              <a:ext uri="{FF2B5EF4-FFF2-40B4-BE49-F238E27FC236}">
                <a16:creationId xmlns:a16="http://schemas.microsoft.com/office/drawing/2014/main" id="{C24333C6-EB43-4E5B-9DCA-653BB2A127A3}"/>
              </a:ext>
            </a:extLst>
          </p:cNvPr>
          <p:cNvSpPr>
            <a:spLocks noChangeArrowheads="1"/>
          </p:cNvSpPr>
          <p:nvPr/>
        </p:nvSpPr>
        <p:spPr bwMode="auto">
          <a:xfrm>
            <a:off x="3563938" y="1557338"/>
            <a:ext cx="2160587" cy="1223962"/>
          </a:xfrm>
          <a:prstGeom prst="ellipse">
            <a:avLst/>
          </a:prstGeom>
          <a:solidFill>
            <a:srgbClr val="D3134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ar-EG" altLang="en-US" sz="3600" b="1">
                <a:solidFill>
                  <a:schemeClr val="tx2"/>
                </a:solidFill>
                <a:cs typeface="Arial" panose="020B0604020202020204" pitchFamily="34" charset="0"/>
              </a:rPr>
              <a:t>بيولوجية</a:t>
            </a:r>
            <a:endParaRPr lang="en-US" altLang="en-US" sz="3600" b="1">
              <a:solidFill>
                <a:schemeClr val="tx2"/>
              </a:solidFill>
              <a:cs typeface="Arial" panose="020B0604020202020204" pitchFamily="34" charset="0"/>
            </a:endParaRPr>
          </a:p>
        </p:txBody>
      </p:sp>
      <p:sp>
        <p:nvSpPr>
          <p:cNvPr id="146442" name="Rectangle 10">
            <a:extLst>
              <a:ext uri="{FF2B5EF4-FFF2-40B4-BE49-F238E27FC236}">
                <a16:creationId xmlns:a16="http://schemas.microsoft.com/office/drawing/2014/main" id="{C7ED3F87-407F-4482-B404-E7DB16DB8564}"/>
              </a:ext>
            </a:extLst>
          </p:cNvPr>
          <p:cNvSpPr>
            <a:spLocks noChangeArrowheads="1"/>
          </p:cNvSpPr>
          <p:nvPr/>
        </p:nvSpPr>
        <p:spPr bwMode="auto">
          <a:xfrm>
            <a:off x="2268538" y="476250"/>
            <a:ext cx="47513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lnSpc>
                <a:spcPct val="90000"/>
              </a:lnSpc>
              <a:spcBef>
                <a:spcPct val="20000"/>
              </a:spcBef>
            </a:pPr>
            <a:r>
              <a:rPr lang="ar-EG" altLang="en-US" sz="6000" b="1">
                <a:cs typeface="Arial" panose="020B0604020202020204" pitchFamily="34" charset="0"/>
              </a:rPr>
              <a:t>انواع المخاطر</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6442">
                                            <p:txEl>
                                              <p:pRg st="0" end="0"/>
                                            </p:txEl>
                                          </p:spTgt>
                                        </p:tgtEl>
                                        <p:attrNameLst>
                                          <p:attrName>style.visibility</p:attrName>
                                        </p:attrNameLst>
                                      </p:cBhvr>
                                      <p:to>
                                        <p:strVal val="visible"/>
                                      </p:to>
                                    </p:set>
                                    <p:animEffect transition="in" filter="dissolve">
                                      <p:cBhvr>
                                        <p:cTn id="7" dur="500"/>
                                        <p:tgtEl>
                                          <p:spTgt spid="146442">
                                            <p:txEl>
                                              <p:pRg st="0" end="0"/>
                                            </p:txEl>
                                          </p:spTgt>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46440"/>
                                        </p:tgtEl>
                                        <p:attrNameLst>
                                          <p:attrName>style.visibility</p:attrName>
                                        </p:attrNameLst>
                                      </p:cBhvr>
                                      <p:to>
                                        <p:strVal val="visible"/>
                                      </p:to>
                                    </p:set>
                                    <p:anim calcmode="lin" valueType="num">
                                      <p:cBhvr>
                                        <p:cTn id="11" dur="500" fill="hold"/>
                                        <p:tgtEl>
                                          <p:spTgt spid="146440"/>
                                        </p:tgtEl>
                                        <p:attrNameLst>
                                          <p:attrName>ppt_w</p:attrName>
                                        </p:attrNameLst>
                                      </p:cBhvr>
                                      <p:tavLst>
                                        <p:tav tm="0">
                                          <p:val>
                                            <p:strVal val="#ppt_w*0.70"/>
                                          </p:val>
                                        </p:tav>
                                        <p:tav tm="100000">
                                          <p:val>
                                            <p:strVal val="#ppt_w"/>
                                          </p:val>
                                        </p:tav>
                                      </p:tavLst>
                                    </p:anim>
                                    <p:anim calcmode="lin" valueType="num">
                                      <p:cBhvr>
                                        <p:cTn id="12" dur="500" fill="hold"/>
                                        <p:tgtEl>
                                          <p:spTgt spid="146440"/>
                                        </p:tgtEl>
                                        <p:attrNameLst>
                                          <p:attrName>ppt_h</p:attrName>
                                        </p:attrNameLst>
                                      </p:cBhvr>
                                      <p:tavLst>
                                        <p:tav tm="0">
                                          <p:val>
                                            <p:strVal val="#ppt_h"/>
                                          </p:val>
                                        </p:tav>
                                        <p:tav tm="100000">
                                          <p:val>
                                            <p:strVal val="#ppt_h"/>
                                          </p:val>
                                        </p:tav>
                                      </p:tavLst>
                                    </p:anim>
                                    <p:animEffect transition="in" filter="fade">
                                      <p:cBhvr>
                                        <p:cTn id="13" dur="500"/>
                                        <p:tgtEl>
                                          <p:spTgt spid="146440"/>
                                        </p:tgtEl>
                                      </p:cBhvr>
                                    </p:animEffect>
                                  </p:childTnLst>
                                </p:cTn>
                              </p:par>
                            </p:childTnLst>
                          </p:cTn>
                        </p:par>
                        <p:par>
                          <p:cTn id="14" fill="hold" nodeType="afterGroup">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146437"/>
                                        </p:tgtEl>
                                        <p:attrNameLst>
                                          <p:attrName>style.visibility</p:attrName>
                                        </p:attrNameLst>
                                      </p:cBhvr>
                                      <p:to>
                                        <p:strVal val="visible"/>
                                      </p:to>
                                    </p:set>
                                    <p:anim calcmode="lin" valueType="num">
                                      <p:cBhvr>
                                        <p:cTn id="17" dur="500" fill="hold"/>
                                        <p:tgtEl>
                                          <p:spTgt spid="146437"/>
                                        </p:tgtEl>
                                        <p:attrNameLst>
                                          <p:attrName>ppt_w</p:attrName>
                                        </p:attrNameLst>
                                      </p:cBhvr>
                                      <p:tavLst>
                                        <p:tav tm="0">
                                          <p:val>
                                            <p:strVal val="#ppt_w*0.70"/>
                                          </p:val>
                                        </p:tav>
                                        <p:tav tm="100000">
                                          <p:val>
                                            <p:strVal val="#ppt_w"/>
                                          </p:val>
                                        </p:tav>
                                      </p:tavLst>
                                    </p:anim>
                                    <p:anim calcmode="lin" valueType="num">
                                      <p:cBhvr>
                                        <p:cTn id="18" dur="500" fill="hold"/>
                                        <p:tgtEl>
                                          <p:spTgt spid="146437"/>
                                        </p:tgtEl>
                                        <p:attrNameLst>
                                          <p:attrName>ppt_h</p:attrName>
                                        </p:attrNameLst>
                                      </p:cBhvr>
                                      <p:tavLst>
                                        <p:tav tm="0">
                                          <p:val>
                                            <p:strVal val="#ppt_h"/>
                                          </p:val>
                                        </p:tav>
                                        <p:tav tm="100000">
                                          <p:val>
                                            <p:strVal val="#ppt_h"/>
                                          </p:val>
                                        </p:tav>
                                      </p:tavLst>
                                    </p:anim>
                                    <p:animEffect transition="in" filter="fade">
                                      <p:cBhvr>
                                        <p:cTn id="19" dur="500"/>
                                        <p:tgtEl>
                                          <p:spTgt spid="146437"/>
                                        </p:tgtEl>
                                      </p:cBhvr>
                                    </p:animEffect>
                                  </p:childTnLst>
                                </p:cTn>
                              </p:par>
                            </p:childTnLst>
                          </p:cTn>
                        </p:par>
                        <p:par>
                          <p:cTn id="20" fill="hold" nodeType="afterGroup">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146438"/>
                                        </p:tgtEl>
                                        <p:attrNameLst>
                                          <p:attrName>style.visibility</p:attrName>
                                        </p:attrNameLst>
                                      </p:cBhvr>
                                      <p:to>
                                        <p:strVal val="visible"/>
                                      </p:to>
                                    </p:set>
                                    <p:anim calcmode="lin" valueType="num">
                                      <p:cBhvr>
                                        <p:cTn id="23" dur="500" fill="hold"/>
                                        <p:tgtEl>
                                          <p:spTgt spid="146438"/>
                                        </p:tgtEl>
                                        <p:attrNameLst>
                                          <p:attrName>ppt_w</p:attrName>
                                        </p:attrNameLst>
                                      </p:cBhvr>
                                      <p:tavLst>
                                        <p:tav tm="0">
                                          <p:val>
                                            <p:strVal val="#ppt_w*0.70"/>
                                          </p:val>
                                        </p:tav>
                                        <p:tav tm="100000">
                                          <p:val>
                                            <p:strVal val="#ppt_w"/>
                                          </p:val>
                                        </p:tav>
                                      </p:tavLst>
                                    </p:anim>
                                    <p:anim calcmode="lin" valueType="num">
                                      <p:cBhvr>
                                        <p:cTn id="24" dur="500" fill="hold"/>
                                        <p:tgtEl>
                                          <p:spTgt spid="146438"/>
                                        </p:tgtEl>
                                        <p:attrNameLst>
                                          <p:attrName>ppt_h</p:attrName>
                                        </p:attrNameLst>
                                      </p:cBhvr>
                                      <p:tavLst>
                                        <p:tav tm="0">
                                          <p:val>
                                            <p:strVal val="#ppt_h"/>
                                          </p:val>
                                        </p:tav>
                                        <p:tav tm="100000">
                                          <p:val>
                                            <p:strVal val="#ppt_h"/>
                                          </p:val>
                                        </p:tav>
                                      </p:tavLst>
                                    </p:anim>
                                    <p:animEffect transition="in" filter="fade">
                                      <p:cBhvr>
                                        <p:cTn id="25" dur="5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8" grpId="0" animBg="1"/>
      <p:bldP spid="146437" grpId="0" animBg="1"/>
      <p:bldP spid="1464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a:extLst>
              <a:ext uri="{FF2B5EF4-FFF2-40B4-BE49-F238E27FC236}">
                <a16:creationId xmlns:a16="http://schemas.microsoft.com/office/drawing/2014/main" id="{AADC62FB-1135-43B8-A5E8-EA82D00F984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AA8455-5278-4A1E-A2DE-876E55CEDEEE}" type="datetime1">
              <a:rPr lang="en-US" altLang="en-US" smtClean="0">
                <a:solidFill>
                  <a:srgbClr val="FFCC00"/>
                </a:solidFill>
              </a:rPr>
              <a:pPr eaLnBrk="1" hangingPunct="1"/>
              <a:t>4/6/2021</a:t>
            </a:fld>
            <a:endParaRPr lang="en-US" altLang="en-US">
              <a:solidFill>
                <a:srgbClr val="FFCC00"/>
              </a:solidFill>
            </a:endParaRPr>
          </a:p>
        </p:txBody>
      </p:sp>
      <p:sp>
        <p:nvSpPr>
          <p:cNvPr id="43011" name="Footer Placeholder 4">
            <a:extLst>
              <a:ext uri="{FF2B5EF4-FFF2-40B4-BE49-F238E27FC236}">
                <a16:creationId xmlns:a16="http://schemas.microsoft.com/office/drawing/2014/main" id="{73A90D41-F645-4B4D-886F-407F384438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43012" name="Slide Number Placeholder 5">
            <a:extLst>
              <a:ext uri="{FF2B5EF4-FFF2-40B4-BE49-F238E27FC236}">
                <a16:creationId xmlns:a16="http://schemas.microsoft.com/office/drawing/2014/main" id="{1A02EB3D-2111-4C69-AFE2-65CD31710A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10DE26-703D-417A-8ECA-84D4AEAD6469}" type="slidenum">
              <a:rPr lang="ar-SA" altLang="en-US">
                <a:solidFill>
                  <a:srgbClr val="FFCC00"/>
                </a:solidFill>
              </a:rPr>
              <a:pPr eaLnBrk="1" hangingPunct="1"/>
              <a:t>41</a:t>
            </a:fld>
            <a:endParaRPr lang="en-US" altLang="en-US">
              <a:solidFill>
                <a:srgbClr val="FFCC00"/>
              </a:solidFill>
            </a:endParaRPr>
          </a:p>
        </p:txBody>
      </p:sp>
      <p:sp>
        <p:nvSpPr>
          <p:cNvPr id="147459" name="Rectangle 3">
            <a:extLst>
              <a:ext uri="{FF2B5EF4-FFF2-40B4-BE49-F238E27FC236}">
                <a16:creationId xmlns:a16="http://schemas.microsoft.com/office/drawing/2014/main" id="{173B44F0-07F8-4889-9AB3-E99AE3F2F5F9}"/>
              </a:ext>
            </a:extLst>
          </p:cNvPr>
          <p:cNvSpPr>
            <a:spLocks noGrp="1" noChangeArrowheads="1"/>
          </p:cNvSpPr>
          <p:nvPr>
            <p:ph type="body" idx="1"/>
          </p:nvPr>
        </p:nvSpPr>
        <p:spPr>
          <a:xfrm>
            <a:off x="673100" y="620713"/>
            <a:ext cx="8002588" cy="5505450"/>
          </a:xfrm>
        </p:spPr>
        <p:txBody>
          <a:bodyPr/>
          <a:lstStyle/>
          <a:p>
            <a:pPr algn="ctr" rtl="1">
              <a:buFontTx/>
              <a:buNone/>
            </a:pPr>
            <a:r>
              <a:rPr lang="ar-EG" altLang="en-US">
                <a:solidFill>
                  <a:schemeClr val="tx1"/>
                </a:solidFill>
              </a:rPr>
              <a:t> </a:t>
            </a:r>
            <a:r>
              <a:rPr lang="ar-EG" altLang="en-US" sz="3600" b="1">
                <a:solidFill>
                  <a:schemeClr val="tx1"/>
                </a:solidFill>
                <a:cs typeface="Arial" panose="020B0604020202020204" pitchFamily="34" charset="0"/>
              </a:rPr>
              <a:t>المخاطر البيولوجية :</a:t>
            </a:r>
          </a:p>
          <a:p>
            <a:pPr algn="just" rtl="1">
              <a:buFontTx/>
              <a:buNone/>
            </a:pPr>
            <a:r>
              <a:rPr lang="ar-EG" altLang="en-US">
                <a:solidFill>
                  <a:schemeClr val="tx1"/>
                </a:solidFill>
                <a:cs typeface="Arial" panose="020B0604020202020204" pitchFamily="34" charset="0"/>
              </a:rPr>
              <a:t>   </a:t>
            </a:r>
            <a:r>
              <a:rPr lang="ar-EG" altLang="en-US" b="1">
                <a:solidFill>
                  <a:schemeClr val="tx1"/>
                </a:solidFill>
                <a:cs typeface="Arial" panose="020B0604020202020204" pitchFamily="34" charset="0"/>
              </a:rPr>
              <a:t>هي المخاطر التي يمكن ان تنشأ عن وجود او وصول الميكروبات الممرضة او توكسيناتها او البروتوزوا او الفيروسات للغذاء</a:t>
            </a:r>
          </a:p>
          <a:p>
            <a:pPr algn="just" rtl="1">
              <a:buFontTx/>
              <a:buNone/>
            </a:pPr>
            <a:r>
              <a:rPr lang="ar-EG" altLang="en-US" b="1">
                <a:solidFill>
                  <a:schemeClr val="tx1"/>
                </a:solidFill>
                <a:cs typeface="Arial" panose="020B0604020202020204" pitchFamily="34" charset="0"/>
              </a:rPr>
              <a:t> وكل مصادر الخطر البيولوجية عموما :</a:t>
            </a:r>
          </a:p>
          <a:p>
            <a:pPr algn="just" rtl="1"/>
            <a:r>
              <a:rPr lang="ar-EG" altLang="en-US" b="1">
                <a:solidFill>
                  <a:schemeClr val="tx1"/>
                </a:solidFill>
                <a:cs typeface="Arial" panose="020B0604020202020204" pitchFamily="34" charset="0"/>
              </a:rPr>
              <a:t>البكتريا الممرضة والتوكسينات الناتجة من الميكروبات الضارة .</a:t>
            </a:r>
          </a:p>
          <a:p>
            <a:pPr algn="just" rtl="1"/>
            <a:r>
              <a:rPr lang="ar-EG" altLang="en-US" b="1">
                <a:solidFill>
                  <a:schemeClr val="tx1"/>
                </a:solidFill>
                <a:cs typeface="Arial" panose="020B0604020202020204" pitchFamily="34" charset="0"/>
              </a:rPr>
              <a:t>البروتوزوا والديدان مثل الامبيا والانتاميبا والاسكارس</a:t>
            </a:r>
          </a:p>
          <a:p>
            <a:pPr algn="just" rtl="1"/>
            <a:r>
              <a:rPr lang="ar-EG" altLang="en-US" b="1">
                <a:solidFill>
                  <a:schemeClr val="tx1"/>
                </a:solidFill>
                <a:cs typeface="Arial" panose="020B0604020202020204" pitchFamily="34" charset="0"/>
              </a:rPr>
              <a:t>الفيروسات مثل فيروس</a:t>
            </a:r>
            <a:r>
              <a:rPr lang="ar-EG" altLang="en-US">
                <a:solidFill>
                  <a:schemeClr val="tx1"/>
                </a:solidFill>
                <a:cs typeface="Arial" panose="020B0604020202020204" pitchFamily="34" charset="0"/>
              </a:rPr>
              <a:t> ا</a:t>
            </a:r>
            <a:r>
              <a:rPr lang="ar-EG" altLang="en-US" b="1">
                <a:solidFill>
                  <a:schemeClr val="tx1"/>
                </a:solidFill>
                <a:cs typeface="Arial" panose="020B0604020202020204" pitchFamily="34" charset="0"/>
              </a:rPr>
              <a:t>لكبد</a:t>
            </a:r>
            <a:r>
              <a:rPr lang="ar-EG" altLang="en-US" b="1">
                <a:solidFill>
                  <a:schemeClr val="tx1"/>
                </a:solidFill>
              </a:rPr>
              <a:t> </a:t>
            </a:r>
            <a:r>
              <a:rPr lang="ar-EG" altLang="en-US" b="1">
                <a:solidFill>
                  <a:schemeClr val="tx1"/>
                </a:solidFill>
                <a:cs typeface="Arial" panose="020B0604020202020204" pitchFamily="34" charset="0"/>
              </a:rPr>
              <a:t>.</a:t>
            </a:r>
            <a:endParaRPr lang="en-US" altLang="en-US"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p:cTn id="7" dur="500" fill="hold"/>
                                        <p:tgtEl>
                                          <p:spTgt spid="14745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4745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47459">
                                            <p:txEl>
                                              <p:pRg st="0" end="0"/>
                                            </p:txEl>
                                          </p:spTgt>
                                        </p:tgtEl>
                                      </p:cBhvr>
                                    </p:animEffect>
                                  </p:childTnLst>
                                </p:cTn>
                              </p:par>
                            </p:childTnLst>
                          </p:cTn>
                        </p:par>
                        <p:par>
                          <p:cTn id="10" fill="hold" nodeType="afterGroup">
                            <p:stCondLst>
                              <p:cond delay="500"/>
                            </p:stCondLst>
                            <p:childTnLst>
                              <p:par>
                                <p:cTn id="11" presetID="2" presetClass="entr" presetSubtype="3" fill="hold" nodeType="after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000"/>
                            </p:stCondLst>
                            <p:childTnLst>
                              <p:par>
                                <p:cTn id="16" presetID="2" presetClass="entr" presetSubtype="3" fill="hold" nodeType="afterEffect">
                                  <p:stCondLst>
                                    <p:cond delay="0"/>
                                  </p:stCondLst>
                                  <p:childTnLst>
                                    <p:set>
                                      <p:cBhvr>
                                        <p:cTn id="17" dur="1" fill="hold">
                                          <p:stCondLst>
                                            <p:cond delay="0"/>
                                          </p:stCondLst>
                                        </p:cTn>
                                        <p:tgtEl>
                                          <p:spTgt spid="147459">
                                            <p:txEl>
                                              <p:pRg st="2" end="2"/>
                                            </p:txEl>
                                          </p:spTgt>
                                        </p:tgtEl>
                                        <p:attrNameLst>
                                          <p:attrName>style.visibility</p:attrName>
                                        </p:attrNameLst>
                                      </p:cBhvr>
                                      <p:to>
                                        <p:strVal val="visible"/>
                                      </p:to>
                                    </p:set>
                                    <p:anim calcmode="lin" valueType="num">
                                      <p:cBhvr additive="base">
                                        <p:cTn id="18" dur="500" fill="hold"/>
                                        <p:tgtEl>
                                          <p:spTgt spid="147459">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47459">
                                            <p:txEl>
                                              <p:pRg st="2" end="2"/>
                                            </p:txEl>
                                          </p:spTgt>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1500"/>
                            </p:stCondLst>
                            <p:childTnLst>
                              <p:par>
                                <p:cTn id="21" presetID="2" presetClass="entr" presetSubtype="3" fill="hold" nodeType="afterEffect">
                                  <p:stCondLst>
                                    <p:cond delay="0"/>
                                  </p:stCondLst>
                                  <p:childTnLst>
                                    <p:set>
                                      <p:cBhvr>
                                        <p:cTn id="22" dur="1" fill="hold">
                                          <p:stCondLst>
                                            <p:cond delay="0"/>
                                          </p:stCondLst>
                                        </p:cTn>
                                        <p:tgtEl>
                                          <p:spTgt spid="147459">
                                            <p:txEl>
                                              <p:pRg st="3" end="3"/>
                                            </p:txEl>
                                          </p:spTgt>
                                        </p:tgtEl>
                                        <p:attrNameLst>
                                          <p:attrName>style.visibility</p:attrName>
                                        </p:attrNameLst>
                                      </p:cBhvr>
                                      <p:to>
                                        <p:strVal val="visible"/>
                                      </p:to>
                                    </p:set>
                                    <p:anim calcmode="lin" valueType="num">
                                      <p:cBhvr additive="base">
                                        <p:cTn id="23" dur="500" fill="hold"/>
                                        <p:tgtEl>
                                          <p:spTgt spid="147459">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47459">
                                            <p:txEl>
                                              <p:pRg st="3" end="3"/>
                                            </p:txEl>
                                          </p:spTgt>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2000"/>
                            </p:stCondLst>
                            <p:childTnLst>
                              <p:par>
                                <p:cTn id="26" presetID="2" presetClass="entr" presetSubtype="3" fill="hold" nodeType="afterEffect">
                                  <p:stCondLst>
                                    <p:cond delay="0"/>
                                  </p:stCondLst>
                                  <p:childTnLst>
                                    <p:set>
                                      <p:cBhvr>
                                        <p:cTn id="27" dur="1" fill="hold">
                                          <p:stCondLst>
                                            <p:cond delay="0"/>
                                          </p:stCondLst>
                                        </p:cTn>
                                        <p:tgtEl>
                                          <p:spTgt spid="147459">
                                            <p:txEl>
                                              <p:pRg st="4" end="4"/>
                                            </p:txEl>
                                          </p:spTgt>
                                        </p:tgtEl>
                                        <p:attrNameLst>
                                          <p:attrName>style.visibility</p:attrName>
                                        </p:attrNameLst>
                                      </p:cBhvr>
                                      <p:to>
                                        <p:strVal val="visible"/>
                                      </p:to>
                                    </p:set>
                                    <p:anim calcmode="lin" valueType="num">
                                      <p:cBhvr additive="base">
                                        <p:cTn id="28" dur="500" fill="hold"/>
                                        <p:tgtEl>
                                          <p:spTgt spid="147459">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47459">
                                            <p:txEl>
                                              <p:pRg st="4" end="4"/>
                                            </p:txEl>
                                          </p:spTgt>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2500"/>
                            </p:stCondLst>
                            <p:childTnLst>
                              <p:par>
                                <p:cTn id="31" presetID="2" presetClass="entr" presetSubtype="3" fill="hold" nodeType="afterEffect">
                                  <p:stCondLst>
                                    <p:cond delay="0"/>
                                  </p:stCondLst>
                                  <p:childTnLst>
                                    <p:set>
                                      <p:cBhvr>
                                        <p:cTn id="32" dur="1" fill="hold">
                                          <p:stCondLst>
                                            <p:cond delay="0"/>
                                          </p:stCondLst>
                                        </p:cTn>
                                        <p:tgtEl>
                                          <p:spTgt spid="147459">
                                            <p:txEl>
                                              <p:pRg st="5" end="5"/>
                                            </p:txEl>
                                          </p:spTgt>
                                        </p:tgtEl>
                                        <p:attrNameLst>
                                          <p:attrName>style.visibility</p:attrName>
                                        </p:attrNameLst>
                                      </p:cBhvr>
                                      <p:to>
                                        <p:strVal val="visible"/>
                                      </p:to>
                                    </p:set>
                                    <p:anim calcmode="lin" valueType="num">
                                      <p:cBhvr additive="base">
                                        <p:cTn id="33" dur="500" fill="hold"/>
                                        <p:tgtEl>
                                          <p:spTgt spid="147459">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4745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81A851C-2C3E-4C3A-9A92-28CB3BEEB6E6}"/>
              </a:ext>
            </a:extLst>
          </p:cNvPr>
          <p:cNvSpPr>
            <a:spLocks noGrp="1"/>
          </p:cNvSpPr>
          <p:nvPr>
            <p:ph type="title"/>
          </p:nvPr>
        </p:nvSpPr>
        <p:spPr/>
        <p:txBody>
          <a:bodyPr/>
          <a:lstStyle/>
          <a:p>
            <a:endParaRPr lang="ar-EG" altLang="en-US"/>
          </a:p>
        </p:txBody>
      </p:sp>
      <p:sp>
        <p:nvSpPr>
          <p:cNvPr id="44035" name="Date Placeholder 3">
            <a:extLst>
              <a:ext uri="{FF2B5EF4-FFF2-40B4-BE49-F238E27FC236}">
                <a16:creationId xmlns:a16="http://schemas.microsoft.com/office/drawing/2014/main" id="{25DC181E-B815-4D94-9889-2D3A496F3B0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E8D733-62AE-4153-8C16-6B07D0C45A97}" type="datetime1">
              <a:rPr lang="en-US" altLang="en-US" smtClean="0">
                <a:solidFill>
                  <a:srgbClr val="FFCC00"/>
                </a:solidFill>
              </a:rPr>
              <a:pPr eaLnBrk="1" hangingPunct="1"/>
              <a:t>4/6/2021</a:t>
            </a:fld>
            <a:endParaRPr lang="en-US" altLang="en-US">
              <a:solidFill>
                <a:srgbClr val="FFCC00"/>
              </a:solidFill>
            </a:endParaRPr>
          </a:p>
        </p:txBody>
      </p:sp>
      <p:sp>
        <p:nvSpPr>
          <p:cNvPr id="44036" name="Footer Placeholder 4">
            <a:extLst>
              <a:ext uri="{FF2B5EF4-FFF2-40B4-BE49-F238E27FC236}">
                <a16:creationId xmlns:a16="http://schemas.microsoft.com/office/drawing/2014/main" id="{D81753ED-0280-49A4-A30B-0B17F86CA4B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44037" name="Slide Number Placeholder 5">
            <a:extLst>
              <a:ext uri="{FF2B5EF4-FFF2-40B4-BE49-F238E27FC236}">
                <a16:creationId xmlns:a16="http://schemas.microsoft.com/office/drawing/2014/main" id="{FDDBF47E-F87A-400D-8692-2530AB0190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DB88E8-B1E4-4A00-83F7-8F4E38D4C605}" type="slidenum">
              <a:rPr lang="ar-SA" altLang="en-US">
                <a:solidFill>
                  <a:srgbClr val="FFCC00"/>
                </a:solidFill>
              </a:rPr>
              <a:pPr eaLnBrk="1" hangingPunct="1"/>
              <a:t>42</a:t>
            </a:fld>
            <a:endParaRPr lang="en-US" altLang="en-US">
              <a:solidFill>
                <a:srgbClr val="FFCC00"/>
              </a:solidFill>
            </a:endParaRPr>
          </a:p>
        </p:txBody>
      </p:sp>
      <p:pic>
        <p:nvPicPr>
          <p:cNvPr id="44038" name="Picture 2">
            <a:extLst>
              <a:ext uri="{FF2B5EF4-FFF2-40B4-BE49-F238E27FC236}">
                <a16:creationId xmlns:a16="http://schemas.microsoft.com/office/drawing/2014/main" id="{F0D8DB40-18CD-49F9-9C9F-BA1154DBA0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785813"/>
            <a:ext cx="8429625" cy="6072187"/>
          </a:xfrm>
          <a:noFill/>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2FB4E60-A908-433D-89AC-1DC0D165BD78}"/>
              </a:ext>
            </a:extLst>
          </p:cNvPr>
          <p:cNvSpPr>
            <a:spLocks noGrp="1"/>
          </p:cNvSpPr>
          <p:nvPr>
            <p:ph type="title"/>
          </p:nvPr>
        </p:nvSpPr>
        <p:spPr/>
        <p:txBody>
          <a:bodyPr/>
          <a:lstStyle/>
          <a:p>
            <a:endParaRPr lang="ar-EG" altLang="en-US"/>
          </a:p>
        </p:txBody>
      </p:sp>
      <p:sp>
        <p:nvSpPr>
          <p:cNvPr id="45059" name="Date Placeholder 3">
            <a:extLst>
              <a:ext uri="{FF2B5EF4-FFF2-40B4-BE49-F238E27FC236}">
                <a16:creationId xmlns:a16="http://schemas.microsoft.com/office/drawing/2014/main" id="{EA2A1D57-F904-4FB5-BA0F-EDDADADD1ED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851D92-59A7-42DC-8554-A986C3A39E35}" type="datetime1">
              <a:rPr lang="en-US" altLang="en-US" smtClean="0">
                <a:solidFill>
                  <a:srgbClr val="FFCC00"/>
                </a:solidFill>
              </a:rPr>
              <a:pPr eaLnBrk="1" hangingPunct="1"/>
              <a:t>4/6/2021</a:t>
            </a:fld>
            <a:endParaRPr lang="en-US" altLang="en-US">
              <a:solidFill>
                <a:srgbClr val="FFCC00"/>
              </a:solidFill>
            </a:endParaRPr>
          </a:p>
        </p:txBody>
      </p:sp>
      <p:sp>
        <p:nvSpPr>
          <p:cNvPr id="45060" name="Footer Placeholder 4">
            <a:extLst>
              <a:ext uri="{FF2B5EF4-FFF2-40B4-BE49-F238E27FC236}">
                <a16:creationId xmlns:a16="http://schemas.microsoft.com/office/drawing/2014/main" id="{D74161B6-E6A3-48CB-8B77-A5DE042AE62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45061" name="Slide Number Placeholder 5">
            <a:extLst>
              <a:ext uri="{FF2B5EF4-FFF2-40B4-BE49-F238E27FC236}">
                <a16:creationId xmlns:a16="http://schemas.microsoft.com/office/drawing/2014/main" id="{C4918B62-7429-48B1-8031-A36FE0632A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9926FD-E930-4089-8338-850729066F24}" type="slidenum">
              <a:rPr lang="ar-SA" altLang="en-US">
                <a:solidFill>
                  <a:srgbClr val="FFCC00"/>
                </a:solidFill>
              </a:rPr>
              <a:pPr eaLnBrk="1" hangingPunct="1"/>
              <a:t>43</a:t>
            </a:fld>
            <a:endParaRPr lang="en-US" altLang="en-US">
              <a:solidFill>
                <a:srgbClr val="FFCC00"/>
              </a:solidFill>
            </a:endParaRPr>
          </a:p>
        </p:txBody>
      </p:sp>
      <p:pic>
        <p:nvPicPr>
          <p:cNvPr id="45062" name="Picture 2">
            <a:extLst>
              <a:ext uri="{FF2B5EF4-FFF2-40B4-BE49-F238E27FC236}">
                <a16:creationId xmlns:a16="http://schemas.microsoft.com/office/drawing/2014/main" id="{DA8D5703-2100-4A63-A912-01DAAA5172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928688"/>
            <a:ext cx="8429625" cy="5929312"/>
          </a:xfrm>
          <a:noFill/>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9454A77-8169-4A79-A698-291EF7A679AA}"/>
              </a:ext>
            </a:extLst>
          </p:cNvPr>
          <p:cNvSpPr>
            <a:spLocks noGrp="1"/>
          </p:cNvSpPr>
          <p:nvPr>
            <p:ph type="title"/>
          </p:nvPr>
        </p:nvSpPr>
        <p:spPr/>
        <p:txBody>
          <a:bodyPr/>
          <a:lstStyle/>
          <a:p>
            <a:endParaRPr lang="ar-EG" altLang="en-US"/>
          </a:p>
        </p:txBody>
      </p:sp>
      <p:sp>
        <p:nvSpPr>
          <p:cNvPr id="46083" name="Date Placeholder 3">
            <a:extLst>
              <a:ext uri="{FF2B5EF4-FFF2-40B4-BE49-F238E27FC236}">
                <a16:creationId xmlns:a16="http://schemas.microsoft.com/office/drawing/2014/main" id="{B088C2C7-EB30-4F70-B191-6B0F39EC5FF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0C6268-2AA6-486F-8CDA-D9C8D1ECFA98}" type="datetime1">
              <a:rPr lang="en-US" altLang="en-US" smtClean="0">
                <a:solidFill>
                  <a:srgbClr val="FFCC00"/>
                </a:solidFill>
              </a:rPr>
              <a:pPr eaLnBrk="1" hangingPunct="1"/>
              <a:t>4/6/2021</a:t>
            </a:fld>
            <a:endParaRPr lang="en-US" altLang="en-US">
              <a:solidFill>
                <a:srgbClr val="FFCC00"/>
              </a:solidFill>
            </a:endParaRPr>
          </a:p>
        </p:txBody>
      </p:sp>
      <p:sp>
        <p:nvSpPr>
          <p:cNvPr id="46084" name="Footer Placeholder 4">
            <a:extLst>
              <a:ext uri="{FF2B5EF4-FFF2-40B4-BE49-F238E27FC236}">
                <a16:creationId xmlns:a16="http://schemas.microsoft.com/office/drawing/2014/main" id="{B37442B8-6F13-4606-BF48-E7087DF15E2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46085" name="Slide Number Placeholder 5">
            <a:extLst>
              <a:ext uri="{FF2B5EF4-FFF2-40B4-BE49-F238E27FC236}">
                <a16:creationId xmlns:a16="http://schemas.microsoft.com/office/drawing/2014/main" id="{44FE114D-EC11-433E-9466-2B7826287F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555FD2-9B06-4FBD-8424-0C903E783B8C}" type="slidenum">
              <a:rPr lang="ar-SA" altLang="en-US">
                <a:solidFill>
                  <a:srgbClr val="FFCC00"/>
                </a:solidFill>
              </a:rPr>
              <a:pPr eaLnBrk="1" hangingPunct="1"/>
              <a:t>44</a:t>
            </a:fld>
            <a:endParaRPr lang="en-US" altLang="en-US">
              <a:solidFill>
                <a:srgbClr val="FFCC00"/>
              </a:solidFill>
            </a:endParaRPr>
          </a:p>
        </p:txBody>
      </p:sp>
      <p:pic>
        <p:nvPicPr>
          <p:cNvPr id="46086" name="Picture 2">
            <a:extLst>
              <a:ext uri="{FF2B5EF4-FFF2-40B4-BE49-F238E27FC236}">
                <a16:creationId xmlns:a16="http://schemas.microsoft.com/office/drawing/2014/main" id="{3B5D8715-F2C8-46F1-95F7-68340C8B7D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857250"/>
            <a:ext cx="8715375" cy="6000750"/>
          </a:xfrm>
          <a:noFill/>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72B1C5C-3848-4E5E-86B9-1E7E915029AE}"/>
              </a:ext>
            </a:extLst>
          </p:cNvPr>
          <p:cNvSpPr>
            <a:spLocks noGrp="1"/>
          </p:cNvSpPr>
          <p:nvPr>
            <p:ph type="title"/>
          </p:nvPr>
        </p:nvSpPr>
        <p:spPr/>
        <p:txBody>
          <a:bodyPr/>
          <a:lstStyle/>
          <a:p>
            <a:endParaRPr lang="ar-EG" altLang="en-US"/>
          </a:p>
        </p:txBody>
      </p:sp>
      <p:sp>
        <p:nvSpPr>
          <p:cNvPr id="47107" name="Date Placeholder 3">
            <a:extLst>
              <a:ext uri="{FF2B5EF4-FFF2-40B4-BE49-F238E27FC236}">
                <a16:creationId xmlns:a16="http://schemas.microsoft.com/office/drawing/2014/main" id="{8BE1FA9B-751F-443F-8FE4-D74AECF8673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44A666-33D8-48D8-8DBD-17EF6CCD4EBD}" type="datetime1">
              <a:rPr lang="en-US" altLang="en-US" smtClean="0">
                <a:solidFill>
                  <a:srgbClr val="FFCC00"/>
                </a:solidFill>
              </a:rPr>
              <a:pPr eaLnBrk="1" hangingPunct="1"/>
              <a:t>4/6/2021</a:t>
            </a:fld>
            <a:endParaRPr lang="en-US" altLang="en-US">
              <a:solidFill>
                <a:srgbClr val="FFCC00"/>
              </a:solidFill>
            </a:endParaRPr>
          </a:p>
        </p:txBody>
      </p:sp>
      <p:sp>
        <p:nvSpPr>
          <p:cNvPr id="47108" name="Footer Placeholder 4">
            <a:extLst>
              <a:ext uri="{FF2B5EF4-FFF2-40B4-BE49-F238E27FC236}">
                <a16:creationId xmlns:a16="http://schemas.microsoft.com/office/drawing/2014/main" id="{F8E3EBC6-0326-42DE-89A8-2767000D3E9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47109" name="Slide Number Placeholder 5">
            <a:extLst>
              <a:ext uri="{FF2B5EF4-FFF2-40B4-BE49-F238E27FC236}">
                <a16:creationId xmlns:a16="http://schemas.microsoft.com/office/drawing/2014/main" id="{653E8D06-AA23-4231-AADD-B8EF81F95C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3A6F32-FBE8-400B-9B0C-D723B4A76D70}" type="slidenum">
              <a:rPr lang="ar-SA" altLang="en-US">
                <a:solidFill>
                  <a:srgbClr val="FFCC00"/>
                </a:solidFill>
              </a:rPr>
              <a:pPr eaLnBrk="1" hangingPunct="1"/>
              <a:t>45</a:t>
            </a:fld>
            <a:endParaRPr lang="en-US" altLang="en-US">
              <a:solidFill>
                <a:srgbClr val="FFCC00"/>
              </a:solidFill>
            </a:endParaRPr>
          </a:p>
        </p:txBody>
      </p:sp>
      <p:pic>
        <p:nvPicPr>
          <p:cNvPr id="47110" name="Picture 2">
            <a:extLst>
              <a:ext uri="{FF2B5EF4-FFF2-40B4-BE49-F238E27FC236}">
                <a16:creationId xmlns:a16="http://schemas.microsoft.com/office/drawing/2014/main" id="{98782277-AE2B-4DCF-BAB5-43C3678687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313" y="285750"/>
            <a:ext cx="8643937" cy="6572250"/>
          </a:xfrm>
          <a:noFill/>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a:extLst>
              <a:ext uri="{FF2B5EF4-FFF2-40B4-BE49-F238E27FC236}">
                <a16:creationId xmlns:a16="http://schemas.microsoft.com/office/drawing/2014/main" id="{CCC142B4-0185-404F-BE5E-C21E9D9EC57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D8B7CB-A10C-4D6B-B9E3-384C12BAC470}" type="datetime1">
              <a:rPr lang="en-US" altLang="en-US" smtClean="0">
                <a:solidFill>
                  <a:srgbClr val="FFCC00"/>
                </a:solidFill>
              </a:rPr>
              <a:pPr eaLnBrk="1" hangingPunct="1"/>
              <a:t>4/6/2021</a:t>
            </a:fld>
            <a:endParaRPr lang="en-US" altLang="en-US">
              <a:solidFill>
                <a:srgbClr val="FFCC00"/>
              </a:solidFill>
            </a:endParaRPr>
          </a:p>
        </p:txBody>
      </p:sp>
      <p:sp>
        <p:nvSpPr>
          <p:cNvPr id="48131" name="Slide Number Placeholder 5">
            <a:extLst>
              <a:ext uri="{FF2B5EF4-FFF2-40B4-BE49-F238E27FC236}">
                <a16:creationId xmlns:a16="http://schemas.microsoft.com/office/drawing/2014/main" id="{CD405DF3-508E-4097-A550-1C0CD9EDE9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31AF71-6F4F-4B96-8727-DF7E282C0408}" type="slidenum">
              <a:rPr lang="ar-SA" altLang="en-US">
                <a:solidFill>
                  <a:srgbClr val="FFCC00"/>
                </a:solidFill>
              </a:rPr>
              <a:pPr eaLnBrk="1" hangingPunct="1"/>
              <a:t>46</a:t>
            </a:fld>
            <a:endParaRPr lang="en-US" altLang="en-US">
              <a:solidFill>
                <a:srgbClr val="FFCC00"/>
              </a:solidFill>
            </a:endParaRPr>
          </a:p>
        </p:txBody>
      </p:sp>
      <p:sp>
        <p:nvSpPr>
          <p:cNvPr id="148483" name="Rectangle 3">
            <a:extLst>
              <a:ext uri="{FF2B5EF4-FFF2-40B4-BE49-F238E27FC236}">
                <a16:creationId xmlns:a16="http://schemas.microsoft.com/office/drawing/2014/main" id="{145DDD6A-9B66-4B4A-ACC7-585EB3C1A39E}"/>
              </a:ext>
            </a:extLst>
          </p:cNvPr>
          <p:cNvSpPr>
            <a:spLocks noGrp="1" noChangeArrowheads="1"/>
          </p:cNvSpPr>
          <p:nvPr>
            <p:ph type="body" idx="1"/>
          </p:nvPr>
        </p:nvSpPr>
        <p:spPr>
          <a:xfrm>
            <a:off x="530225" y="476250"/>
            <a:ext cx="8002588" cy="5649913"/>
          </a:xfrm>
        </p:spPr>
        <p:txBody>
          <a:bodyPr/>
          <a:lstStyle/>
          <a:p>
            <a:pPr algn="ctr" rtl="1">
              <a:lnSpc>
                <a:spcPct val="80000"/>
              </a:lnSpc>
              <a:buFontTx/>
              <a:buNone/>
            </a:pPr>
            <a:r>
              <a:rPr lang="ar-EG" altLang="en-US" b="1">
                <a:solidFill>
                  <a:schemeClr val="tx1"/>
                </a:solidFill>
                <a:cs typeface="Arial" panose="020B0604020202020204" pitchFamily="34" charset="0"/>
              </a:rPr>
              <a:t>المخاطر الكيميائية :</a:t>
            </a:r>
          </a:p>
          <a:p>
            <a:pPr algn="r" rtl="1">
              <a:lnSpc>
                <a:spcPct val="80000"/>
              </a:lnSpc>
              <a:buFontTx/>
              <a:buNone/>
            </a:pPr>
            <a:r>
              <a:rPr lang="ar-EG" altLang="en-US" sz="2800" b="1">
                <a:solidFill>
                  <a:schemeClr val="tx1"/>
                </a:solidFill>
                <a:cs typeface="Arial" panose="020B0604020202020204" pitchFamily="34" charset="0"/>
              </a:rPr>
              <a:t>وتتمثل في الاتي :</a:t>
            </a:r>
          </a:p>
          <a:p>
            <a:pPr algn="r" rtl="1">
              <a:lnSpc>
                <a:spcPct val="80000"/>
              </a:lnSpc>
              <a:buFontTx/>
              <a:buNone/>
            </a:pPr>
            <a:r>
              <a:rPr lang="ar-EG" altLang="en-US" sz="2800" b="1">
                <a:solidFill>
                  <a:schemeClr val="tx1"/>
                </a:solidFill>
                <a:cs typeface="Arial" panose="020B0604020202020204" pitchFamily="34" charset="0"/>
              </a:rPr>
              <a:t>1- الكيماويات الزراعية :</a:t>
            </a:r>
          </a:p>
          <a:p>
            <a:pPr algn="r" rtl="1">
              <a:lnSpc>
                <a:spcPct val="80000"/>
              </a:lnSpc>
              <a:buFontTx/>
              <a:buNone/>
            </a:pPr>
            <a:r>
              <a:rPr lang="ar-EG" altLang="en-US" sz="2800" b="1">
                <a:solidFill>
                  <a:schemeClr val="tx1"/>
                </a:solidFill>
                <a:cs typeface="Arial" panose="020B0604020202020204" pitchFamily="34" charset="0"/>
              </a:rPr>
              <a:t>        المبيدات الحشرية .</a:t>
            </a:r>
          </a:p>
          <a:p>
            <a:pPr algn="r" rtl="1">
              <a:lnSpc>
                <a:spcPct val="80000"/>
              </a:lnSpc>
              <a:buFontTx/>
              <a:buNone/>
            </a:pPr>
            <a:r>
              <a:rPr lang="ar-EG" altLang="en-US" sz="2800" b="1">
                <a:solidFill>
                  <a:schemeClr val="tx1"/>
                </a:solidFill>
                <a:cs typeface="Arial" panose="020B0604020202020204" pitchFamily="34" charset="0"/>
              </a:rPr>
              <a:t>        بقايا المبيدات المستخدمة لمقاومة الاعشاب الضارة .</a:t>
            </a:r>
          </a:p>
          <a:p>
            <a:pPr algn="r" rtl="1">
              <a:lnSpc>
                <a:spcPct val="80000"/>
              </a:lnSpc>
              <a:buFontTx/>
              <a:buNone/>
            </a:pPr>
            <a:r>
              <a:rPr lang="ar-EG" altLang="en-US" sz="2800" b="1">
                <a:solidFill>
                  <a:schemeClr val="tx1"/>
                </a:solidFill>
                <a:cs typeface="Arial" panose="020B0604020202020204" pitchFamily="34" charset="0"/>
              </a:rPr>
              <a:t>        هرمونات النمو.</a:t>
            </a:r>
          </a:p>
          <a:p>
            <a:pPr algn="r" rtl="1">
              <a:lnSpc>
                <a:spcPct val="80000"/>
              </a:lnSpc>
              <a:buFontTx/>
              <a:buNone/>
            </a:pPr>
            <a:r>
              <a:rPr lang="ar-EG" altLang="en-US" sz="2800" b="1">
                <a:solidFill>
                  <a:schemeClr val="tx1"/>
                </a:solidFill>
                <a:cs typeface="Arial" panose="020B0604020202020204" pitchFamily="34" charset="0"/>
              </a:rPr>
              <a:t>2- الكيماويات الصناعية: </a:t>
            </a:r>
          </a:p>
          <a:p>
            <a:pPr algn="r" rtl="1">
              <a:lnSpc>
                <a:spcPct val="80000"/>
              </a:lnSpc>
              <a:buFontTx/>
              <a:buNone/>
            </a:pPr>
            <a:r>
              <a:rPr lang="ar-EG" altLang="en-US" sz="2800" b="1">
                <a:solidFill>
                  <a:schemeClr val="tx1"/>
                </a:solidFill>
                <a:cs typeface="Arial" panose="020B0604020202020204" pitchFamily="34" charset="0"/>
              </a:rPr>
              <a:t>        المنظفات والمطهرات.</a:t>
            </a:r>
          </a:p>
          <a:p>
            <a:pPr algn="r" rtl="1">
              <a:lnSpc>
                <a:spcPct val="80000"/>
              </a:lnSpc>
              <a:buFontTx/>
              <a:buNone/>
            </a:pPr>
            <a:r>
              <a:rPr lang="ar-EG" altLang="en-US" sz="2800" b="1">
                <a:solidFill>
                  <a:schemeClr val="tx1"/>
                </a:solidFill>
                <a:cs typeface="Arial" panose="020B0604020202020204" pitchFamily="34" charset="0"/>
              </a:rPr>
              <a:t>        زيوت التشحيم .</a:t>
            </a:r>
          </a:p>
          <a:p>
            <a:pPr algn="r" rtl="1">
              <a:lnSpc>
                <a:spcPct val="80000"/>
              </a:lnSpc>
              <a:buFontTx/>
              <a:buNone/>
            </a:pPr>
            <a:r>
              <a:rPr lang="ar-EG" altLang="en-US" sz="2800" b="1">
                <a:solidFill>
                  <a:schemeClr val="tx1"/>
                </a:solidFill>
                <a:cs typeface="Arial" panose="020B0604020202020204" pitchFamily="34" charset="0"/>
              </a:rPr>
              <a:t>        الدهانات .</a:t>
            </a:r>
          </a:p>
          <a:p>
            <a:pPr algn="r" rtl="1">
              <a:lnSpc>
                <a:spcPct val="80000"/>
              </a:lnSpc>
              <a:buFontTx/>
              <a:buNone/>
            </a:pPr>
            <a:r>
              <a:rPr lang="ar-EG" altLang="en-US" sz="2800" b="1">
                <a:solidFill>
                  <a:schemeClr val="tx1"/>
                </a:solidFill>
                <a:cs typeface="Arial" panose="020B0604020202020204" pitchFamily="34" charset="0"/>
              </a:rPr>
              <a:t>3-المواد الكيميائية فى الكيماويات المضافة :</a:t>
            </a:r>
          </a:p>
          <a:p>
            <a:pPr algn="r" rtl="1">
              <a:lnSpc>
                <a:spcPct val="80000"/>
              </a:lnSpc>
              <a:buFontTx/>
              <a:buNone/>
            </a:pPr>
            <a:r>
              <a:rPr lang="ar-EG" altLang="en-US" sz="2800" b="1">
                <a:solidFill>
                  <a:schemeClr val="tx1"/>
                </a:solidFill>
                <a:cs typeface="Arial" panose="020B0604020202020204" pitchFamily="34" charset="0"/>
              </a:rPr>
              <a:t>       المعادن الثقيلة كالرصاص والكادميوم والزئبق. </a:t>
            </a:r>
          </a:p>
          <a:p>
            <a:pPr algn="r" rtl="1">
              <a:lnSpc>
                <a:spcPct val="80000"/>
              </a:lnSpc>
              <a:buFontTx/>
              <a:buNone/>
            </a:pPr>
            <a:r>
              <a:rPr lang="ar-EG" altLang="en-US" sz="2800" b="1">
                <a:solidFill>
                  <a:schemeClr val="tx1"/>
                </a:solidFill>
                <a:cs typeface="Arial" panose="020B0604020202020204" pitchFamily="34" charset="0"/>
              </a:rPr>
              <a:t>       المركبات الهالوجينية مثل الكلور ومركبات اليود.</a:t>
            </a:r>
            <a:r>
              <a:rPr lang="ar-EG" altLang="en-US" sz="2400">
                <a:solidFill>
                  <a:schemeClr val="tx1"/>
                </a:solidFill>
              </a:rPr>
              <a:t> </a:t>
            </a:r>
            <a:endParaRPr lang="en-US" altLang="en-US" sz="2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dissolve">
                                      <p:cBhvr>
                                        <p:cTn id="7" dur="500"/>
                                        <p:tgtEl>
                                          <p:spTgt spid="148483">
                                            <p:txEl>
                                              <p:pRg st="0" end="0"/>
                                            </p:txEl>
                                          </p:spTgt>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anim calcmode="lin" valueType="num">
                                      <p:cBhvr additive="base">
                                        <p:cTn id="11" dur="500" fill="hold"/>
                                        <p:tgtEl>
                                          <p:spTgt spid="14848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48483">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3" presetClass="entr" presetSubtype="32" fill="hold" nodeType="afterEffect">
                                  <p:stCondLst>
                                    <p:cond delay="0"/>
                                  </p:stCondLst>
                                  <p:childTnLst>
                                    <p:set>
                                      <p:cBhvr>
                                        <p:cTn id="15" dur="1" fill="hold">
                                          <p:stCondLst>
                                            <p:cond delay="0"/>
                                          </p:stCondLst>
                                        </p:cTn>
                                        <p:tgtEl>
                                          <p:spTgt spid="148483">
                                            <p:txEl>
                                              <p:pRg st="2" end="2"/>
                                            </p:txEl>
                                          </p:spTgt>
                                        </p:tgtEl>
                                        <p:attrNameLst>
                                          <p:attrName>style.visibility</p:attrName>
                                        </p:attrNameLst>
                                      </p:cBhvr>
                                      <p:to>
                                        <p:strVal val="visible"/>
                                      </p:to>
                                    </p:set>
                                    <p:animEffect transition="in" filter="plus(out)">
                                      <p:cBhvr>
                                        <p:cTn id="16" dur="500"/>
                                        <p:tgtEl>
                                          <p:spTgt spid="148483">
                                            <p:txEl>
                                              <p:pRg st="2" end="2"/>
                                            </p:txEl>
                                          </p:spTgt>
                                        </p:tgtEl>
                                      </p:cBhvr>
                                    </p:animEffect>
                                  </p:childTnLst>
                                </p:cTn>
                              </p:par>
                            </p:childTnLst>
                          </p:cTn>
                        </p:par>
                        <p:par>
                          <p:cTn id="17" fill="hold" nodeType="afterGroup">
                            <p:stCondLst>
                              <p:cond delay="1500"/>
                            </p:stCondLst>
                            <p:childTnLst>
                              <p:par>
                                <p:cTn id="18" presetID="13" presetClass="entr" presetSubtype="32" fill="hold" nodeType="afterEffect">
                                  <p:stCondLst>
                                    <p:cond delay="0"/>
                                  </p:stCondLst>
                                  <p:childTnLst>
                                    <p:set>
                                      <p:cBhvr>
                                        <p:cTn id="19" dur="1" fill="hold">
                                          <p:stCondLst>
                                            <p:cond delay="0"/>
                                          </p:stCondLst>
                                        </p:cTn>
                                        <p:tgtEl>
                                          <p:spTgt spid="148483">
                                            <p:txEl>
                                              <p:pRg st="3" end="3"/>
                                            </p:txEl>
                                          </p:spTgt>
                                        </p:tgtEl>
                                        <p:attrNameLst>
                                          <p:attrName>style.visibility</p:attrName>
                                        </p:attrNameLst>
                                      </p:cBhvr>
                                      <p:to>
                                        <p:strVal val="visible"/>
                                      </p:to>
                                    </p:set>
                                    <p:animEffect transition="in" filter="plus(out)">
                                      <p:cBhvr>
                                        <p:cTn id="20" dur="500"/>
                                        <p:tgtEl>
                                          <p:spTgt spid="148483">
                                            <p:txEl>
                                              <p:pRg st="3" end="3"/>
                                            </p:txEl>
                                          </p:spTgt>
                                        </p:tgtEl>
                                      </p:cBhvr>
                                    </p:animEffect>
                                  </p:childTnLst>
                                </p:cTn>
                              </p:par>
                            </p:childTnLst>
                          </p:cTn>
                        </p:par>
                        <p:par>
                          <p:cTn id="21" fill="hold" nodeType="afterGroup">
                            <p:stCondLst>
                              <p:cond delay="2000"/>
                            </p:stCondLst>
                            <p:childTnLst>
                              <p:par>
                                <p:cTn id="22" presetID="13" presetClass="entr" presetSubtype="32" fill="hold" nodeType="afterEffect">
                                  <p:stCondLst>
                                    <p:cond delay="0"/>
                                  </p:stCondLst>
                                  <p:childTnLst>
                                    <p:set>
                                      <p:cBhvr>
                                        <p:cTn id="23" dur="1" fill="hold">
                                          <p:stCondLst>
                                            <p:cond delay="0"/>
                                          </p:stCondLst>
                                        </p:cTn>
                                        <p:tgtEl>
                                          <p:spTgt spid="148483">
                                            <p:txEl>
                                              <p:pRg st="4" end="4"/>
                                            </p:txEl>
                                          </p:spTgt>
                                        </p:tgtEl>
                                        <p:attrNameLst>
                                          <p:attrName>style.visibility</p:attrName>
                                        </p:attrNameLst>
                                      </p:cBhvr>
                                      <p:to>
                                        <p:strVal val="visible"/>
                                      </p:to>
                                    </p:set>
                                    <p:animEffect transition="in" filter="plus(out)">
                                      <p:cBhvr>
                                        <p:cTn id="24" dur="500"/>
                                        <p:tgtEl>
                                          <p:spTgt spid="148483">
                                            <p:txEl>
                                              <p:pRg st="4" end="4"/>
                                            </p:txEl>
                                          </p:spTgt>
                                        </p:tgtEl>
                                      </p:cBhvr>
                                    </p:animEffect>
                                  </p:childTnLst>
                                </p:cTn>
                              </p:par>
                            </p:childTnLst>
                          </p:cTn>
                        </p:par>
                        <p:par>
                          <p:cTn id="25" fill="hold" nodeType="afterGroup">
                            <p:stCondLst>
                              <p:cond delay="2500"/>
                            </p:stCondLst>
                            <p:childTnLst>
                              <p:par>
                                <p:cTn id="26" presetID="13" presetClass="entr" presetSubtype="32" fill="hold" nodeType="afterEffect">
                                  <p:stCondLst>
                                    <p:cond delay="0"/>
                                  </p:stCondLst>
                                  <p:childTnLst>
                                    <p:set>
                                      <p:cBhvr>
                                        <p:cTn id="27" dur="1" fill="hold">
                                          <p:stCondLst>
                                            <p:cond delay="0"/>
                                          </p:stCondLst>
                                        </p:cTn>
                                        <p:tgtEl>
                                          <p:spTgt spid="148483">
                                            <p:txEl>
                                              <p:pRg st="5" end="5"/>
                                            </p:txEl>
                                          </p:spTgt>
                                        </p:tgtEl>
                                        <p:attrNameLst>
                                          <p:attrName>style.visibility</p:attrName>
                                        </p:attrNameLst>
                                      </p:cBhvr>
                                      <p:to>
                                        <p:strVal val="visible"/>
                                      </p:to>
                                    </p:set>
                                    <p:animEffect transition="in" filter="plus(out)">
                                      <p:cBhvr>
                                        <p:cTn id="28" dur="500"/>
                                        <p:tgtEl>
                                          <p:spTgt spid="148483">
                                            <p:txEl>
                                              <p:pRg st="5" end="5"/>
                                            </p:txEl>
                                          </p:spTgt>
                                        </p:tgtEl>
                                      </p:cBhvr>
                                    </p:animEffect>
                                  </p:childTnLst>
                                </p:cTn>
                              </p:par>
                            </p:childTnLst>
                          </p:cTn>
                        </p:par>
                        <p:par>
                          <p:cTn id="29" fill="hold" nodeType="afterGroup">
                            <p:stCondLst>
                              <p:cond delay="3000"/>
                            </p:stCondLst>
                            <p:childTnLst>
                              <p:par>
                                <p:cTn id="30" presetID="13" presetClass="entr" presetSubtype="32" fill="hold" nodeType="afterEffect">
                                  <p:stCondLst>
                                    <p:cond delay="0"/>
                                  </p:stCondLst>
                                  <p:childTnLst>
                                    <p:set>
                                      <p:cBhvr>
                                        <p:cTn id="31" dur="1" fill="hold">
                                          <p:stCondLst>
                                            <p:cond delay="0"/>
                                          </p:stCondLst>
                                        </p:cTn>
                                        <p:tgtEl>
                                          <p:spTgt spid="148483">
                                            <p:txEl>
                                              <p:pRg st="6" end="6"/>
                                            </p:txEl>
                                          </p:spTgt>
                                        </p:tgtEl>
                                        <p:attrNameLst>
                                          <p:attrName>style.visibility</p:attrName>
                                        </p:attrNameLst>
                                      </p:cBhvr>
                                      <p:to>
                                        <p:strVal val="visible"/>
                                      </p:to>
                                    </p:set>
                                    <p:animEffect transition="in" filter="plus(out)">
                                      <p:cBhvr>
                                        <p:cTn id="32" dur="500"/>
                                        <p:tgtEl>
                                          <p:spTgt spid="148483">
                                            <p:txEl>
                                              <p:pRg st="6" end="6"/>
                                            </p:txEl>
                                          </p:spTgt>
                                        </p:tgtEl>
                                      </p:cBhvr>
                                    </p:animEffect>
                                  </p:childTnLst>
                                </p:cTn>
                              </p:par>
                            </p:childTnLst>
                          </p:cTn>
                        </p:par>
                        <p:par>
                          <p:cTn id="33" fill="hold" nodeType="afterGroup">
                            <p:stCondLst>
                              <p:cond delay="3500"/>
                            </p:stCondLst>
                            <p:childTnLst>
                              <p:par>
                                <p:cTn id="34" presetID="13" presetClass="entr" presetSubtype="32" fill="hold" nodeType="afterEffect">
                                  <p:stCondLst>
                                    <p:cond delay="0"/>
                                  </p:stCondLst>
                                  <p:childTnLst>
                                    <p:set>
                                      <p:cBhvr>
                                        <p:cTn id="35" dur="1" fill="hold">
                                          <p:stCondLst>
                                            <p:cond delay="0"/>
                                          </p:stCondLst>
                                        </p:cTn>
                                        <p:tgtEl>
                                          <p:spTgt spid="148483">
                                            <p:txEl>
                                              <p:pRg st="7" end="7"/>
                                            </p:txEl>
                                          </p:spTgt>
                                        </p:tgtEl>
                                        <p:attrNameLst>
                                          <p:attrName>style.visibility</p:attrName>
                                        </p:attrNameLst>
                                      </p:cBhvr>
                                      <p:to>
                                        <p:strVal val="visible"/>
                                      </p:to>
                                    </p:set>
                                    <p:animEffect transition="in" filter="plus(out)">
                                      <p:cBhvr>
                                        <p:cTn id="36" dur="500"/>
                                        <p:tgtEl>
                                          <p:spTgt spid="148483">
                                            <p:txEl>
                                              <p:pRg st="7" end="7"/>
                                            </p:txEl>
                                          </p:spTgt>
                                        </p:tgtEl>
                                      </p:cBhvr>
                                    </p:animEffect>
                                  </p:childTnLst>
                                </p:cTn>
                              </p:par>
                            </p:childTnLst>
                          </p:cTn>
                        </p:par>
                        <p:par>
                          <p:cTn id="37" fill="hold" nodeType="afterGroup">
                            <p:stCondLst>
                              <p:cond delay="4000"/>
                            </p:stCondLst>
                            <p:childTnLst>
                              <p:par>
                                <p:cTn id="38" presetID="13" presetClass="entr" presetSubtype="32" fill="hold" nodeType="afterEffect">
                                  <p:stCondLst>
                                    <p:cond delay="0"/>
                                  </p:stCondLst>
                                  <p:childTnLst>
                                    <p:set>
                                      <p:cBhvr>
                                        <p:cTn id="39" dur="1" fill="hold">
                                          <p:stCondLst>
                                            <p:cond delay="0"/>
                                          </p:stCondLst>
                                        </p:cTn>
                                        <p:tgtEl>
                                          <p:spTgt spid="148483">
                                            <p:txEl>
                                              <p:pRg st="8" end="8"/>
                                            </p:txEl>
                                          </p:spTgt>
                                        </p:tgtEl>
                                        <p:attrNameLst>
                                          <p:attrName>style.visibility</p:attrName>
                                        </p:attrNameLst>
                                      </p:cBhvr>
                                      <p:to>
                                        <p:strVal val="visible"/>
                                      </p:to>
                                    </p:set>
                                    <p:animEffect transition="in" filter="plus(out)">
                                      <p:cBhvr>
                                        <p:cTn id="40" dur="500"/>
                                        <p:tgtEl>
                                          <p:spTgt spid="148483">
                                            <p:txEl>
                                              <p:pRg st="8" end="8"/>
                                            </p:txEl>
                                          </p:spTgt>
                                        </p:tgtEl>
                                      </p:cBhvr>
                                    </p:animEffect>
                                  </p:childTnLst>
                                </p:cTn>
                              </p:par>
                            </p:childTnLst>
                          </p:cTn>
                        </p:par>
                        <p:par>
                          <p:cTn id="41" fill="hold" nodeType="afterGroup">
                            <p:stCondLst>
                              <p:cond delay="4500"/>
                            </p:stCondLst>
                            <p:childTnLst>
                              <p:par>
                                <p:cTn id="42" presetID="13" presetClass="entr" presetSubtype="32" fill="hold" nodeType="afterEffect">
                                  <p:stCondLst>
                                    <p:cond delay="0"/>
                                  </p:stCondLst>
                                  <p:childTnLst>
                                    <p:set>
                                      <p:cBhvr>
                                        <p:cTn id="43" dur="1" fill="hold">
                                          <p:stCondLst>
                                            <p:cond delay="0"/>
                                          </p:stCondLst>
                                        </p:cTn>
                                        <p:tgtEl>
                                          <p:spTgt spid="148483">
                                            <p:txEl>
                                              <p:pRg st="9" end="9"/>
                                            </p:txEl>
                                          </p:spTgt>
                                        </p:tgtEl>
                                        <p:attrNameLst>
                                          <p:attrName>style.visibility</p:attrName>
                                        </p:attrNameLst>
                                      </p:cBhvr>
                                      <p:to>
                                        <p:strVal val="visible"/>
                                      </p:to>
                                    </p:set>
                                    <p:animEffect transition="in" filter="plus(out)">
                                      <p:cBhvr>
                                        <p:cTn id="44" dur="500"/>
                                        <p:tgtEl>
                                          <p:spTgt spid="148483">
                                            <p:txEl>
                                              <p:pRg st="9" end="9"/>
                                            </p:txEl>
                                          </p:spTgt>
                                        </p:tgtEl>
                                      </p:cBhvr>
                                    </p:animEffect>
                                  </p:childTnLst>
                                </p:cTn>
                              </p:par>
                            </p:childTnLst>
                          </p:cTn>
                        </p:par>
                        <p:par>
                          <p:cTn id="45" fill="hold" nodeType="afterGroup">
                            <p:stCondLst>
                              <p:cond delay="5000"/>
                            </p:stCondLst>
                            <p:childTnLst>
                              <p:par>
                                <p:cTn id="46" presetID="13" presetClass="entr" presetSubtype="32" fill="hold" nodeType="afterEffect">
                                  <p:stCondLst>
                                    <p:cond delay="0"/>
                                  </p:stCondLst>
                                  <p:childTnLst>
                                    <p:set>
                                      <p:cBhvr>
                                        <p:cTn id="47" dur="1" fill="hold">
                                          <p:stCondLst>
                                            <p:cond delay="0"/>
                                          </p:stCondLst>
                                        </p:cTn>
                                        <p:tgtEl>
                                          <p:spTgt spid="148483">
                                            <p:txEl>
                                              <p:pRg st="10" end="10"/>
                                            </p:txEl>
                                          </p:spTgt>
                                        </p:tgtEl>
                                        <p:attrNameLst>
                                          <p:attrName>style.visibility</p:attrName>
                                        </p:attrNameLst>
                                      </p:cBhvr>
                                      <p:to>
                                        <p:strVal val="visible"/>
                                      </p:to>
                                    </p:set>
                                    <p:animEffect transition="in" filter="plus(out)">
                                      <p:cBhvr>
                                        <p:cTn id="48" dur="500"/>
                                        <p:tgtEl>
                                          <p:spTgt spid="148483">
                                            <p:txEl>
                                              <p:pRg st="10" end="10"/>
                                            </p:txEl>
                                          </p:spTgt>
                                        </p:tgtEl>
                                      </p:cBhvr>
                                    </p:animEffect>
                                  </p:childTnLst>
                                </p:cTn>
                              </p:par>
                            </p:childTnLst>
                          </p:cTn>
                        </p:par>
                        <p:par>
                          <p:cTn id="49" fill="hold" nodeType="afterGroup">
                            <p:stCondLst>
                              <p:cond delay="5500"/>
                            </p:stCondLst>
                            <p:childTnLst>
                              <p:par>
                                <p:cTn id="50" presetID="13" presetClass="entr" presetSubtype="32" fill="hold" nodeType="afterEffect">
                                  <p:stCondLst>
                                    <p:cond delay="0"/>
                                  </p:stCondLst>
                                  <p:childTnLst>
                                    <p:set>
                                      <p:cBhvr>
                                        <p:cTn id="51" dur="1" fill="hold">
                                          <p:stCondLst>
                                            <p:cond delay="0"/>
                                          </p:stCondLst>
                                        </p:cTn>
                                        <p:tgtEl>
                                          <p:spTgt spid="148483">
                                            <p:txEl>
                                              <p:pRg st="11" end="11"/>
                                            </p:txEl>
                                          </p:spTgt>
                                        </p:tgtEl>
                                        <p:attrNameLst>
                                          <p:attrName>style.visibility</p:attrName>
                                        </p:attrNameLst>
                                      </p:cBhvr>
                                      <p:to>
                                        <p:strVal val="visible"/>
                                      </p:to>
                                    </p:set>
                                    <p:animEffect transition="in" filter="plus(out)">
                                      <p:cBhvr>
                                        <p:cTn id="52" dur="500"/>
                                        <p:tgtEl>
                                          <p:spTgt spid="148483">
                                            <p:txEl>
                                              <p:pRg st="11" end="11"/>
                                            </p:txEl>
                                          </p:spTgt>
                                        </p:tgtEl>
                                      </p:cBhvr>
                                    </p:animEffect>
                                  </p:childTnLst>
                                </p:cTn>
                              </p:par>
                            </p:childTnLst>
                          </p:cTn>
                        </p:par>
                        <p:par>
                          <p:cTn id="53" fill="hold" nodeType="afterGroup">
                            <p:stCondLst>
                              <p:cond delay="6000"/>
                            </p:stCondLst>
                            <p:childTnLst>
                              <p:par>
                                <p:cTn id="54" presetID="13" presetClass="entr" presetSubtype="32" fill="hold" nodeType="afterEffect">
                                  <p:stCondLst>
                                    <p:cond delay="0"/>
                                  </p:stCondLst>
                                  <p:childTnLst>
                                    <p:set>
                                      <p:cBhvr>
                                        <p:cTn id="55" dur="1" fill="hold">
                                          <p:stCondLst>
                                            <p:cond delay="0"/>
                                          </p:stCondLst>
                                        </p:cTn>
                                        <p:tgtEl>
                                          <p:spTgt spid="148483">
                                            <p:txEl>
                                              <p:pRg st="12" end="12"/>
                                            </p:txEl>
                                          </p:spTgt>
                                        </p:tgtEl>
                                        <p:attrNameLst>
                                          <p:attrName>style.visibility</p:attrName>
                                        </p:attrNameLst>
                                      </p:cBhvr>
                                      <p:to>
                                        <p:strVal val="visible"/>
                                      </p:to>
                                    </p:set>
                                    <p:animEffect transition="in" filter="plus(out)">
                                      <p:cBhvr>
                                        <p:cTn id="56" dur="500"/>
                                        <p:tgtEl>
                                          <p:spTgt spid="14848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16590837-7668-477E-AC77-2FFBD9601DA8}"/>
              </a:ext>
            </a:extLst>
          </p:cNvPr>
          <p:cNvSpPr>
            <a:spLocks noGrp="1"/>
          </p:cNvSpPr>
          <p:nvPr>
            <p:ph type="title"/>
          </p:nvPr>
        </p:nvSpPr>
        <p:spPr/>
        <p:txBody>
          <a:bodyPr/>
          <a:lstStyle/>
          <a:p>
            <a:endParaRPr lang="ar-EG" altLang="en-US"/>
          </a:p>
        </p:txBody>
      </p:sp>
      <p:sp>
        <p:nvSpPr>
          <p:cNvPr id="49155" name="Date Placeholder 3">
            <a:extLst>
              <a:ext uri="{FF2B5EF4-FFF2-40B4-BE49-F238E27FC236}">
                <a16:creationId xmlns:a16="http://schemas.microsoft.com/office/drawing/2014/main" id="{C804EABE-14F1-403E-A1AA-438C34543D8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BF7D80-B8D0-483C-8918-AF38A9E8C9B9}" type="datetime1">
              <a:rPr lang="en-US" altLang="en-US" smtClean="0">
                <a:solidFill>
                  <a:srgbClr val="FFCC00"/>
                </a:solidFill>
              </a:rPr>
              <a:pPr eaLnBrk="1" hangingPunct="1"/>
              <a:t>4/6/2021</a:t>
            </a:fld>
            <a:endParaRPr lang="en-US" altLang="en-US">
              <a:solidFill>
                <a:srgbClr val="FFCC00"/>
              </a:solidFill>
            </a:endParaRPr>
          </a:p>
        </p:txBody>
      </p:sp>
      <p:sp>
        <p:nvSpPr>
          <p:cNvPr id="49156" name="Footer Placeholder 4">
            <a:extLst>
              <a:ext uri="{FF2B5EF4-FFF2-40B4-BE49-F238E27FC236}">
                <a16:creationId xmlns:a16="http://schemas.microsoft.com/office/drawing/2014/main" id="{53F8AE1D-7766-4467-93C7-CE2A649303B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49157" name="Slide Number Placeholder 5">
            <a:extLst>
              <a:ext uri="{FF2B5EF4-FFF2-40B4-BE49-F238E27FC236}">
                <a16:creationId xmlns:a16="http://schemas.microsoft.com/office/drawing/2014/main" id="{DDA27615-2C30-47C0-84F7-7FDC93349C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948F1A-5AF0-416A-A915-B1F3659B5036}" type="slidenum">
              <a:rPr lang="ar-SA" altLang="en-US">
                <a:solidFill>
                  <a:srgbClr val="FFCC00"/>
                </a:solidFill>
              </a:rPr>
              <a:pPr eaLnBrk="1" hangingPunct="1"/>
              <a:t>47</a:t>
            </a:fld>
            <a:endParaRPr lang="en-US" altLang="en-US">
              <a:solidFill>
                <a:srgbClr val="FFCC00"/>
              </a:solidFill>
            </a:endParaRPr>
          </a:p>
        </p:txBody>
      </p:sp>
      <p:pic>
        <p:nvPicPr>
          <p:cNvPr id="49158" name="Picture 2">
            <a:extLst>
              <a:ext uri="{FF2B5EF4-FFF2-40B4-BE49-F238E27FC236}">
                <a16:creationId xmlns:a16="http://schemas.microsoft.com/office/drawing/2014/main" id="{215B051E-9803-4EB1-A7E5-8878E753E5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1563" y="214313"/>
            <a:ext cx="7000875" cy="6643687"/>
          </a:xfrm>
          <a:noFill/>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5994BFA5-AAB0-4208-B9A3-D5FC2E6ABCF8}"/>
              </a:ext>
            </a:extLst>
          </p:cNvPr>
          <p:cNvSpPr>
            <a:spLocks noGrp="1"/>
          </p:cNvSpPr>
          <p:nvPr>
            <p:ph type="title"/>
          </p:nvPr>
        </p:nvSpPr>
        <p:spPr/>
        <p:txBody>
          <a:bodyPr/>
          <a:lstStyle/>
          <a:p>
            <a:endParaRPr lang="ar-EG" altLang="en-US"/>
          </a:p>
        </p:txBody>
      </p:sp>
      <p:sp>
        <p:nvSpPr>
          <p:cNvPr id="50179" name="Date Placeholder 3">
            <a:extLst>
              <a:ext uri="{FF2B5EF4-FFF2-40B4-BE49-F238E27FC236}">
                <a16:creationId xmlns:a16="http://schemas.microsoft.com/office/drawing/2014/main" id="{38F2B44F-4BA3-4350-BFB5-1E8A8CC3E6F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EEFB57-77CF-4495-91C6-6BC60F8A1254}" type="datetime1">
              <a:rPr lang="en-US" altLang="en-US" smtClean="0">
                <a:solidFill>
                  <a:srgbClr val="FFCC00"/>
                </a:solidFill>
              </a:rPr>
              <a:pPr eaLnBrk="1" hangingPunct="1"/>
              <a:t>4/6/2021</a:t>
            </a:fld>
            <a:endParaRPr lang="en-US" altLang="en-US">
              <a:solidFill>
                <a:srgbClr val="FFCC00"/>
              </a:solidFill>
            </a:endParaRPr>
          </a:p>
        </p:txBody>
      </p:sp>
      <p:sp>
        <p:nvSpPr>
          <p:cNvPr id="50180" name="Footer Placeholder 4">
            <a:extLst>
              <a:ext uri="{FF2B5EF4-FFF2-40B4-BE49-F238E27FC236}">
                <a16:creationId xmlns:a16="http://schemas.microsoft.com/office/drawing/2014/main" id="{8B445659-2E18-4C5B-B271-F5649E9059B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50181" name="Slide Number Placeholder 5">
            <a:extLst>
              <a:ext uri="{FF2B5EF4-FFF2-40B4-BE49-F238E27FC236}">
                <a16:creationId xmlns:a16="http://schemas.microsoft.com/office/drawing/2014/main" id="{E6F2081E-9135-4F45-8897-A936C3E65C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BFF9A2-AEDF-4C2E-AF7C-26EB800ED52F}" type="slidenum">
              <a:rPr lang="ar-SA" altLang="en-US">
                <a:solidFill>
                  <a:srgbClr val="FFCC00"/>
                </a:solidFill>
              </a:rPr>
              <a:pPr eaLnBrk="1" hangingPunct="1"/>
              <a:t>48</a:t>
            </a:fld>
            <a:endParaRPr lang="en-US" altLang="en-US">
              <a:solidFill>
                <a:srgbClr val="FFCC00"/>
              </a:solidFill>
            </a:endParaRPr>
          </a:p>
        </p:txBody>
      </p:sp>
      <p:pic>
        <p:nvPicPr>
          <p:cNvPr id="50182" name="Picture 2">
            <a:extLst>
              <a:ext uri="{FF2B5EF4-FFF2-40B4-BE49-F238E27FC236}">
                <a16:creationId xmlns:a16="http://schemas.microsoft.com/office/drawing/2014/main" id="{A40F035E-BD7D-4B17-8144-A1FC20BE9F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1563" y="428625"/>
            <a:ext cx="6929437" cy="6429375"/>
          </a:xfrm>
          <a:noFill/>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a:extLst>
              <a:ext uri="{FF2B5EF4-FFF2-40B4-BE49-F238E27FC236}">
                <a16:creationId xmlns:a16="http://schemas.microsoft.com/office/drawing/2014/main" id="{D90512AA-D2E5-4244-86BC-1622AF52002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DBE722-A045-4D97-B87C-A0403E6294BA}" type="datetime1">
              <a:rPr lang="en-US" altLang="en-US" smtClean="0">
                <a:solidFill>
                  <a:srgbClr val="FFCC00"/>
                </a:solidFill>
              </a:rPr>
              <a:pPr eaLnBrk="1" hangingPunct="1"/>
              <a:t>4/6/2021</a:t>
            </a:fld>
            <a:endParaRPr lang="en-US" altLang="en-US">
              <a:solidFill>
                <a:srgbClr val="FFCC00"/>
              </a:solidFill>
            </a:endParaRPr>
          </a:p>
        </p:txBody>
      </p:sp>
      <p:sp>
        <p:nvSpPr>
          <p:cNvPr id="51203" name="Footer Placeholder 4">
            <a:extLst>
              <a:ext uri="{FF2B5EF4-FFF2-40B4-BE49-F238E27FC236}">
                <a16:creationId xmlns:a16="http://schemas.microsoft.com/office/drawing/2014/main" id="{15F95D5C-B2E5-49DE-9712-74A7E70C0D4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51204" name="Slide Number Placeholder 5">
            <a:extLst>
              <a:ext uri="{FF2B5EF4-FFF2-40B4-BE49-F238E27FC236}">
                <a16:creationId xmlns:a16="http://schemas.microsoft.com/office/drawing/2014/main" id="{BE27AA6E-ACB3-492D-ACFE-1A31ACA530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38FBE8-0DC1-47D1-8C1A-7254459C14BE}" type="slidenum">
              <a:rPr lang="ar-SA" altLang="en-US">
                <a:solidFill>
                  <a:srgbClr val="FFCC00"/>
                </a:solidFill>
              </a:rPr>
              <a:pPr eaLnBrk="1" hangingPunct="1"/>
              <a:t>49</a:t>
            </a:fld>
            <a:endParaRPr lang="en-US" altLang="en-US">
              <a:solidFill>
                <a:srgbClr val="FFCC00"/>
              </a:solidFill>
            </a:endParaRPr>
          </a:p>
        </p:txBody>
      </p:sp>
      <p:sp>
        <p:nvSpPr>
          <p:cNvPr id="149507" name="Rectangle 3">
            <a:extLst>
              <a:ext uri="{FF2B5EF4-FFF2-40B4-BE49-F238E27FC236}">
                <a16:creationId xmlns:a16="http://schemas.microsoft.com/office/drawing/2014/main" id="{071CF261-98BE-47E6-ACF0-57CBAE0AABDC}"/>
              </a:ext>
            </a:extLst>
          </p:cNvPr>
          <p:cNvSpPr>
            <a:spLocks noGrp="1" noChangeArrowheads="1"/>
          </p:cNvSpPr>
          <p:nvPr>
            <p:ph type="body" idx="1"/>
          </p:nvPr>
        </p:nvSpPr>
        <p:spPr>
          <a:xfrm>
            <a:off x="457200" y="549275"/>
            <a:ext cx="8075613" cy="5576888"/>
          </a:xfrm>
        </p:spPr>
        <p:txBody>
          <a:bodyPr/>
          <a:lstStyle/>
          <a:p>
            <a:pPr algn="ctr" rtl="1">
              <a:buFontTx/>
              <a:buNone/>
            </a:pPr>
            <a:r>
              <a:rPr lang="ar-EG" altLang="en-US" sz="4000" b="1">
                <a:solidFill>
                  <a:schemeClr val="tx1"/>
                </a:solidFill>
                <a:cs typeface="Arial" panose="020B0604020202020204" pitchFamily="34" charset="0"/>
              </a:rPr>
              <a:t>المخاطر الفيزيائية </a:t>
            </a:r>
          </a:p>
          <a:p>
            <a:pPr algn="r" rtl="1">
              <a:buFontTx/>
              <a:buNone/>
            </a:pPr>
            <a:r>
              <a:rPr lang="ar-EG" altLang="en-US">
                <a:solidFill>
                  <a:schemeClr val="tx1"/>
                </a:solidFill>
                <a:cs typeface="Arial" panose="020B0604020202020204" pitchFamily="34" charset="0"/>
              </a:rPr>
              <a:t>مثل وجود  اجزاء من: </a:t>
            </a:r>
          </a:p>
          <a:p>
            <a:pPr algn="r" rtl="1"/>
            <a:r>
              <a:rPr lang="ar-EG" altLang="en-US" sz="3600" b="1">
                <a:solidFill>
                  <a:schemeClr val="tx1"/>
                </a:solidFill>
                <a:cs typeface="Arial" panose="020B0604020202020204" pitchFamily="34" charset="0"/>
              </a:rPr>
              <a:t>الزجاج.</a:t>
            </a:r>
          </a:p>
          <a:p>
            <a:pPr algn="r" rtl="1"/>
            <a:r>
              <a:rPr lang="ar-EG" altLang="en-US" sz="3600" b="1">
                <a:solidFill>
                  <a:schemeClr val="tx1"/>
                </a:solidFill>
                <a:cs typeface="Arial" panose="020B0604020202020204" pitchFamily="34" charset="0"/>
              </a:rPr>
              <a:t> او قطع الخشب.</a:t>
            </a:r>
          </a:p>
          <a:p>
            <a:pPr algn="r" rtl="1"/>
            <a:r>
              <a:rPr lang="ar-EG" altLang="en-US" sz="3600" b="1">
                <a:solidFill>
                  <a:schemeClr val="tx1"/>
                </a:solidFill>
                <a:cs typeface="Arial" panose="020B0604020202020204" pitchFamily="34" charset="0"/>
              </a:rPr>
              <a:t> او قطع عظم في منتجات اللحوم والدواجن والاسماك وبذور الفواكه في بعض منتجاتها .</a:t>
            </a:r>
          </a:p>
          <a:p>
            <a:pPr algn="r" rtl="1"/>
            <a:r>
              <a:rPr lang="ar-EG" altLang="en-US" sz="3600" b="1">
                <a:solidFill>
                  <a:schemeClr val="tx1"/>
                </a:solidFill>
                <a:cs typeface="Arial" panose="020B0604020202020204" pitchFamily="34" charset="0"/>
              </a:rPr>
              <a:t>او الاحجار مما يتسبب في فقد ثقة المستهلك في المنتج</a:t>
            </a:r>
            <a:r>
              <a:rPr lang="ar-EG" altLang="en-US" sz="3600" b="1">
                <a:solidFill>
                  <a:schemeClr val="tx1"/>
                </a:solidFill>
              </a:rPr>
              <a:t> </a:t>
            </a:r>
            <a:r>
              <a:rPr lang="ar-EG" altLang="en-US" sz="3600" b="1">
                <a:solidFill>
                  <a:schemeClr val="tx1"/>
                </a:solidFill>
                <a:cs typeface="Arial" panose="020B0604020202020204" pitchFamily="34" charset="0"/>
              </a:rPr>
              <a:t>.</a:t>
            </a:r>
            <a:endParaRPr lang="en-US" altLang="en-US" sz="3600"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500"/>
                                        <p:tgtEl>
                                          <p:spTgt spid="149507">
                                            <p:txEl>
                                              <p:pRg st="0" end="0"/>
                                            </p:txEl>
                                          </p:spTgt>
                                        </p:tgtEl>
                                      </p:cBhvr>
                                    </p:animEffect>
                                    <p:anim calcmode="lin" valueType="num">
                                      <p:cBhvr>
                                        <p:cTn id="8" dur="500" fill="hold"/>
                                        <p:tgtEl>
                                          <p:spTgt spid="149507">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149507">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300"/>
                            </p:stCondLst>
                            <p:childTnLst>
                              <p:par>
                                <p:cTn id="11" presetID="2" presetClass="entr" presetSubtype="2" fill="hold" nodeType="after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800"/>
                            </p:stCondLst>
                            <p:childTnLst>
                              <p:par>
                                <p:cTn id="16" presetID="20" presetClass="entr" presetSubtype="0" fill="hold" nodeType="afterEffect">
                                  <p:stCondLst>
                                    <p:cond delay="0"/>
                                  </p:stCondLst>
                                  <p:childTnLst>
                                    <p:set>
                                      <p:cBhvr>
                                        <p:cTn id="17" dur="1" fill="hold">
                                          <p:stCondLst>
                                            <p:cond delay="0"/>
                                          </p:stCondLst>
                                        </p:cTn>
                                        <p:tgtEl>
                                          <p:spTgt spid="149507">
                                            <p:txEl>
                                              <p:pRg st="2" end="2"/>
                                            </p:txEl>
                                          </p:spTgt>
                                        </p:tgtEl>
                                        <p:attrNameLst>
                                          <p:attrName>style.visibility</p:attrName>
                                        </p:attrNameLst>
                                      </p:cBhvr>
                                      <p:to>
                                        <p:strVal val="visible"/>
                                      </p:to>
                                    </p:set>
                                    <p:animEffect transition="in" filter="wedge">
                                      <p:cBhvr>
                                        <p:cTn id="18" dur="500"/>
                                        <p:tgtEl>
                                          <p:spTgt spid="149507">
                                            <p:txEl>
                                              <p:pRg st="2" end="2"/>
                                            </p:txEl>
                                          </p:spTgt>
                                        </p:tgtEl>
                                      </p:cBhvr>
                                    </p:animEffect>
                                  </p:childTnLst>
                                </p:cTn>
                              </p:par>
                            </p:childTnLst>
                          </p:cTn>
                        </p:par>
                        <p:par>
                          <p:cTn id="19" fill="hold" nodeType="afterGroup">
                            <p:stCondLst>
                              <p:cond delay="2300"/>
                            </p:stCondLst>
                            <p:childTnLst>
                              <p:par>
                                <p:cTn id="20" presetID="20" presetClass="entr" presetSubtype="0" fill="hold" nodeType="afterEffect">
                                  <p:stCondLst>
                                    <p:cond delay="0"/>
                                  </p:stCondLst>
                                  <p:childTnLst>
                                    <p:set>
                                      <p:cBhvr>
                                        <p:cTn id="21" dur="1" fill="hold">
                                          <p:stCondLst>
                                            <p:cond delay="0"/>
                                          </p:stCondLst>
                                        </p:cTn>
                                        <p:tgtEl>
                                          <p:spTgt spid="149507">
                                            <p:txEl>
                                              <p:pRg st="3" end="3"/>
                                            </p:txEl>
                                          </p:spTgt>
                                        </p:tgtEl>
                                        <p:attrNameLst>
                                          <p:attrName>style.visibility</p:attrName>
                                        </p:attrNameLst>
                                      </p:cBhvr>
                                      <p:to>
                                        <p:strVal val="visible"/>
                                      </p:to>
                                    </p:set>
                                    <p:animEffect transition="in" filter="wedge">
                                      <p:cBhvr>
                                        <p:cTn id="22" dur="500"/>
                                        <p:tgtEl>
                                          <p:spTgt spid="149507">
                                            <p:txEl>
                                              <p:pRg st="3" end="3"/>
                                            </p:txEl>
                                          </p:spTgt>
                                        </p:tgtEl>
                                      </p:cBhvr>
                                    </p:animEffect>
                                  </p:childTnLst>
                                </p:cTn>
                              </p:par>
                            </p:childTnLst>
                          </p:cTn>
                        </p:par>
                        <p:par>
                          <p:cTn id="23" fill="hold" nodeType="afterGroup">
                            <p:stCondLst>
                              <p:cond delay="2800"/>
                            </p:stCondLst>
                            <p:childTnLst>
                              <p:par>
                                <p:cTn id="24" presetID="20" presetClass="entr" presetSubtype="0" fill="hold" nodeType="afterEffect">
                                  <p:stCondLst>
                                    <p:cond delay="0"/>
                                  </p:stCondLst>
                                  <p:childTnLst>
                                    <p:set>
                                      <p:cBhvr>
                                        <p:cTn id="25" dur="1" fill="hold">
                                          <p:stCondLst>
                                            <p:cond delay="0"/>
                                          </p:stCondLst>
                                        </p:cTn>
                                        <p:tgtEl>
                                          <p:spTgt spid="149507">
                                            <p:txEl>
                                              <p:pRg st="4" end="4"/>
                                            </p:txEl>
                                          </p:spTgt>
                                        </p:tgtEl>
                                        <p:attrNameLst>
                                          <p:attrName>style.visibility</p:attrName>
                                        </p:attrNameLst>
                                      </p:cBhvr>
                                      <p:to>
                                        <p:strVal val="visible"/>
                                      </p:to>
                                    </p:set>
                                    <p:animEffect transition="in" filter="wedge">
                                      <p:cBhvr>
                                        <p:cTn id="26" dur="500"/>
                                        <p:tgtEl>
                                          <p:spTgt spid="149507">
                                            <p:txEl>
                                              <p:pRg st="4" end="4"/>
                                            </p:txEl>
                                          </p:spTgt>
                                        </p:tgtEl>
                                      </p:cBhvr>
                                    </p:animEffect>
                                  </p:childTnLst>
                                </p:cTn>
                              </p:par>
                            </p:childTnLst>
                          </p:cTn>
                        </p:par>
                        <p:par>
                          <p:cTn id="27" fill="hold" nodeType="afterGroup">
                            <p:stCondLst>
                              <p:cond delay="3300"/>
                            </p:stCondLst>
                            <p:childTnLst>
                              <p:par>
                                <p:cTn id="28" presetID="20" presetClass="entr" presetSubtype="0" fill="hold" nodeType="afterEffect">
                                  <p:stCondLst>
                                    <p:cond delay="0"/>
                                  </p:stCondLst>
                                  <p:childTnLst>
                                    <p:set>
                                      <p:cBhvr>
                                        <p:cTn id="29" dur="1" fill="hold">
                                          <p:stCondLst>
                                            <p:cond delay="0"/>
                                          </p:stCondLst>
                                        </p:cTn>
                                        <p:tgtEl>
                                          <p:spTgt spid="149507">
                                            <p:txEl>
                                              <p:pRg st="5" end="5"/>
                                            </p:txEl>
                                          </p:spTgt>
                                        </p:tgtEl>
                                        <p:attrNameLst>
                                          <p:attrName>style.visibility</p:attrName>
                                        </p:attrNameLst>
                                      </p:cBhvr>
                                      <p:to>
                                        <p:strVal val="visible"/>
                                      </p:to>
                                    </p:set>
                                    <p:animEffect transition="in" filter="wedge">
                                      <p:cBhvr>
                                        <p:cTn id="30" dur="500"/>
                                        <p:tgtEl>
                                          <p:spTgt spid="149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859D557-D709-4D0C-969C-41D8E8E0A79A}"/>
              </a:ext>
            </a:extLst>
          </p:cNvPr>
          <p:cNvSpPr>
            <a:spLocks noGrp="1"/>
          </p:cNvSpPr>
          <p:nvPr>
            <p:ph type="title"/>
          </p:nvPr>
        </p:nvSpPr>
        <p:spPr/>
        <p:txBody>
          <a:bodyPr/>
          <a:lstStyle/>
          <a:p>
            <a:endParaRPr lang="ar-EG" altLang="en-US"/>
          </a:p>
        </p:txBody>
      </p:sp>
      <p:sp>
        <p:nvSpPr>
          <p:cNvPr id="6147" name="Date Placeholder 3">
            <a:extLst>
              <a:ext uri="{FF2B5EF4-FFF2-40B4-BE49-F238E27FC236}">
                <a16:creationId xmlns:a16="http://schemas.microsoft.com/office/drawing/2014/main" id="{33DE4E72-FB72-4BA2-A9B7-7AEDEBC420F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FEC1FB-7177-4A4C-93A3-3D081F5BB3B4}" type="datetime1">
              <a:rPr lang="en-US" altLang="en-US" smtClean="0">
                <a:solidFill>
                  <a:srgbClr val="FFCC00"/>
                </a:solidFill>
              </a:rPr>
              <a:pPr eaLnBrk="1" hangingPunct="1"/>
              <a:t>4/6/2021</a:t>
            </a:fld>
            <a:endParaRPr lang="en-US" altLang="en-US">
              <a:solidFill>
                <a:srgbClr val="FFCC00"/>
              </a:solidFill>
            </a:endParaRPr>
          </a:p>
        </p:txBody>
      </p:sp>
      <p:sp>
        <p:nvSpPr>
          <p:cNvPr id="6148" name="Footer Placeholder 4">
            <a:extLst>
              <a:ext uri="{FF2B5EF4-FFF2-40B4-BE49-F238E27FC236}">
                <a16:creationId xmlns:a16="http://schemas.microsoft.com/office/drawing/2014/main" id="{C433F946-E1F7-4415-9417-7E24462BFC0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6149" name="Slide Number Placeholder 5">
            <a:extLst>
              <a:ext uri="{FF2B5EF4-FFF2-40B4-BE49-F238E27FC236}">
                <a16:creationId xmlns:a16="http://schemas.microsoft.com/office/drawing/2014/main" id="{40A53BE7-9BB4-4A3C-B9C4-C21E4D48A8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B86377-E2A3-4277-A44D-A5791EFD8C1D}" type="slidenum">
              <a:rPr lang="ar-SA" altLang="en-US">
                <a:solidFill>
                  <a:srgbClr val="FFCC00"/>
                </a:solidFill>
              </a:rPr>
              <a:pPr eaLnBrk="1" hangingPunct="1"/>
              <a:t>5</a:t>
            </a:fld>
            <a:endParaRPr lang="en-US" altLang="en-US">
              <a:solidFill>
                <a:srgbClr val="FFCC00"/>
              </a:solidFill>
            </a:endParaRPr>
          </a:p>
        </p:txBody>
      </p:sp>
      <p:pic>
        <p:nvPicPr>
          <p:cNvPr id="6150" name="Picture 7" descr="C:\Users\Dr.Ehab Essawy\Desktop\16.png">
            <a:extLst>
              <a:ext uri="{FF2B5EF4-FFF2-40B4-BE49-F238E27FC236}">
                <a16:creationId xmlns:a16="http://schemas.microsoft.com/office/drawing/2014/main" id="{B8C295F6-53B5-457D-8521-3B95117B24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1071563"/>
            <a:ext cx="8215313" cy="5786437"/>
          </a:xfrm>
          <a:noFill/>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F895992-E506-4B43-84ED-940450627AFB}"/>
              </a:ext>
            </a:extLst>
          </p:cNvPr>
          <p:cNvSpPr>
            <a:spLocks noGrp="1"/>
          </p:cNvSpPr>
          <p:nvPr>
            <p:ph type="title"/>
          </p:nvPr>
        </p:nvSpPr>
        <p:spPr/>
        <p:txBody>
          <a:bodyPr/>
          <a:lstStyle/>
          <a:p>
            <a:endParaRPr lang="ar-EG" altLang="en-US"/>
          </a:p>
        </p:txBody>
      </p:sp>
      <p:sp>
        <p:nvSpPr>
          <p:cNvPr id="52227" name="Date Placeholder 3">
            <a:extLst>
              <a:ext uri="{FF2B5EF4-FFF2-40B4-BE49-F238E27FC236}">
                <a16:creationId xmlns:a16="http://schemas.microsoft.com/office/drawing/2014/main" id="{4C6CEF04-3DC9-4DDD-9884-984E6629A52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E91605-D9E5-4D1C-8AC3-84E06CB0BF0A}" type="datetime1">
              <a:rPr lang="en-US" altLang="en-US" smtClean="0">
                <a:solidFill>
                  <a:srgbClr val="FFCC00"/>
                </a:solidFill>
              </a:rPr>
              <a:pPr eaLnBrk="1" hangingPunct="1"/>
              <a:t>4/6/2021</a:t>
            </a:fld>
            <a:endParaRPr lang="en-US" altLang="en-US">
              <a:solidFill>
                <a:srgbClr val="FFCC00"/>
              </a:solidFill>
            </a:endParaRPr>
          </a:p>
        </p:txBody>
      </p:sp>
      <p:sp>
        <p:nvSpPr>
          <p:cNvPr id="52228" name="Footer Placeholder 4">
            <a:extLst>
              <a:ext uri="{FF2B5EF4-FFF2-40B4-BE49-F238E27FC236}">
                <a16:creationId xmlns:a16="http://schemas.microsoft.com/office/drawing/2014/main" id="{9142B5FA-8681-41EA-BD2D-A9B4DB7C32A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52229" name="Slide Number Placeholder 5">
            <a:extLst>
              <a:ext uri="{FF2B5EF4-FFF2-40B4-BE49-F238E27FC236}">
                <a16:creationId xmlns:a16="http://schemas.microsoft.com/office/drawing/2014/main" id="{67A8EA46-8DD5-4552-AACD-6AEE50CC32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197241-0816-401C-9459-7BD8F9686C2D}" type="slidenum">
              <a:rPr lang="ar-SA" altLang="en-US">
                <a:solidFill>
                  <a:srgbClr val="FFCC00"/>
                </a:solidFill>
              </a:rPr>
              <a:pPr eaLnBrk="1" hangingPunct="1"/>
              <a:t>50</a:t>
            </a:fld>
            <a:endParaRPr lang="en-US" altLang="en-US">
              <a:solidFill>
                <a:srgbClr val="FFCC00"/>
              </a:solidFill>
            </a:endParaRPr>
          </a:p>
        </p:txBody>
      </p:sp>
      <p:pic>
        <p:nvPicPr>
          <p:cNvPr id="52230" name="Picture 2">
            <a:extLst>
              <a:ext uri="{FF2B5EF4-FFF2-40B4-BE49-F238E27FC236}">
                <a16:creationId xmlns:a16="http://schemas.microsoft.com/office/drawing/2014/main" id="{D2C2779F-4850-4D6C-AC32-96F0BD32ED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57313" y="142875"/>
            <a:ext cx="6357937" cy="6715125"/>
          </a:xfrm>
          <a:noFill/>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A1320EC-261F-4603-B608-34532A6669EB}"/>
              </a:ext>
            </a:extLst>
          </p:cNvPr>
          <p:cNvSpPr>
            <a:spLocks noGrp="1"/>
          </p:cNvSpPr>
          <p:nvPr>
            <p:ph type="title"/>
          </p:nvPr>
        </p:nvSpPr>
        <p:spPr/>
        <p:txBody>
          <a:bodyPr/>
          <a:lstStyle/>
          <a:p>
            <a:endParaRPr lang="ar-EG" altLang="en-US"/>
          </a:p>
        </p:txBody>
      </p:sp>
      <p:sp>
        <p:nvSpPr>
          <p:cNvPr id="53251" name="Date Placeholder 3">
            <a:extLst>
              <a:ext uri="{FF2B5EF4-FFF2-40B4-BE49-F238E27FC236}">
                <a16:creationId xmlns:a16="http://schemas.microsoft.com/office/drawing/2014/main" id="{959A4E89-9E2E-4DAC-AAA9-87C5CEE8E5A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4229CE-16D4-421F-A7F2-C5D9EE0ABC03}" type="datetime1">
              <a:rPr lang="en-US" altLang="en-US" smtClean="0">
                <a:solidFill>
                  <a:srgbClr val="FFCC00"/>
                </a:solidFill>
              </a:rPr>
              <a:pPr eaLnBrk="1" hangingPunct="1"/>
              <a:t>4/6/2021</a:t>
            </a:fld>
            <a:endParaRPr lang="en-US" altLang="en-US">
              <a:solidFill>
                <a:srgbClr val="FFCC00"/>
              </a:solidFill>
            </a:endParaRPr>
          </a:p>
        </p:txBody>
      </p:sp>
      <p:sp>
        <p:nvSpPr>
          <p:cNvPr id="53252" name="Footer Placeholder 4">
            <a:extLst>
              <a:ext uri="{FF2B5EF4-FFF2-40B4-BE49-F238E27FC236}">
                <a16:creationId xmlns:a16="http://schemas.microsoft.com/office/drawing/2014/main" id="{9B18613B-81CE-448E-B039-EE30070FEB7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53253" name="Slide Number Placeholder 5">
            <a:extLst>
              <a:ext uri="{FF2B5EF4-FFF2-40B4-BE49-F238E27FC236}">
                <a16:creationId xmlns:a16="http://schemas.microsoft.com/office/drawing/2014/main" id="{748B8E93-0D37-4A6F-983C-8776153135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C61D15-DADD-437E-8D01-B92BA2EC89E1}" type="slidenum">
              <a:rPr lang="ar-SA" altLang="en-US">
                <a:solidFill>
                  <a:srgbClr val="FFCC00"/>
                </a:solidFill>
              </a:rPr>
              <a:pPr eaLnBrk="1" hangingPunct="1"/>
              <a:t>51</a:t>
            </a:fld>
            <a:endParaRPr lang="en-US" altLang="en-US">
              <a:solidFill>
                <a:srgbClr val="FFCC00"/>
              </a:solidFill>
            </a:endParaRPr>
          </a:p>
        </p:txBody>
      </p:sp>
      <p:pic>
        <p:nvPicPr>
          <p:cNvPr id="53254" name="Picture 2">
            <a:extLst>
              <a:ext uri="{FF2B5EF4-FFF2-40B4-BE49-F238E27FC236}">
                <a16:creationId xmlns:a16="http://schemas.microsoft.com/office/drawing/2014/main" id="{DAB1BABA-8436-4980-89E2-4FD94A7A0E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214438"/>
            <a:ext cx="8001000" cy="2786062"/>
          </a:xfrm>
          <a:noFill/>
        </p:spPr>
      </p:pic>
      <p:pic>
        <p:nvPicPr>
          <p:cNvPr id="53255" name="Picture 3">
            <a:extLst>
              <a:ext uri="{FF2B5EF4-FFF2-40B4-BE49-F238E27FC236}">
                <a16:creationId xmlns:a16="http://schemas.microsoft.com/office/drawing/2014/main" id="{FD4C4B43-EE56-40A0-BE92-56DB5B815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4071938"/>
            <a:ext cx="787241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09DBCAB-D8F5-41F3-AFC4-91182847AF1B}"/>
              </a:ext>
            </a:extLst>
          </p:cNvPr>
          <p:cNvSpPr>
            <a:spLocks noGrp="1"/>
          </p:cNvSpPr>
          <p:nvPr>
            <p:ph type="title"/>
          </p:nvPr>
        </p:nvSpPr>
        <p:spPr/>
        <p:txBody>
          <a:bodyPr/>
          <a:lstStyle/>
          <a:p>
            <a:endParaRPr lang="ar-EG" altLang="en-US"/>
          </a:p>
        </p:txBody>
      </p:sp>
      <p:sp>
        <p:nvSpPr>
          <p:cNvPr id="54275" name="Date Placeholder 3">
            <a:extLst>
              <a:ext uri="{FF2B5EF4-FFF2-40B4-BE49-F238E27FC236}">
                <a16:creationId xmlns:a16="http://schemas.microsoft.com/office/drawing/2014/main" id="{23E975BA-295C-4A81-94FB-CD275829440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B9C494-DDD0-433C-B764-7A825F7116E6}" type="datetime1">
              <a:rPr lang="en-US" altLang="en-US" smtClean="0">
                <a:solidFill>
                  <a:srgbClr val="FFCC00"/>
                </a:solidFill>
              </a:rPr>
              <a:pPr eaLnBrk="1" hangingPunct="1"/>
              <a:t>4/6/2021</a:t>
            </a:fld>
            <a:endParaRPr lang="en-US" altLang="en-US">
              <a:solidFill>
                <a:srgbClr val="FFCC00"/>
              </a:solidFill>
            </a:endParaRPr>
          </a:p>
        </p:txBody>
      </p:sp>
      <p:sp>
        <p:nvSpPr>
          <p:cNvPr id="54276" name="Slide Number Placeholder 5">
            <a:extLst>
              <a:ext uri="{FF2B5EF4-FFF2-40B4-BE49-F238E27FC236}">
                <a16:creationId xmlns:a16="http://schemas.microsoft.com/office/drawing/2014/main" id="{0118695E-E4EF-4180-AAB4-8FAF4C87B8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E300FF-1313-4EF4-A509-AA4279CBD78E}" type="slidenum">
              <a:rPr lang="ar-SA" altLang="en-US">
                <a:solidFill>
                  <a:srgbClr val="FFCC00"/>
                </a:solidFill>
              </a:rPr>
              <a:pPr eaLnBrk="1" hangingPunct="1"/>
              <a:t>52</a:t>
            </a:fld>
            <a:endParaRPr lang="en-US" altLang="en-US">
              <a:solidFill>
                <a:srgbClr val="FFCC00"/>
              </a:solidFill>
            </a:endParaRPr>
          </a:p>
        </p:txBody>
      </p:sp>
      <p:pic>
        <p:nvPicPr>
          <p:cNvPr id="54277" name="Picture 2">
            <a:extLst>
              <a:ext uri="{FF2B5EF4-FFF2-40B4-BE49-F238E27FC236}">
                <a16:creationId xmlns:a16="http://schemas.microsoft.com/office/drawing/2014/main" id="{7AA5E0D3-9820-4E1B-B50E-359F988502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8688" y="1357313"/>
            <a:ext cx="7572375" cy="5143500"/>
          </a:xfrm>
          <a:noFill/>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a:extLst>
              <a:ext uri="{FF2B5EF4-FFF2-40B4-BE49-F238E27FC236}">
                <a16:creationId xmlns:a16="http://schemas.microsoft.com/office/drawing/2014/main" id="{69E17EF7-E1F8-43A5-A70D-6AAEAF2A9F9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E6265D-8A10-49FA-8653-97C8FDDF3A15}" type="datetime1">
              <a:rPr lang="en-US" altLang="en-US" smtClean="0">
                <a:solidFill>
                  <a:srgbClr val="FFCC00"/>
                </a:solidFill>
              </a:rPr>
              <a:pPr eaLnBrk="1" hangingPunct="1"/>
              <a:t>4/6/2021</a:t>
            </a:fld>
            <a:endParaRPr lang="en-US" altLang="en-US">
              <a:solidFill>
                <a:srgbClr val="FFCC00"/>
              </a:solidFill>
            </a:endParaRPr>
          </a:p>
        </p:txBody>
      </p:sp>
      <p:sp>
        <p:nvSpPr>
          <p:cNvPr id="55299" name="Footer Placeholder 4">
            <a:extLst>
              <a:ext uri="{FF2B5EF4-FFF2-40B4-BE49-F238E27FC236}">
                <a16:creationId xmlns:a16="http://schemas.microsoft.com/office/drawing/2014/main" id="{1C8F5EC6-F369-4A12-ADAC-8FE244872AA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55300" name="Slide Number Placeholder 5">
            <a:extLst>
              <a:ext uri="{FF2B5EF4-FFF2-40B4-BE49-F238E27FC236}">
                <a16:creationId xmlns:a16="http://schemas.microsoft.com/office/drawing/2014/main" id="{9D050DDA-CE30-4448-97C9-F323D9DD27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64E4DA-5B81-4EF6-A528-4EC02C8E69A4}" type="slidenum">
              <a:rPr lang="ar-SA" altLang="en-US">
                <a:solidFill>
                  <a:srgbClr val="FFCC00"/>
                </a:solidFill>
              </a:rPr>
              <a:pPr eaLnBrk="1" hangingPunct="1"/>
              <a:t>53</a:t>
            </a:fld>
            <a:endParaRPr lang="en-US" altLang="en-US">
              <a:solidFill>
                <a:srgbClr val="FFCC00"/>
              </a:solidFill>
            </a:endParaRPr>
          </a:p>
        </p:txBody>
      </p:sp>
      <p:pic>
        <p:nvPicPr>
          <p:cNvPr id="55301" name="Picture 2">
            <a:extLst>
              <a:ext uri="{FF2B5EF4-FFF2-40B4-BE49-F238E27FC236}">
                <a16:creationId xmlns:a16="http://schemas.microsoft.com/office/drawing/2014/main" id="{DF5F8BAA-60DF-4E64-A04C-4719EDD3A5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1285875"/>
            <a:ext cx="8143875" cy="5357813"/>
          </a:xfrm>
          <a:noFill/>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a:extLst>
              <a:ext uri="{FF2B5EF4-FFF2-40B4-BE49-F238E27FC236}">
                <a16:creationId xmlns:a16="http://schemas.microsoft.com/office/drawing/2014/main" id="{3E3B3D21-2703-4ECA-851F-6D55FE521E9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4E1113-D49C-4198-BB25-620851DD9A78}" type="datetime1">
              <a:rPr lang="en-US" altLang="en-US" smtClean="0">
                <a:solidFill>
                  <a:srgbClr val="FFCC00"/>
                </a:solidFill>
              </a:rPr>
              <a:pPr eaLnBrk="1" hangingPunct="1"/>
              <a:t>4/6/2021</a:t>
            </a:fld>
            <a:endParaRPr lang="en-US" altLang="en-US">
              <a:solidFill>
                <a:srgbClr val="FFCC00"/>
              </a:solidFill>
            </a:endParaRPr>
          </a:p>
        </p:txBody>
      </p:sp>
      <p:sp>
        <p:nvSpPr>
          <p:cNvPr id="56323" name="Slide Number Placeholder 5">
            <a:extLst>
              <a:ext uri="{FF2B5EF4-FFF2-40B4-BE49-F238E27FC236}">
                <a16:creationId xmlns:a16="http://schemas.microsoft.com/office/drawing/2014/main" id="{94D08C41-7E0E-43BB-BFEE-7C5838B075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5C8799-4351-4100-8666-DF25182BBAD7}" type="slidenum">
              <a:rPr lang="ar-SA" altLang="en-US">
                <a:solidFill>
                  <a:srgbClr val="FFCC00"/>
                </a:solidFill>
              </a:rPr>
              <a:pPr eaLnBrk="1" hangingPunct="1"/>
              <a:t>54</a:t>
            </a:fld>
            <a:endParaRPr lang="en-US" altLang="en-US">
              <a:solidFill>
                <a:srgbClr val="FFCC00"/>
              </a:solidFill>
            </a:endParaRPr>
          </a:p>
        </p:txBody>
      </p:sp>
      <p:sp>
        <p:nvSpPr>
          <p:cNvPr id="150532" name="Rectangle 4">
            <a:extLst>
              <a:ext uri="{FF2B5EF4-FFF2-40B4-BE49-F238E27FC236}">
                <a16:creationId xmlns:a16="http://schemas.microsoft.com/office/drawing/2014/main" id="{D55FF4BA-0F16-4839-9A60-58014230B48D}"/>
              </a:ext>
            </a:extLst>
          </p:cNvPr>
          <p:cNvSpPr>
            <a:spLocks noChangeArrowheads="1"/>
          </p:cNvSpPr>
          <p:nvPr/>
        </p:nvSpPr>
        <p:spPr bwMode="auto">
          <a:xfrm>
            <a:off x="1258888" y="2133600"/>
            <a:ext cx="72739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ar-EG" altLang="en-US" sz="2800" b="1">
                <a:cs typeface="Arial" panose="020B0604020202020204" pitchFamily="34" charset="0"/>
              </a:rPr>
              <a:t>الخطوة الثانية في نظام الهاسب :</a:t>
            </a:r>
            <a:endParaRPr lang="en-US" altLang="en-US" sz="2800" b="1">
              <a:cs typeface="Arial" panose="020B0604020202020204" pitchFamily="34" charset="0"/>
            </a:endParaRPr>
          </a:p>
          <a:p>
            <a:pPr algn="ctr" eaLnBrk="1" hangingPunct="1"/>
            <a:r>
              <a:rPr lang="en-US" altLang="en-US" sz="2800" b="1">
                <a:cs typeface="Arial" panose="020B0604020202020204" pitchFamily="34" charset="0"/>
              </a:rPr>
              <a:t>Critical Control Points (CCP)</a:t>
            </a:r>
            <a:endParaRPr lang="ar-EG" altLang="en-US" sz="2800" b="1">
              <a:cs typeface="Arial" panose="020B0604020202020204" pitchFamily="34" charset="0"/>
            </a:endParaRPr>
          </a:p>
          <a:p>
            <a:pPr algn="ctr" eaLnBrk="1" hangingPunct="1"/>
            <a:r>
              <a:rPr lang="ar-EG" altLang="en-US" sz="2800" b="1">
                <a:cs typeface="Arial" panose="020B0604020202020204" pitchFamily="34" charset="0"/>
              </a:rPr>
              <a:t>تحديد نقاط التحكم الحرجة في كافة خطوات الانتاج</a:t>
            </a:r>
            <a:r>
              <a:rPr lang="ar-EG" altLang="en-US" sz="2800" b="1"/>
              <a:t> </a:t>
            </a:r>
            <a:endParaRPr lang="en-US" alt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0532"/>
                                        </p:tgtEl>
                                        <p:attrNameLst>
                                          <p:attrName>style.visibility</p:attrName>
                                        </p:attrNameLst>
                                      </p:cBhvr>
                                      <p:to>
                                        <p:strVal val="visible"/>
                                      </p:to>
                                    </p:set>
                                    <p:anim calcmode="discrete" valueType="clr">
                                      <p:cBhvr override="childStyle">
                                        <p:cTn id="7" dur="80"/>
                                        <p:tgtEl>
                                          <p:spTgt spid="1505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0532"/>
                                        </p:tgtEl>
                                        <p:attrNameLst>
                                          <p:attrName>fillcolor</p:attrName>
                                        </p:attrNameLst>
                                      </p:cBhvr>
                                      <p:tavLst>
                                        <p:tav tm="0">
                                          <p:val>
                                            <p:clrVal>
                                              <a:schemeClr val="accent2"/>
                                            </p:clrVal>
                                          </p:val>
                                        </p:tav>
                                        <p:tav tm="50000">
                                          <p:val>
                                            <p:clrVal>
                                              <a:schemeClr val="hlink"/>
                                            </p:clrVal>
                                          </p:val>
                                        </p:tav>
                                      </p:tavLst>
                                    </p:anim>
                                    <p:set>
                                      <p:cBhvr>
                                        <p:cTn id="9" dur="80"/>
                                        <p:tgtEl>
                                          <p:spTgt spid="1505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a:extLst>
              <a:ext uri="{FF2B5EF4-FFF2-40B4-BE49-F238E27FC236}">
                <a16:creationId xmlns:a16="http://schemas.microsoft.com/office/drawing/2014/main" id="{32C513A9-9128-40C4-A359-01772C91321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DFF9E8-6882-4F5B-A939-50809DBE3BB1}" type="datetime1">
              <a:rPr lang="en-US" altLang="en-US" smtClean="0">
                <a:solidFill>
                  <a:srgbClr val="FFCC00"/>
                </a:solidFill>
              </a:rPr>
              <a:pPr eaLnBrk="1" hangingPunct="1"/>
              <a:t>4/6/2021</a:t>
            </a:fld>
            <a:endParaRPr lang="en-US" altLang="en-US">
              <a:solidFill>
                <a:srgbClr val="FFCC00"/>
              </a:solidFill>
            </a:endParaRPr>
          </a:p>
        </p:txBody>
      </p:sp>
      <p:sp>
        <p:nvSpPr>
          <p:cNvPr id="57347" name="Slide Number Placeholder 5">
            <a:extLst>
              <a:ext uri="{FF2B5EF4-FFF2-40B4-BE49-F238E27FC236}">
                <a16:creationId xmlns:a16="http://schemas.microsoft.com/office/drawing/2014/main" id="{CBE54A2A-61CA-4769-A7EB-F6AE57D428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E91420-5388-4E0F-8B61-E64F6EA5CF4D}" type="slidenum">
              <a:rPr lang="ar-SA" altLang="en-US">
                <a:solidFill>
                  <a:srgbClr val="FFCC00"/>
                </a:solidFill>
              </a:rPr>
              <a:pPr eaLnBrk="1" hangingPunct="1"/>
              <a:t>55</a:t>
            </a:fld>
            <a:endParaRPr lang="en-US" altLang="en-US">
              <a:solidFill>
                <a:srgbClr val="FFCC00"/>
              </a:solidFill>
            </a:endParaRPr>
          </a:p>
        </p:txBody>
      </p:sp>
      <p:pic>
        <p:nvPicPr>
          <p:cNvPr id="57348" name="Picture 2">
            <a:extLst>
              <a:ext uri="{FF2B5EF4-FFF2-40B4-BE49-F238E27FC236}">
                <a16:creationId xmlns:a16="http://schemas.microsoft.com/office/drawing/2014/main" id="{CE721D1B-0072-4D56-A933-3B8C853850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0063" y="1357313"/>
            <a:ext cx="8148637" cy="4572000"/>
          </a:xfrm>
          <a:noFill/>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a:extLst>
              <a:ext uri="{FF2B5EF4-FFF2-40B4-BE49-F238E27FC236}">
                <a16:creationId xmlns:a16="http://schemas.microsoft.com/office/drawing/2014/main" id="{835182A0-96F1-4898-B33B-B5A5CDF1451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906B4D-25D7-4E38-A081-7850EAE42B83}" type="datetime1">
              <a:rPr lang="en-US" altLang="en-US" smtClean="0">
                <a:solidFill>
                  <a:srgbClr val="FFCC00"/>
                </a:solidFill>
              </a:rPr>
              <a:pPr eaLnBrk="1" hangingPunct="1"/>
              <a:t>4/6/2021</a:t>
            </a:fld>
            <a:endParaRPr lang="en-US" altLang="en-US">
              <a:solidFill>
                <a:srgbClr val="FFCC00"/>
              </a:solidFill>
            </a:endParaRPr>
          </a:p>
        </p:txBody>
      </p:sp>
      <p:sp>
        <p:nvSpPr>
          <p:cNvPr id="58371" name="Slide Number Placeholder 5">
            <a:extLst>
              <a:ext uri="{FF2B5EF4-FFF2-40B4-BE49-F238E27FC236}">
                <a16:creationId xmlns:a16="http://schemas.microsoft.com/office/drawing/2014/main" id="{F6654AB8-7BFC-4E13-AF55-25689A6380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C6A632-CE89-4F13-8B47-42D3EAC3E933}" type="slidenum">
              <a:rPr lang="ar-SA" altLang="en-US">
                <a:solidFill>
                  <a:srgbClr val="FFCC00"/>
                </a:solidFill>
              </a:rPr>
              <a:pPr eaLnBrk="1" hangingPunct="1"/>
              <a:t>56</a:t>
            </a:fld>
            <a:endParaRPr lang="en-US" altLang="en-US">
              <a:solidFill>
                <a:srgbClr val="FFCC00"/>
              </a:solidFill>
            </a:endParaRPr>
          </a:p>
        </p:txBody>
      </p:sp>
      <p:sp>
        <p:nvSpPr>
          <p:cNvPr id="152579" name="Rectangle 3">
            <a:extLst>
              <a:ext uri="{FF2B5EF4-FFF2-40B4-BE49-F238E27FC236}">
                <a16:creationId xmlns:a16="http://schemas.microsoft.com/office/drawing/2014/main" id="{30685D56-4998-4D5F-883D-E242EB585421}"/>
              </a:ext>
            </a:extLst>
          </p:cNvPr>
          <p:cNvSpPr>
            <a:spLocks noGrp="1" noChangeArrowheads="1"/>
          </p:cNvSpPr>
          <p:nvPr>
            <p:ph type="body" idx="1"/>
          </p:nvPr>
        </p:nvSpPr>
        <p:spPr>
          <a:xfrm>
            <a:off x="642938" y="928688"/>
            <a:ext cx="8002587" cy="5649912"/>
          </a:xfrm>
        </p:spPr>
        <p:txBody>
          <a:bodyPr/>
          <a:lstStyle/>
          <a:p>
            <a:pPr algn="ctr" rtl="1">
              <a:lnSpc>
                <a:spcPct val="90000"/>
              </a:lnSpc>
              <a:buFontTx/>
              <a:buNone/>
            </a:pPr>
            <a:r>
              <a:rPr lang="ar-EG" altLang="en-US" b="1">
                <a:solidFill>
                  <a:schemeClr val="tx1"/>
                </a:solidFill>
                <a:cs typeface="Arial" panose="020B0604020202020204" pitchFamily="34" charset="0"/>
              </a:rPr>
              <a:t>نقاط  ال </a:t>
            </a:r>
            <a:r>
              <a:rPr lang="en-US" altLang="en-US" b="1">
                <a:solidFill>
                  <a:schemeClr val="tx1"/>
                </a:solidFill>
                <a:cs typeface="Arial" panose="020B0604020202020204" pitchFamily="34" charset="0"/>
              </a:rPr>
              <a:t>CCP</a:t>
            </a:r>
            <a:r>
              <a:rPr lang="ar-EG" altLang="en-US" b="1">
                <a:solidFill>
                  <a:schemeClr val="tx1"/>
                </a:solidFill>
                <a:cs typeface="Arial" panose="020B0604020202020204" pitchFamily="34" charset="0"/>
              </a:rPr>
              <a:t> الممكن عندها منع الخطر</a:t>
            </a:r>
            <a:r>
              <a:rPr lang="ar-EG" altLang="en-US" sz="2400" b="1">
                <a:solidFill>
                  <a:schemeClr val="tx1"/>
                </a:solidFill>
                <a:cs typeface="Arial" panose="020B0604020202020204" pitchFamily="34" charset="0"/>
              </a:rPr>
              <a:t> </a:t>
            </a:r>
          </a:p>
          <a:p>
            <a:pPr algn="just" rtl="1">
              <a:lnSpc>
                <a:spcPct val="90000"/>
              </a:lnSpc>
            </a:pPr>
            <a:r>
              <a:rPr lang="ar-EG" altLang="en-US" sz="2400" b="1">
                <a:solidFill>
                  <a:schemeClr val="tx1"/>
                </a:solidFill>
                <a:cs typeface="Arial" panose="020B0604020202020204" pitchFamily="34" charset="0"/>
              </a:rPr>
              <a:t>في بداية العملية التصنيعية وعند استلام المواد الخام يمكن تجنب الميكروبات الممرضة ، بقايا  المبيدات عن طريق منع استلام المواد الخارجة عن الحدود  المسموح بها في المواصفات القياسية.</a:t>
            </a:r>
          </a:p>
          <a:p>
            <a:pPr algn="just" rtl="1">
              <a:lnSpc>
                <a:spcPct val="90000"/>
              </a:lnSpc>
            </a:pPr>
            <a:r>
              <a:rPr lang="ar-EG" altLang="en-US" sz="2400" b="1">
                <a:solidFill>
                  <a:schemeClr val="tx1"/>
                </a:solidFill>
                <a:cs typeface="Arial" panose="020B0604020202020204" pitchFamily="34" charset="0"/>
              </a:rPr>
              <a:t>المخاطر الكيميائية من الجائز التحكم فيها عن طريق تعديل بعض خطوات التصنيع بالاضافة ايضا الي المكونات الداخلة في التصنيع .</a:t>
            </a:r>
          </a:p>
          <a:p>
            <a:pPr algn="just" rtl="1">
              <a:lnSpc>
                <a:spcPct val="90000"/>
              </a:lnSpc>
            </a:pPr>
            <a:r>
              <a:rPr lang="ar-EG" altLang="en-US" sz="2400" b="1">
                <a:solidFill>
                  <a:schemeClr val="tx1"/>
                </a:solidFill>
                <a:cs typeface="Arial" panose="020B0604020202020204" pitchFamily="34" charset="0"/>
              </a:rPr>
              <a:t> تلوث المنتج النهائي ببعض الميكروبات الممرضة  من الممكن التحكم فيها باستخدام المواد الحافظة او ضبط درجة ال </a:t>
            </a:r>
            <a:r>
              <a:rPr lang="en-US" altLang="en-US" sz="2400" b="1">
                <a:solidFill>
                  <a:schemeClr val="tx1"/>
                </a:solidFill>
                <a:cs typeface="Arial" panose="020B0604020202020204" pitchFamily="34" charset="0"/>
              </a:rPr>
              <a:t>pH</a:t>
            </a:r>
            <a:r>
              <a:rPr lang="ar-EG" altLang="en-US" sz="2400" b="1">
                <a:solidFill>
                  <a:schemeClr val="tx1"/>
                </a:solidFill>
                <a:cs typeface="Arial" panose="020B0604020202020204" pitchFamily="34" charset="0"/>
              </a:rPr>
              <a:t>  للحد الذى لايسمح بنمو الميكروبات الممرضة .</a:t>
            </a:r>
          </a:p>
          <a:p>
            <a:pPr algn="just" rtl="1">
              <a:lnSpc>
                <a:spcPct val="90000"/>
              </a:lnSpc>
            </a:pPr>
            <a:r>
              <a:rPr lang="ar-EG" altLang="en-US" sz="2400" b="1">
                <a:solidFill>
                  <a:schemeClr val="tx1"/>
                </a:solidFill>
                <a:cs typeface="Arial" panose="020B0604020202020204" pitchFamily="34" charset="0"/>
              </a:rPr>
              <a:t>منع نمو الميكروبات الممرضة باستخدام التبريد. </a:t>
            </a:r>
          </a:p>
          <a:p>
            <a:pPr algn="just" rtl="1">
              <a:lnSpc>
                <a:spcPct val="90000"/>
              </a:lnSpc>
            </a:pPr>
            <a:r>
              <a:rPr lang="ar-EG" altLang="en-US" sz="2400" b="1">
                <a:solidFill>
                  <a:schemeClr val="tx1"/>
                </a:solidFill>
                <a:cs typeface="Arial" panose="020B0604020202020204" pitchFamily="34" charset="0"/>
              </a:rPr>
              <a:t>في المعاملات الحرارية (البسترة او الطبخ) بضبط الوقت ودرجة الحرارة يتم القضاء علي الميكروبات الممرضة او اختزالها للحد المقبول . </a:t>
            </a:r>
          </a:p>
          <a:p>
            <a:pPr algn="just" rtl="1">
              <a:lnSpc>
                <a:spcPct val="90000"/>
              </a:lnSpc>
            </a:pPr>
            <a:r>
              <a:rPr lang="ar-EG" altLang="en-US" sz="2400" b="1">
                <a:solidFill>
                  <a:schemeClr val="tx1"/>
                </a:solidFill>
                <a:cs typeface="Arial" panose="020B0604020202020204" pitchFamily="34" charset="0"/>
              </a:rPr>
              <a:t>بقايا الاجزاء المعدنية يكشف عنها باستخدام كاشف المعادن واستخدام الطرق المناسبة لازالتها .</a:t>
            </a:r>
            <a:endParaRPr lang="en-US" altLang="en-US" sz="2400"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52579">
                                            <p:txEl>
                                              <p:pRg st="0" end="0"/>
                                            </p:txEl>
                                          </p:spTgt>
                                        </p:tgtEl>
                                        <p:attrNameLst>
                                          <p:attrName>style.visibility</p:attrName>
                                        </p:attrNameLst>
                                      </p:cBhvr>
                                      <p:to>
                                        <p:strVal val="visible"/>
                                      </p:to>
                                    </p:set>
                                    <p:anim calcmode="discrete" valueType="clr">
                                      <p:cBhvr override="childStyle">
                                        <p:cTn id="7" dur="80"/>
                                        <p:tgtEl>
                                          <p:spTgt spid="1525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257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2579">
                                            <p:txEl>
                                              <p:pRg st="0" end="0"/>
                                            </p:txEl>
                                          </p:spTgt>
                                        </p:tgtEl>
                                        <p:attrNameLst>
                                          <p:attrName>fill.type</p:attrName>
                                        </p:attrNameLst>
                                      </p:cBhvr>
                                      <p:to>
                                        <p:strVal val="solid"/>
                                      </p:to>
                                    </p:set>
                                  </p:childTnLst>
                                </p:cTn>
                              </p:par>
                            </p:childTnLst>
                          </p:cTn>
                        </p:par>
                        <p:par>
                          <p:cTn id="10" fill="hold" nodeType="afterGroup">
                            <p:stCondLst>
                              <p:cond delay="116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52579">
                                            <p:txEl>
                                              <p:pRg st="1" end="1"/>
                                            </p:txEl>
                                          </p:spTgt>
                                        </p:tgtEl>
                                        <p:attrNameLst>
                                          <p:attrName>style.visibility</p:attrName>
                                        </p:attrNameLst>
                                      </p:cBhvr>
                                      <p:to>
                                        <p:strVal val="visible"/>
                                      </p:to>
                                    </p:set>
                                    <p:anim calcmode="discrete" valueType="clr">
                                      <p:cBhvr override="childStyle">
                                        <p:cTn id="13" dur="80"/>
                                        <p:tgtEl>
                                          <p:spTgt spid="15257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2579">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52579">
                                            <p:txEl>
                                              <p:pRg st="1" end="1"/>
                                            </p:txEl>
                                          </p:spTgt>
                                        </p:tgtEl>
                                        <p:attrNameLst>
                                          <p:attrName>fill.type</p:attrName>
                                        </p:attrNameLst>
                                      </p:cBhvr>
                                      <p:to>
                                        <p:strVal val="solid"/>
                                      </p:to>
                                    </p:set>
                                  </p:childTnLst>
                                </p:cTn>
                              </p:par>
                            </p:childTnLst>
                          </p:cTn>
                        </p:par>
                        <p:par>
                          <p:cTn id="16" fill="hold" nodeType="afterGroup">
                            <p:stCondLst>
                              <p:cond delay="71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52579">
                                            <p:txEl>
                                              <p:pRg st="2" end="2"/>
                                            </p:txEl>
                                          </p:spTgt>
                                        </p:tgtEl>
                                        <p:attrNameLst>
                                          <p:attrName>style.visibility</p:attrName>
                                        </p:attrNameLst>
                                      </p:cBhvr>
                                      <p:to>
                                        <p:strVal val="visible"/>
                                      </p:to>
                                    </p:set>
                                    <p:anim calcmode="discrete" valueType="clr">
                                      <p:cBhvr override="childStyle">
                                        <p:cTn id="19" dur="80"/>
                                        <p:tgtEl>
                                          <p:spTgt spid="15257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2579">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52579">
                                            <p:txEl>
                                              <p:pRg st="2" end="2"/>
                                            </p:txEl>
                                          </p:spTgt>
                                        </p:tgtEl>
                                        <p:attrNameLst>
                                          <p:attrName>fill.type</p:attrName>
                                        </p:attrNameLst>
                                      </p:cBhvr>
                                      <p:to>
                                        <p:strVal val="solid"/>
                                      </p:to>
                                    </p:set>
                                  </p:childTnLst>
                                </p:cTn>
                              </p:par>
                            </p:childTnLst>
                          </p:cTn>
                        </p:par>
                        <p:par>
                          <p:cTn id="22" fill="hold" nodeType="afterGroup">
                            <p:stCondLst>
                              <p:cond delay="112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52579">
                                            <p:txEl>
                                              <p:pRg st="3" end="3"/>
                                            </p:txEl>
                                          </p:spTgt>
                                        </p:tgtEl>
                                        <p:attrNameLst>
                                          <p:attrName>style.visibility</p:attrName>
                                        </p:attrNameLst>
                                      </p:cBhvr>
                                      <p:to>
                                        <p:strVal val="visible"/>
                                      </p:to>
                                    </p:set>
                                    <p:anim calcmode="discrete" valueType="clr">
                                      <p:cBhvr override="childStyle">
                                        <p:cTn id="25" dur="80"/>
                                        <p:tgtEl>
                                          <p:spTgt spid="15257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2579">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152579">
                                            <p:txEl>
                                              <p:pRg st="3" end="3"/>
                                            </p:txEl>
                                          </p:spTgt>
                                        </p:tgtEl>
                                        <p:attrNameLst>
                                          <p:attrName>fill.type</p:attrName>
                                        </p:attrNameLst>
                                      </p:cBhvr>
                                      <p:to>
                                        <p:strVal val="solid"/>
                                      </p:to>
                                    </p:set>
                                  </p:childTnLst>
                                </p:cTn>
                              </p:par>
                            </p:childTnLst>
                          </p:cTn>
                        </p:par>
                        <p:par>
                          <p:cTn id="28" fill="hold" nodeType="afterGroup">
                            <p:stCondLst>
                              <p:cond delay="1632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52579">
                                            <p:txEl>
                                              <p:pRg st="4" end="4"/>
                                            </p:txEl>
                                          </p:spTgt>
                                        </p:tgtEl>
                                        <p:attrNameLst>
                                          <p:attrName>style.visibility</p:attrName>
                                        </p:attrNameLst>
                                      </p:cBhvr>
                                      <p:to>
                                        <p:strVal val="visible"/>
                                      </p:to>
                                    </p:set>
                                    <p:anim calcmode="discrete" valueType="clr">
                                      <p:cBhvr override="childStyle">
                                        <p:cTn id="31" dur="80"/>
                                        <p:tgtEl>
                                          <p:spTgt spid="15257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52579">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152579">
                                            <p:txEl>
                                              <p:pRg st="4" end="4"/>
                                            </p:txEl>
                                          </p:spTgt>
                                        </p:tgtEl>
                                        <p:attrNameLst>
                                          <p:attrName>fill.type</p:attrName>
                                        </p:attrNameLst>
                                      </p:cBhvr>
                                      <p:to>
                                        <p:strVal val="solid"/>
                                      </p:to>
                                    </p:set>
                                  </p:childTnLst>
                                </p:cTn>
                              </p:par>
                            </p:childTnLst>
                          </p:cTn>
                        </p:par>
                        <p:par>
                          <p:cTn id="34" fill="hold" nodeType="afterGroup">
                            <p:stCondLst>
                              <p:cond delay="1792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52579">
                                            <p:txEl>
                                              <p:pRg st="5" end="5"/>
                                            </p:txEl>
                                          </p:spTgt>
                                        </p:tgtEl>
                                        <p:attrNameLst>
                                          <p:attrName>style.visibility</p:attrName>
                                        </p:attrNameLst>
                                      </p:cBhvr>
                                      <p:to>
                                        <p:strVal val="visible"/>
                                      </p:to>
                                    </p:set>
                                    <p:anim calcmode="discrete" valueType="clr">
                                      <p:cBhvr override="childStyle">
                                        <p:cTn id="37" dur="80"/>
                                        <p:tgtEl>
                                          <p:spTgt spid="15257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52579">
                                            <p:txEl>
                                              <p:pRg st="5" end="5"/>
                                            </p:txEl>
                                          </p:spTgt>
                                        </p:tgtEl>
                                        <p:attrNameLst>
                                          <p:attrName>fillcolor</p:attrName>
                                        </p:attrNameLst>
                                      </p:cBhvr>
                                      <p:tavLst>
                                        <p:tav tm="0">
                                          <p:val>
                                            <p:clrVal>
                                              <a:schemeClr val="accent2"/>
                                            </p:clrVal>
                                          </p:val>
                                        </p:tav>
                                        <p:tav tm="50000">
                                          <p:val>
                                            <p:clrVal>
                                              <a:schemeClr val="hlink"/>
                                            </p:clrVal>
                                          </p:val>
                                        </p:tav>
                                      </p:tavLst>
                                    </p:anim>
                                    <p:set>
                                      <p:cBhvr>
                                        <p:cTn id="39" dur="80"/>
                                        <p:tgtEl>
                                          <p:spTgt spid="152579">
                                            <p:txEl>
                                              <p:pRg st="5" end="5"/>
                                            </p:txEl>
                                          </p:spTgt>
                                        </p:tgtEl>
                                        <p:attrNameLst>
                                          <p:attrName>fill.type</p:attrName>
                                        </p:attrNameLst>
                                      </p:cBhvr>
                                      <p:to>
                                        <p:strVal val="solid"/>
                                      </p:to>
                                    </p:set>
                                  </p:childTnLst>
                                </p:cTn>
                              </p:par>
                            </p:childTnLst>
                          </p:cTn>
                        </p:par>
                        <p:par>
                          <p:cTn id="40" fill="hold" nodeType="afterGroup">
                            <p:stCondLst>
                              <p:cond delay="2224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152579">
                                            <p:txEl>
                                              <p:pRg st="6" end="6"/>
                                            </p:txEl>
                                          </p:spTgt>
                                        </p:tgtEl>
                                        <p:attrNameLst>
                                          <p:attrName>style.visibility</p:attrName>
                                        </p:attrNameLst>
                                      </p:cBhvr>
                                      <p:to>
                                        <p:strVal val="visible"/>
                                      </p:to>
                                    </p:set>
                                    <p:anim calcmode="discrete" valueType="clr">
                                      <p:cBhvr override="childStyle">
                                        <p:cTn id="43" dur="80"/>
                                        <p:tgtEl>
                                          <p:spTgt spid="15257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52579">
                                            <p:txEl>
                                              <p:pRg st="6" end="6"/>
                                            </p:txEl>
                                          </p:spTgt>
                                        </p:tgtEl>
                                        <p:attrNameLst>
                                          <p:attrName>fillcolor</p:attrName>
                                        </p:attrNameLst>
                                      </p:cBhvr>
                                      <p:tavLst>
                                        <p:tav tm="0">
                                          <p:val>
                                            <p:clrVal>
                                              <a:schemeClr val="accent2"/>
                                            </p:clrVal>
                                          </p:val>
                                        </p:tav>
                                        <p:tav tm="50000">
                                          <p:val>
                                            <p:clrVal>
                                              <a:schemeClr val="hlink"/>
                                            </p:clrVal>
                                          </p:val>
                                        </p:tav>
                                      </p:tavLst>
                                    </p:anim>
                                    <p:set>
                                      <p:cBhvr>
                                        <p:cTn id="45" dur="80"/>
                                        <p:tgtEl>
                                          <p:spTgt spid="152579">
                                            <p:txEl>
                                              <p:pRg st="6" end="6"/>
                                            </p:txEl>
                                          </p:spTgt>
                                        </p:tgtEl>
                                        <p:attrNameLst>
                                          <p:attrName>fill.type</p:attrName>
                                        </p:attrNameLst>
                                      </p:cBhvr>
                                      <p:to>
                                        <p:strVal val="solid"/>
                                      </p:to>
                                    </p:set>
                                  </p:childTnLst>
                                </p:cTn>
                              </p:par>
                            </p:childTnLst>
                          </p:cTn>
                        </p:par>
                        <p:par>
                          <p:cTn id="46" fill="hold" nodeType="afterGroup">
                            <p:stCondLst>
                              <p:cond delay="25360"/>
                            </p:stCondLst>
                            <p:childTnLst>
                              <p:par>
                                <p:cTn id="47" presetID="9" presetClass="entr" presetSubtype="0" fill="hold" nodeType="afterEffect">
                                  <p:stCondLst>
                                    <p:cond delay="0"/>
                                  </p:stCondLst>
                                  <p:iterate type="lt">
                                    <p:tmPct val="0"/>
                                  </p:iterate>
                                  <p:childTnLst>
                                    <p:set>
                                      <p:cBhvr>
                                        <p:cTn id="48" dur="1" fill="hold">
                                          <p:stCondLst>
                                            <p:cond delay="0"/>
                                          </p:stCondLst>
                                        </p:cTn>
                                        <p:tgtEl>
                                          <p:spTgt spid="152579">
                                            <p:txEl>
                                              <p:pRg st="0" end="0"/>
                                            </p:txEl>
                                          </p:spTgt>
                                        </p:tgtEl>
                                        <p:attrNameLst>
                                          <p:attrName>style.visibility</p:attrName>
                                        </p:attrNameLst>
                                      </p:cBhvr>
                                      <p:to>
                                        <p:strVal val="visible"/>
                                      </p:to>
                                    </p:set>
                                    <p:animEffect transition="in" filter="dissolve">
                                      <p:cBhvr>
                                        <p:cTn id="49" dur="500"/>
                                        <p:tgtEl>
                                          <p:spTgt spid="152579">
                                            <p:txEl>
                                              <p:pRg st="0" end="0"/>
                                            </p:txEl>
                                          </p:spTgt>
                                        </p:tgtEl>
                                      </p:cBhvr>
                                    </p:animEffect>
                                  </p:childTnLst>
                                </p:cTn>
                              </p:par>
                            </p:childTnLst>
                          </p:cTn>
                        </p:par>
                        <p:par>
                          <p:cTn id="50" fill="hold" nodeType="afterGroup">
                            <p:stCondLst>
                              <p:cond delay="25860"/>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152579">
                                            <p:txEl>
                                              <p:pRg st="1" end="1"/>
                                            </p:txEl>
                                          </p:spTgt>
                                        </p:tgtEl>
                                        <p:attrNameLst>
                                          <p:attrName>style.visibility</p:attrName>
                                        </p:attrNameLst>
                                      </p:cBhvr>
                                      <p:to>
                                        <p:strVal val="visible"/>
                                      </p:to>
                                    </p:set>
                                    <p:anim calcmode="discrete" valueType="clr">
                                      <p:cBhvr override="childStyle">
                                        <p:cTn id="53" dur="80"/>
                                        <p:tgtEl>
                                          <p:spTgt spid="15257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52579">
                                            <p:txEl>
                                              <p:pRg st="1" end="1"/>
                                            </p:txEl>
                                          </p:spTgt>
                                        </p:tgtEl>
                                        <p:attrNameLst>
                                          <p:attrName>fillcolor</p:attrName>
                                        </p:attrNameLst>
                                      </p:cBhvr>
                                      <p:tavLst>
                                        <p:tav tm="0">
                                          <p:val>
                                            <p:clrVal>
                                              <a:schemeClr val="accent2"/>
                                            </p:clrVal>
                                          </p:val>
                                        </p:tav>
                                        <p:tav tm="50000">
                                          <p:val>
                                            <p:clrVal>
                                              <a:schemeClr val="hlink"/>
                                            </p:clrVal>
                                          </p:val>
                                        </p:tav>
                                      </p:tavLst>
                                    </p:anim>
                                    <p:set>
                                      <p:cBhvr>
                                        <p:cTn id="55" dur="80"/>
                                        <p:tgtEl>
                                          <p:spTgt spid="152579">
                                            <p:txEl>
                                              <p:pRg st="1" end="1"/>
                                            </p:txEl>
                                          </p:spTgt>
                                        </p:tgtEl>
                                        <p:attrNameLst>
                                          <p:attrName>fill.type</p:attrName>
                                        </p:attrNameLst>
                                      </p:cBhvr>
                                      <p:to>
                                        <p:strVal val="solid"/>
                                      </p:to>
                                    </p:set>
                                  </p:childTnLst>
                                </p:cTn>
                              </p:par>
                            </p:childTnLst>
                          </p:cTn>
                        </p:par>
                        <p:par>
                          <p:cTn id="56" fill="hold" nodeType="afterGroup">
                            <p:stCondLst>
                              <p:cond delay="31860"/>
                            </p:stCondLst>
                            <p:childTnLst>
                              <p:par>
                                <p:cTn id="57" presetID="27" presetClass="entr" presetSubtype="0" fill="hold" nodeType="afterEffect">
                                  <p:stCondLst>
                                    <p:cond delay="0"/>
                                  </p:stCondLst>
                                  <p:iterate type="lt">
                                    <p:tmPct val="50000"/>
                                  </p:iterate>
                                  <p:childTnLst>
                                    <p:set>
                                      <p:cBhvr>
                                        <p:cTn id="58" dur="1" fill="hold">
                                          <p:stCondLst>
                                            <p:cond delay="0"/>
                                          </p:stCondLst>
                                        </p:cTn>
                                        <p:tgtEl>
                                          <p:spTgt spid="152579">
                                            <p:txEl>
                                              <p:pRg st="2" end="2"/>
                                            </p:txEl>
                                          </p:spTgt>
                                        </p:tgtEl>
                                        <p:attrNameLst>
                                          <p:attrName>style.visibility</p:attrName>
                                        </p:attrNameLst>
                                      </p:cBhvr>
                                      <p:to>
                                        <p:strVal val="visible"/>
                                      </p:to>
                                    </p:set>
                                    <p:anim calcmode="discrete" valueType="clr">
                                      <p:cBhvr override="childStyle">
                                        <p:cTn id="59" dur="80"/>
                                        <p:tgtEl>
                                          <p:spTgt spid="15257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52579">
                                            <p:txEl>
                                              <p:pRg st="2" end="2"/>
                                            </p:txEl>
                                          </p:spTgt>
                                        </p:tgtEl>
                                        <p:attrNameLst>
                                          <p:attrName>fillcolor</p:attrName>
                                        </p:attrNameLst>
                                      </p:cBhvr>
                                      <p:tavLst>
                                        <p:tav tm="0">
                                          <p:val>
                                            <p:clrVal>
                                              <a:schemeClr val="accent2"/>
                                            </p:clrVal>
                                          </p:val>
                                        </p:tav>
                                        <p:tav tm="50000">
                                          <p:val>
                                            <p:clrVal>
                                              <a:schemeClr val="hlink"/>
                                            </p:clrVal>
                                          </p:val>
                                        </p:tav>
                                      </p:tavLst>
                                    </p:anim>
                                    <p:set>
                                      <p:cBhvr>
                                        <p:cTn id="61" dur="80"/>
                                        <p:tgtEl>
                                          <p:spTgt spid="152579">
                                            <p:txEl>
                                              <p:pRg st="2" end="2"/>
                                            </p:txEl>
                                          </p:spTgt>
                                        </p:tgtEl>
                                        <p:attrNameLst>
                                          <p:attrName>fill.type</p:attrName>
                                        </p:attrNameLst>
                                      </p:cBhvr>
                                      <p:to>
                                        <p:strVal val="solid"/>
                                      </p:to>
                                    </p:set>
                                  </p:childTnLst>
                                </p:cTn>
                              </p:par>
                            </p:childTnLst>
                          </p:cTn>
                        </p:par>
                        <p:par>
                          <p:cTn id="62" fill="hold" nodeType="afterGroup">
                            <p:stCondLst>
                              <p:cond delay="35940"/>
                            </p:stCondLst>
                            <p:childTnLst>
                              <p:par>
                                <p:cTn id="63" presetID="27" presetClass="entr" presetSubtype="0" fill="hold" nodeType="afterEffect">
                                  <p:stCondLst>
                                    <p:cond delay="0"/>
                                  </p:stCondLst>
                                  <p:iterate type="lt">
                                    <p:tmPct val="50000"/>
                                  </p:iterate>
                                  <p:childTnLst>
                                    <p:set>
                                      <p:cBhvr>
                                        <p:cTn id="64" dur="1" fill="hold">
                                          <p:stCondLst>
                                            <p:cond delay="0"/>
                                          </p:stCondLst>
                                        </p:cTn>
                                        <p:tgtEl>
                                          <p:spTgt spid="152579">
                                            <p:txEl>
                                              <p:pRg st="3" end="3"/>
                                            </p:txEl>
                                          </p:spTgt>
                                        </p:tgtEl>
                                        <p:attrNameLst>
                                          <p:attrName>style.visibility</p:attrName>
                                        </p:attrNameLst>
                                      </p:cBhvr>
                                      <p:to>
                                        <p:strVal val="visible"/>
                                      </p:to>
                                    </p:set>
                                    <p:anim calcmode="discrete" valueType="clr">
                                      <p:cBhvr override="childStyle">
                                        <p:cTn id="65" dur="80"/>
                                        <p:tgtEl>
                                          <p:spTgt spid="15257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52579">
                                            <p:txEl>
                                              <p:pRg st="3" end="3"/>
                                            </p:txEl>
                                          </p:spTgt>
                                        </p:tgtEl>
                                        <p:attrNameLst>
                                          <p:attrName>fillcolor</p:attrName>
                                        </p:attrNameLst>
                                      </p:cBhvr>
                                      <p:tavLst>
                                        <p:tav tm="0">
                                          <p:val>
                                            <p:clrVal>
                                              <a:schemeClr val="accent2"/>
                                            </p:clrVal>
                                          </p:val>
                                        </p:tav>
                                        <p:tav tm="50000">
                                          <p:val>
                                            <p:clrVal>
                                              <a:schemeClr val="hlink"/>
                                            </p:clrVal>
                                          </p:val>
                                        </p:tav>
                                      </p:tavLst>
                                    </p:anim>
                                    <p:set>
                                      <p:cBhvr>
                                        <p:cTn id="67" dur="80"/>
                                        <p:tgtEl>
                                          <p:spTgt spid="152579">
                                            <p:txEl>
                                              <p:pRg st="3" end="3"/>
                                            </p:txEl>
                                          </p:spTgt>
                                        </p:tgtEl>
                                        <p:attrNameLst>
                                          <p:attrName>fill.type</p:attrName>
                                        </p:attrNameLst>
                                      </p:cBhvr>
                                      <p:to>
                                        <p:strVal val="solid"/>
                                      </p:to>
                                    </p:set>
                                  </p:childTnLst>
                                </p:cTn>
                              </p:par>
                            </p:childTnLst>
                          </p:cTn>
                        </p:par>
                        <p:par>
                          <p:cTn id="68" fill="hold" nodeType="afterGroup">
                            <p:stCondLst>
                              <p:cond delay="41020"/>
                            </p:stCondLst>
                            <p:childTnLst>
                              <p:par>
                                <p:cTn id="69" presetID="27" presetClass="entr" presetSubtype="0" fill="hold" nodeType="afterEffect">
                                  <p:stCondLst>
                                    <p:cond delay="0"/>
                                  </p:stCondLst>
                                  <p:iterate type="lt">
                                    <p:tmPct val="50000"/>
                                  </p:iterate>
                                  <p:childTnLst>
                                    <p:set>
                                      <p:cBhvr>
                                        <p:cTn id="70" dur="1" fill="hold">
                                          <p:stCondLst>
                                            <p:cond delay="0"/>
                                          </p:stCondLst>
                                        </p:cTn>
                                        <p:tgtEl>
                                          <p:spTgt spid="152579">
                                            <p:txEl>
                                              <p:pRg st="4" end="4"/>
                                            </p:txEl>
                                          </p:spTgt>
                                        </p:tgtEl>
                                        <p:attrNameLst>
                                          <p:attrName>style.visibility</p:attrName>
                                        </p:attrNameLst>
                                      </p:cBhvr>
                                      <p:to>
                                        <p:strVal val="visible"/>
                                      </p:to>
                                    </p:set>
                                    <p:anim calcmode="discrete" valueType="clr">
                                      <p:cBhvr override="childStyle">
                                        <p:cTn id="71" dur="80"/>
                                        <p:tgtEl>
                                          <p:spTgt spid="15257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52579">
                                            <p:txEl>
                                              <p:pRg st="4" end="4"/>
                                            </p:txEl>
                                          </p:spTgt>
                                        </p:tgtEl>
                                        <p:attrNameLst>
                                          <p:attrName>fillcolor</p:attrName>
                                        </p:attrNameLst>
                                      </p:cBhvr>
                                      <p:tavLst>
                                        <p:tav tm="0">
                                          <p:val>
                                            <p:clrVal>
                                              <a:schemeClr val="accent2"/>
                                            </p:clrVal>
                                          </p:val>
                                        </p:tav>
                                        <p:tav tm="50000">
                                          <p:val>
                                            <p:clrVal>
                                              <a:schemeClr val="hlink"/>
                                            </p:clrVal>
                                          </p:val>
                                        </p:tav>
                                      </p:tavLst>
                                    </p:anim>
                                    <p:set>
                                      <p:cBhvr>
                                        <p:cTn id="73" dur="80"/>
                                        <p:tgtEl>
                                          <p:spTgt spid="152579">
                                            <p:txEl>
                                              <p:pRg st="4" end="4"/>
                                            </p:txEl>
                                          </p:spTgt>
                                        </p:tgtEl>
                                        <p:attrNameLst>
                                          <p:attrName>fill.type</p:attrName>
                                        </p:attrNameLst>
                                      </p:cBhvr>
                                      <p:to>
                                        <p:strVal val="solid"/>
                                      </p:to>
                                    </p:set>
                                  </p:childTnLst>
                                </p:cTn>
                              </p:par>
                            </p:childTnLst>
                          </p:cTn>
                        </p:par>
                        <p:par>
                          <p:cTn id="74" fill="hold" nodeType="afterGroup">
                            <p:stCondLst>
                              <p:cond delay="42620"/>
                            </p:stCondLst>
                            <p:childTnLst>
                              <p:par>
                                <p:cTn id="75" presetID="27" presetClass="entr" presetSubtype="0" fill="hold" nodeType="afterEffect">
                                  <p:stCondLst>
                                    <p:cond delay="0"/>
                                  </p:stCondLst>
                                  <p:iterate type="lt">
                                    <p:tmPct val="50000"/>
                                  </p:iterate>
                                  <p:childTnLst>
                                    <p:set>
                                      <p:cBhvr>
                                        <p:cTn id="76" dur="1" fill="hold">
                                          <p:stCondLst>
                                            <p:cond delay="0"/>
                                          </p:stCondLst>
                                        </p:cTn>
                                        <p:tgtEl>
                                          <p:spTgt spid="152579">
                                            <p:txEl>
                                              <p:pRg st="5" end="5"/>
                                            </p:txEl>
                                          </p:spTgt>
                                        </p:tgtEl>
                                        <p:attrNameLst>
                                          <p:attrName>style.visibility</p:attrName>
                                        </p:attrNameLst>
                                      </p:cBhvr>
                                      <p:to>
                                        <p:strVal val="visible"/>
                                      </p:to>
                                    </p:set>
                                    <p:anim calcmode="discrete" valueType="clr">
                                      <p:cBhvr override="childStyle">
                                        <p:cTn id="77" dur="80"/>
                                        <p:tgtEl>
                                          <p:spTgt spid="15257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52579">
                                            <p:txEl>
                                              <p:pRg st="5" end="5"/>
                                            </p:txEl>
                                          </p:spTgt>
                                        </p:tgtEl>
                                        <p:attrNameLst>
                                          <p:attrName>fillcolor</p:attrName>
                                        </p:attrNameLst>
                                      </p:cBhvr>
                                      <p:tavLst>
                                        <p:tav tm="0">
                                          <p:val>
                                            <p:clrVal>
                                              <a:schemeClr val="accent2"/>
                                            </p:clrVal>
                                          </p:val>
                                        </p:tav>
                                        <p:tav tm="50000">
                                          <p:val>
                                            <p:clrVal>
                                              <a:schemeClr val="hlink"/>
                                            </p:clrVal>
                                          </p:val>
                                        </p:tav>
                                      </p:tavLst>
                                    </p:anim>
                                    <p:set>
                                      <p:cBhvr>
                                        <p:cTn id="79" dur="80"/>
                                        <p:tgtEl>
                                          <p:spTgt spid="152579">
                                            <p:txEl>
                                              <p:pRg st="5" end="5"/>
                                            </p:txEl>
                                          </p:spTgt>
                                        </p:tgtEl>
                                        <p:attrNameLst>
                                          <p:attrName>fill.type</p:attrName>
                                        </p:attrNameLst>
                                      </p:cBhvr>
                                      <p:to>
                                        <p:strVal val="solid"/>
                                      </p:to>
                                    </p:set>
                                  </p:childTnLst>
                                </p:cTn>
                              </p:par>
                            </p:childTnLst>
                          </p:cTn>
                        </p:par>
                        <p:par>
                          <p:cTn id="80" fill="hold" nodeType="afterGroup">
                            <p:stCondLst>
                              <p:cond delay="46940"/>
                            </p:stCondLst>
                            <p:childTnLst>
                              <p:par>
                                <p:cTn id="81" presetID="27" presetClass="entr" presetSubtype="0" fill="hold" nodeType="afterEffect">
                                  <p:stCondLst>
                                    <p:cond delay="0"/>
                                  </p:stCondLst>
                                  <p:iterate type="lt">
                                    <p:tmPct val="50000"/>
                                  </p:iterate>
                                  <p:childTnLst>
                                    <p:set>
                                      <p:cBhvr>
                                        <p:cTn id="82" dur="1" fill="hold">
                                          <p:stCondLst>
                                            <p:cond delay="0"/>
                                          </p:stCondLst>
                                        </p:cTn>
                                        <p:tgtEl>
                                          <p:spTgt spid="152579">
                                            <p:txEl>
                                              <p:pRg st="6" end="6"/>
                                            </p:txEl>
                                          </p:spTgt>
                                        </p:tgtEl>
                                        <p:attrNameLst>
                                          <p:attrName>style.visibility</p:attrName>
                                        </p:attrNameLst>
                                      </p:cBhvr>
                                      <p:to>
                                        <p:strVal val="visible"/>
                                      </p:to>
                                    </p:set>
                                    <p:anim calcmode="discrete" valueType="clr">
                                      <p:cBhvr override="childStyle">
                                        <p:cTn id="83" dur="80"/>
                                        <p:tgtEl>
                                          <p:spTgt spid="15257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152579">
                                            <p:txEl>
                                              <p:pRg st="6" end="6"/>
                                            </p:txEl>
                                          </p:spTgt>
                                        </p:tgtEl>
                                        <p:attrNameLst>
                                          <p:attrName>fillcolor</p:attrName>
                                        </p:attrNameLst>
                                      </p:cBhvr>
                                      <p:tavLst>
                                        <p:tav tm="0">
                                          <p:val>
                                            <p:clrVal>
                                              <a:schemeClr val="accent2"/>
                                            </p:clrVal>
                                          </p:val>
                                        </p:tav>
                                        <p:tav tm="50000">
                                          <p:val>
                                            <p:clrVal>
                                              <a:schemeClr val="hlink"/>
                                            </p:clrVal>
                                          </p:val>
                                        </p:tav>
                                      </p:tavLst>
                                    </p:anim>
                                    <p:set>
                                      <p:cBhvr>
                                        <p:cTn id="85" dur="80"/>
                                        <p:tgtEl>
                                          <p:spTgt spid="152579">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a:extLst>
              <a:ext uri="{FF2B5EF4-FFF2-40B4-BE49-F238E27FC236}">
                <a16:creationId xmlns:a16="http://schemas.microsoft.com/office/drawing/2014/main" id="{C83BC1EE-700F-400D-A838-EC32BB63749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DD8668-FECA-4EA8-924E-0872C836D014}" type="datetime1">
              <a:rPr lang="en-US" altLang="en-US" smtClean="0">
                <a:solidFill>
                  <a:srgbClr val="FFCC00"/>
                </a:solidFill>
              </a:rPr>
              <a:pPr eaLnBrk="1" hangingPunct="1"/>
              <a:t>4/6/2021</a:t>
            </a:fld>
            <a:endParaRPr lang="en-US" altLang="en-US">
              <a:solidFill>
                <a:srgbClr val="FFCC00"/>
              </a:solidFill>
            </a:endParaRPr>
          </a:p>
        </p:txBody>
      </p:sp>
      <p:sp>
        <p:nvSpPr>
          <p:cNvPr id="59395" name="Slide Number Placeholder 5">
            <a:extLst>
              <a:ext uri="{FF2B5EF4-FFF2-40B4-BE49-F238E27FC236}">
                <a16:creationId xmlns:a16="http://schemas.microsoft.com/office/drawing/2014/main" id="{C4BCE0C9-343A-46DB-A471-D3F8D915FA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19D1CF-C099-4B23-9A10-0F986E434028}" type="slidenum">
              <a:rPr lang="ar-SA" altLang="en-US">
                <a:solidFill>
                  <a:srgbClr val="FFCC00"/>
                </a:solidFill>
              </a:rPr>
              <a:pPr eaLnBrk="1" hangingPunct="1"/>
              <a:t>57</a:t>
            </a:fld>
            <a:endParaRPr lang="en-US" altLang="en-US">
              <a:solidFill>
                <a:srgbClr val="FFCC00"/>
              </a:solidFill>
            </a:endParaRPr>
          </a:p>
        </p:txBody>
      </p:sp>
      <p:sp>
        <p:nvSpPr>
          <p:cNvPr id="154627" name="Rectangle 3">
            <a:extLst>
              <a:ext uri="{FF2B5EF4-FFF2-40B4-BE49-F238E27FC236}">
                <a16:creationId xmlns:a16="http://schemas.microsoft.com/office/drawing/2014/main" id="{DEA6A412-A19E-47E8-87A8-09E45C5C1387}"/>
              </a:ext>
            </a:extLst>
          </p:cNvPr>
          <p:cNvSpPr>
            <a:spLocks noGrp="1" noChangeArrowheads="1"/>
          </p:cNvSpPr>
          <p:nvPr>
            <p:ph type="body" idx="1"/>
          </p:nvPr>
        </p:nvSpPr>
        <p:spPr>
          <a:xfrm>
            <a:off x="500063" y="1000125"/>
            <a:ext cx="8229600" cy="5434013"/>
          </a:xfrm>
        </p:spPr>
        <p:txBody>
          <a:bodyPr/>
          <a:lstStyle/>
          <a:p>
            <a:pPr algn="ctr" rtl="1">
              <a:lnSpc>
                <a:spcPct val="90000"/>
              </a:lnSpc>
              <a:buFontTx/>
              <a:buNone/>
            </a:pPr>
            <a:r>
              <a:rPr lang="ar-EG" altLang="en-US" b="1">
                <a:solidFill>
                  <a:schemeClr val="tx1"/>
                </a:solidFill>
                <a:cs typeface="Arial" panose="020B0604020202020204" pitchFamily="34" charset="0"/>
              </a:rPr>
              <a:t>نقاط التحكم الحرجة تكون محددة للمنتج وعملية الانتاج </a:t>
            </a:r>
          </a:p>
          <a:p>
            <a:pPr algn="ctr" rtl="1">
              <a:lnSpc>
                <a:spcPct val="90000"/>
              </a:lnSpc>
              <a:buFontTx/>
              <a:buNone/>
            </a:pPr>
            <a:r>
              <a:rPr lang="ar-EG" altLang="en-US" b="1">
                <a:solidFill>
                  <a:schemeClr val="tx1"/>
                </a:solidFill>
                <a:cs typeface="Arial" panose="020B0604020202020204" pitchFamily="34" charset="0"/>
              </a:rPr>
              <a:t>ولكن يوجد عدد من العوامل التي تؤثر في هذه النقاط  مثل:</a:t>
            </a:r>
          </a:p>
          <a:p>
            <a:pPr algn="ctr" rtl="1">
              <a:lnSpc>
                <a:spcPct val="90000"/>
              </a:lnSpc>
              <a:buFontTx/>
              <a:buNone/>
            </a:pPr>
            <a:endParaRPr lang="ar-EG" altLang="en-US" b="1">
              <a:solidFill>
                <a:schemeClr val="tx1"/>
              </a:solidFill>
              <a:cs typeface="Arial" panose="020B0604020202020204" pitchFamily="34" charset="0"/>
            </a:endParaRPr>
          </a:p>
          <a:p>
            <a:pPr algn="r" rtl="1">
              <a:lnSpc>
                <a:spcPct val="90000"/>
              </a:lnSpc>
            </a:pPr>
            <a:r>
              <a:rPr lang="ar-EG" altLang="en-US" b="1">
                <a:solidFill>
                  <a:schemeClr val="tx1"/>
                </a:solidFill>
                <a:cs typeface="Arial" panose="020B0604020202020204" pitchFamily="34" charset="0"/>
              </a:rPr>
              <a:t>استبدال المعدات.</a:t>
            </a:r>
          </a:p>
          <a:p>
            <a:pPr algn="r" rtl="1">
              <a:lnSpc>
                <a:spcPct val="90000"/>
              </a:lnSpc>
            </a:pPr>
            <a:r>
              <a:rPr lang="ar-EG" altLang="en-US" b="1">
                <a:solidFill>
                  <a:schemeClr val="tx1"/>
                </a:solidFill>
                <a:cs typeface="Arial" panose="020B0604020202020204" pitchFamily="34" charset="0"/>
              </a:rPr>
              <a:t>التغيرات في طريقة تصنيع المنتج.</a:t>
            </a:r>
          </a:p>
          <a:p>
            <a:pPr algn="r" rtl="1">
              <a:lnSpc>
                <a:spcPct val="90000"/>
              </a:lnSpc>
            </a:pPr>
            <a:r>
              <a:rPr lang="ar-EG" altLang="en-US" b="1">
                <a:solidFill>
                  <a:schemeClr val="tx1"/>
                </a:solidFill>
                <a:cs typeface="Arial" panose="020B0604020202020204" pitchFamily="34" charset="0"/>
              </a:rPr>
              <a:t>التغيرات الحادثة في الرسم التخطيطي لمسار العملية التصنيعية.</a:t>
            </a:r>
          </a:p>
          <a:p>
            <a:pPr algn="r" rtl="1">
              <a:lnSpc>
                <a:spcPct val="90000"/>
              </a:lnSpc>
            </a:pPr>
            <a:r>
              <a:rPr lang="ar-EG" altLang="en-US" b="1">
                <a:solidFill>
                  <a:schemeClr val="tx1"/>
                </a:solidFill>
                <a:cs typeface="Arial" panose="020B0604020202020204" pitchFamily="34" charset="0"/>
              </a:rPr>
              <a:t>حجم العبوة.</a:t>
            </a:r>
          </a:p>
          <a:p>
            <a:pPr algn="r" rtl="1">
              <a:lnSpc>
                <a:spcPct val="90000"/>
              </a:lnSpc>
            </a:pPr>
            <a:r>
              <a:rPr lang="ar-EG" altLang="en-US" b="1">
                <a:solidFill>
                  <a:schemeClr val="tx1"/>
                </a:solidFill>
                <a:cs typeface="Arial" panose="020B0604020202020204" pitchFamily="34" charset="0"/>
              </a:rPr>
              <a:t>التغيرات في ال </a:t>
            </a:r>
            <a:r>
              <a:rPr lang="en-US" altLang="en-US" b="1">
                <a:solidFill>
                  <a:schemeClr val="tx1"/>
                </a:solidFill>
                <a:cs typeface="Arial" panose="020B0604020202020204" pitchFamily="34" charset="0"/>
              </a:rPr>
              <a:t>GMP, SSOP</a:t>
            </a:r>
            <a:r>
              <a:rPr lang="en-US" altLang="en-US" b="1">
                <a:solidFill>
                  <a:schemeClr val="tx1"/>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p:cTn id="7" dur="500" fill="hold"/>
                                        <p:tgtEl>
                                          <p:spTgt spid="15462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5462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54627">
                                            <p:txEl>
                                              <p:pRg st="0" end="0"/>
                                            </p:txEl>
                                          </p:spTgt>
                                        </p:tgtEl>
                                      </p:cBhvr>
                                    </p:animEffect>
                                  </p:childTnLst>
                                </p:cTn>
                              </p:par>
                            </p:childTnLst>
                          </p:cTn>
                        </p:par>
                        <p:par>
                          <p:cTn id="10" fill="hold" nodeType="afterGroup">
                            <p:stCondLst>
                              <p:cond delay="500"/>
                            </p:stCondLst>
                            <p:childTnLst>
                              <p:par>
                                <p:cTn id="11" presetID="55" presetClass="entr" presetSubtype="0" fill="hold" nodeType="afterEffect">
                                  <p:stCondLst>
                                    <p:cond delay="0"/>
                                  </p:stCondLst>
                                  <p:childTnLst>
                                    <p:set>
                                      <p:cBhvr>
                                        <p:cTn id="12" dur="1" fill="hold">
                                          <p:stCondLst>
                                            <p:cond delay="0"/>
                                          </p:stCondLst>
                                        </p:cTn>
                                        <p:tgtEl>
                                          <p:spTgt spid="154627">
                                            <p:txEl>
                                              <p:pRg st="1" end="1"/>
                                            </p:txEl>
                                          </p:spTgt>
                                        </p:tgtEl>
                                        <p:attrNameLst>
                                          <p:attrName>style.visibility</p:attrName>
                                        </p:attrNameLst>
                                      </p:cBhvr>
                                      <p:to>
                                        <p:strVal val="visible"/>
                                      </p:to>
                                    </p:set>
                                    <p:anim calcmode="lin" valueType="num">
                                      <p:cBhvr>
                                        <p:cTn id="13" dur="500" fill="hold"/>
                                        <p:tgtEl>
                                          <p:spTgt spid="154627">
                                            <p:txEl>
                                              <p:pRg st="1" end="1"/>
                                            </p:txEl>
                                          </p:spTgt>
                                        </p:tgtEl>
                                        <p:attrNameLst>
                                          <p:attrName>ppt_w</p:attrName>
                                        </p:attrNameLst>
                                      </p:cBhvr>
                                      <p:tavLst>
                                        <p:tav tm="0">
                                          <p:val>
                                            <p:strVal val="#ppt_w*0.70"/>
                                          </p:val>
                                        </p:tav>
                                        <p:tav tm="100000">
                                          <p:val>
                                            <p:strVal val="#ppt_w"/>
                                          </p:val>
                                        </p:tav>
                                      </p:tavLst>
                                    </p:anim>
                                    <p:anim calcmode="lin" valueType="num">
                                      <p:cBhvr>
                                        <p:cTn id="14" dur="500" fill="hold"/>
                                        <p:tgtEl>
                                          <p:spTgt spid="154627">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154627">
                                            <p:txEl>
                                              <p:pRg st="1" end="1"/>
                                            </p:txEl>
                                          </p:spTgt>
                                        </p:tgtEl>
                                      </p:cBhvr>
                                    </p:animEffect>
                                  </p:childTnLst>
                                </p:cTn>
                              </p:par>
                            </p:childTnLst>
                          </p:cTn>
                        </p:par>
                        <p:par>
                          <p:cTn id="16" fill="hold" nodeType="afterGroup">
                            <p:stCondLst>
                              <p:cond delay="10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54627">
                                            <p:txEl>
                                              <p:pRg st="3" end="3"/>
                                            </p:txEl>
                                          </p:spTgt>
                                        </p:tgtEl>
                                        <p:attrNameLst>
                                          <p:attrName>style.visibility</p:attrName>
                                        </p:attrNameLst>
                                      </p:cBhvr>
                                      <p:to>
                                        <p:strVal val="visible"/>
                                      </p:to>
                                    </p:set>
                                    <p:anim calcmode="discrete" valueType="clr">
                                      <p:cBhvr override="childStyle">
                                        <p:cTn id="19" dur="80"/>
                                        <p:tgtEl>
                                          <p:spTgt spid="1546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4627">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154627">
                                            <p:txEl>
                                              <p:pRg st="3" end="3"/>
                                            </p:txEl>
                                          </p:spTgt>
                                        </p:tgtEl>
                                        <p:attrNameLst>
                                          <p:attrName>fill.type</p:attrName>
                                        </p:attrNameLst>
                                      </p:cBhvr>
                                      <p:to>
                                        <p:strVal val="solid"/>
                                      </p:to>
                                    </p:set>
                                  </p:childTnLst>
                                </p:cTn>
                              </p:par>
                            </p:childTnLst>
                          </p:cTn>
                        </p:par>
                        <p:par>
                          <p:cTn id="22" fill="hold" nodeType="afterGroup">
                            <p:stCondLst>
                              <p:cond delay="16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54627">
                                            <p:txEl>
                                              <p:pRg st="4" end="4"/>
                                            </p:txEl>
                                          </p:spTgt>
                                        </p:tgtEl>
                                        <p:attrNameLst>
                                          <p:attrName>style.visibility</p:attrName>
                                        </p:attrNameLst>
                                      </p:cBhvr>
                                      <p:to>
                                        <p:strVal val="visible"/>
                                      </p:to>
                                    </p:set>
                                    <p:anim calcmode="discrete" valueType="clr">
                                      <p:cBhvr override="childStyle">
                                        <p:cTn id="25" dur="80"/>
                                        <p:tgtEl>
                                          <p:spTgt spid="1546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4627">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154627">
                                            <p:txEl>
                                              <p:pRg st="4" end="4"/>
                                            </p:txEl>
                                          </p:spTgt>
                                        </p:tgtEl>
                                        <p:attrNameLst>
                                          <p:attrName>fill.type</p:attrName>
                                        </p:attrNameLst>
                                      </p:cBhvr>
                                      <p:to>
                                        <p:strVal val="solid"/>
                                      </p:to>
                                    </p:set>
                                  </p:childTnLst>
                                </p:cTn>
                              </p:par>
                            </p:childTnLst>
                          </p:cTn>
                        </p:par>
                        <p:par>
                          <p:cTn id="28" fill="hold" nodeType="afterGroup">
                            <p:stCondLst>
                              <p:cond delay="276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54627">
                                            <p:txEl>
                                              <p:pRg st="5" end="5"/>
                                            </p:txEl>
                                          </p:spTgt>
                                        </p:tgtEl>
                                        <p:attrNameLst>
                                          <p:attrName>style.visibility</p:attrName>
                                        </p:attrNameLst>
                                      </p:cBhvr>
                                      <p:to>
                                        <p:strVal val="visible"/>
                                      </p:to>
                                    </p:set>
                                    <p:anim calcmode="discrete" valueType="clr">
                                      <p:cBhvr override="childStyle">
                                        <p:cTn id="31" dur="80"/>
                                        <p:tgtEl>
                                          <p:spTgt spid="15462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54627">
                                            <p:txEl>
                                              <p:pRg st="5" end="5"/>
                                            </p:txEl>
                                          </p:spTgt>
                                        </p:tgtEl>
                                        <p:attrNameLst>
                                          <p:attrName>fillcolor</p:attrName>
                                        </p:attrNameLst>
                                      </p:cBhvr>
                                      <p:tavLst>
                                        <p:tav tm="0">
                                          <p:val>
                                            <p:clrVal>
                                              <a:schemeClr val="accent2"/>
                                            </p:clrVal>
                                          </p:val>
                                        </p:tav>
                                        <p:tav tm="50000">
                                          <p:val>
                                            <p:clrVal>
                                              <a:schemeClr val="hlink"/>
                                            </p:clrVal>
                                          </p:val>
                                        </p:tav>
                                      </p:tavLst>
                                    </p:anim>
                                    <p:set>
                                      <p:cBhvr>
                                        <p:cTn id="33" dur="80"/>
                                        <p:tgtEl>
                                          <p:spTgt spid="154627">
                                            <p:txEl>
                                              <p:pRg st="5" end="5"/>
                                            </p:txEl>
                                          </p:spTgt>
                                        </p:tgtEl>
                                        <p:attrNameLst>
                                          <p:attrName>fill.type</p:attrName>
                                        </p:attrNameLst>
                                      </p:cBhvr>
                                      <p:to>
                                        <p:strVal val="solid"/>
                                      </p:to>
                                    </p:set>
                                  </p:childTnLst>
                                </p:cTn>
                              </p:par>
                            </p:childTnLst>
                          </p:cTn>
                        </p:par>
                        <p:par>
                          <p:cTn id="34" fill="hold" nodeType="afterGroup">
                            <p:stCondLst>
                              <p:cond delay="488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54627">
                                            <p:txEl>
                                              <p:pRg st="6" end="6"/>
                                            </p:txEl>
                                          </p:spTgt>
                                        </p:tgtEl>
                                        <p:attrNameLst>
                                          <p:attrName>style.visibility</p:attrName>
                                        </p:attrNameLst>
                                      </p:cBhvr>
                                      <p:to>
                                        <p:strVal val="visible"/>
                                      </p:to>
                                    </p:set>
                                    <p:anim calcmode="discrete" valueType="clr">
                                      <p:cBhvr override="childStyle">
                                        <p:cTn id="37" dur="80"/>
                                        <p:tgtEl>
                                          <p:spTgt spid="15462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54627">
                                            <p:txEl>
                                              <p:pRg st="6" end="6"/>
                                            </p:txEl>
                                          </p:spTgt>
                                        </p:tgtEl>
                                        <p:attrNameLst>
                                          <p:attrName>fillcolor</p:attrName>
                                        </p:attrNameLst>
                                      </p:cBhvr>
                                      <p:tavLst>
                                        <p:tav tm="0">
                                          <p:val>
                                            <p:clrVal>
                                              <a:schemeClr val="accent2"/>
                                            </p:clrVal>
                                          </p:val>
                                        </p:tav>
                                        <p:tav tm="50000">
                                          <p:val>
                                            <p:clrVal>
                                              <a:schemeClr val="hlink"/>
                                            </p:clrVal>
                                          </p:val>
                                        </p:tav>
                                      </p:tavLst>
                                    </p:anim>
                                    <p:set>
                                      <p:cBhvr>
                                        <p:cTn id="39" dur="80"/>
                                        <p:tgtEl>
                                          <p:spTgt spid="154627">
                                            <p:txEl>
                                              <p:pRg st="6" end="6"/>
                                            </p:txEl>
                                          </p:spTgt>
                                        </p:tgtEl>
                                        <p:attrNameLst>
                                          <p:attrName>fill.type</p:attrName>
                                        </p:attrNameLst>
                                      </p:cBhvr>
                                      <p:to>
                                        <p:strVal val="solid"/>
                                      </p:to>
                                    </p:set>
                                  </p:childTnLst>
                                </p:cTn>
                              </p:par>
                            </p:childTnLst>
                          </p:cTn>
                        </p:par>
                        <p:par>
                          <p:cTn id="40" fill="hold" nodeType="afterGroup">
                            <p:stCondLst>
                              <p:cond delay="532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154627">
                                            <p:txEl>
                                              <p:pRg st="7" end="7"/>
                                            </p:txEl>
                                          </p:spTgt>
                                        </p:tgtEl>
                                        <p:attrNameLst>
                                          <p:attrName>style.visibility</p:attrName>
                                        </p:attrNameLst>
                                      </p:cBhvr>
                                      <p:to>
                                        <p:strVal val="visible"/>
                                      </p:to>
                                    </p:set>
                                    <p:anim calcmode="discrete" valueType="clr">
                                      <p:cBhvr override="childStyle">
                                        <p:cTn id="43" dur="80"/>
                                        <p:tgtEl>
                                          <p:spTgt spid="15462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54627">
                                            <p:txEl>
                                              <p:pRg st="7" end="7"/>
                                            </p:txEl>
                                          </p:spTgt>
                                        </p:tgtEl>
                                        <p:attrNameLst>
                                          <p:attrName>fillcolor</p:attrName>
                                        </p:attrNameLst>
                                      </p:cBhvr>
                                      <p:tavLst>
                                        <p:tav tm="0">
                                          <p:val>
                                            <p:clrVal>
                                              <a:schemeClr val="accent2"/>
                                            </p:clrVal>
                                          </p:val>
                                        </p:tav>
                                        <p:tav tm="50000">
                                          <p:val>
                                            <p:clrVal>
                                              <a:schemeClr val="hlink"/>
                                            </p:clrVal>
                                          </p:val>
                                        </p:tav>
                                      </p:tavLst>
                                    </p:anim>
                                    <p:set>
                                      <p:cBhvr>
                                        <p:cTn id="45" dur="80"/>
                                        <p:tgtEl>
                                          <p:spTgt spid="154627">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a:extLst>
              <a:ext uri="{FF2B5EF4-FFF2-40B4-BE49-F238E27FC236}">
                <a16:creationId xmlns:a16="http://schemas.microsoft.com/office/drawing/2014/main" id="{FE5CC666-5814-4C2A-B304-8740B69B410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8EC86E-3180-4A9A-9D79-AF25A5742E61}" type="datetime1">
              <a:rPr lang="en-US" altLang="en-US" smtClean="0">
                <a:solidFill>
                  <a:srgbClr val="FFCC00"/>
                </a:solidFill>
              </a:rPr>
              <a:pPr eaLnBrk="1" hangingPunct="1"/>
              <a:t>4/6/2021</a:t>
            </a:fld>
            <a:endParaRPr lang="en-US" altLang="en-US">
              <a:solidFill>
                <a:srgbClr val="FFCC00"/>
              </a:solidFill>
            </a:endParaRPr>
          </a:p>
        </p:txBody>
      </p:sp>
      <p:sp>
        <p:nvSpPr>
          <p:cNvPr id="60419" name="Slide Number Placeholder 5">
            <a:extLst>
              <a:ext uri="{FF2B5EF4-FFF2-40B4-BE49-F238E27FC236}">
                <a16:creationId xmlns:a16="http://schemas.microsoft.com/office/drawing/2014/main" id="{C85DFFB3-FE9A-4060-8598-B0CBF55B85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5DF0AC-A5E0-4DFD-A1BF-1409A8FC818B}" type="slidenum">
              <a:rPr lang="ar-SA" altLang="en-US">
                <a:solidFill>
                  <a:srgbClr val="FFCC00"/>
                </a:solidFill>
              </a:rPr>
              <a:pPr eaLnBrk="1" hangingPunct="1"/>
              <a:t>58</a:t>
            </a:fld>
            <a:endParaRPr lang="en-US" altLang="en-US">
              <a:solidFill>
                <a:srgbClr val="FFCC00"/>
              </a:solidFill>
            </a:endParaRPr>
          </a:p>
        </p:txBody>
      </p:sp>
      <p:sp>
        <p:nvSpPr>
          <p:cNvPr id="155651" name="Rectangle 3">
            <a:extLst>
              <a:ext uri="{FF2B5EF4-FFF2-40B4-BE49-F238E27FC236}">
                <a16:creationId xmlns:a16="http://schemas.microsoft.com/office/drawing/2014/main" id="{8C13A282-B92A-4ECA-858D-A7B1E84182F5}"/>
              </a:ext>
            </a:extLst>
          </p:cNvPr>
          <p:cNvSpPr>
            <a:spLocks noGrp="1" noChangeArrowheads="1"/>
          </p:cNvSpPr>
          <p:nvPr>
            <p:ph type="body" idx="1"/>
          </p:nvPr>
        </p:nvSpPr>
        <p:spPr>
          <a:xfrm>
            <a:off x="857250" y="1500188"/>
            <a:ext cx="7786688" cy="4094162"/>
          </a:xfrm>
        </p:spPr>
        <p:txBody>
          <a:bodyPr/>
          <a:lstStyle/>
          <a:p>
            <a:pPr algn="ctr">
              <a:buFontTx/>
              <a:buNone/>
            </a:pPr>
            <a:r>
              <a:rPr lang="en-US" altLang="en-US">
                <a:solidFill>
                  <a:schemeClr val="tx1"/>
                </a:solidFill>
              </a:rPr>
              <a:t> </a:t>
            </a:r>
            <a:r>
              <a:rPr lang="en-US" altLang="en-US" b="1">
                <a:solidFill>
                  <a:schemeClr val="tx1"/>
                </a:solidFill>
              </a:rPr>
              <a:t>Decision Tree to identify CCP</a:t>
            </a:r>
            <a:endParaRPr lang="ar-EG" altLang="en-US" b="1">
              <a:solidFill>
                <a:schemeClr val="tx1"/>
              </a:solidFill>
            </a:endParaRPr>
          </a:p>
          <a:p>
            <a:pPr algn="ctr" rtl="1">
              <a:buFontTx/>
              <a:buNone/>
            </a:pPr>
            <a:r>
              <a:rPr lang="ar-EG" altLang="en-US" b="1">
                <a:solidFill>
                  <a:schemeClr val="tx1"/>
                </a:solidFill>
                <a:cs typeface="Arial" panose="020B0604020202020204" pitchFamily="34" charset="0"/>
              </a:rPr>
              <a:t>   </a:t>
            </a:r>
            <a:r>
              <a:rPr lang="ar-EG" altLang="en-US" b="1">
                <a:solidFill>
                  <a:schemeClr val="tx1"/>
                </a:solidFill>
              </a:rPr>
              <a:t>شجرة اتخاذ القرار لتحديد نقاط التحكم الحرجة </a:t>
            </a:r>
            <a:r>
              <a:rPr lang="en-US" altLang="en-US" b="1">
                <a:solidFill>
                  <a:schemeClr val="tx1"/>
                </a:solidFill>
              </a:rPr>
              <a:t> </a:t>
            </a:r>
            <a:endParaRPr lang="ar-EG" altLang="en-US" b="1">
              <a:solidFill>
                <a:schemeClr val="tx1"/>
              </a:solidFill>
              <a:cs typeface="Arial" panose="020B0604020202020204" pitchFamily="34" charset="0"/>
            </a:endParaRPr>
          </a:p>
          <a:p>
            <a:pPr algn="ctr" rtl="1">
              <a:buFontTx/>
              <a:buNone/>
            </a:pPr>
            <a:r>
              <a:rPr lang="ar-EG" altLang="en-US" b="1">
                <a:solidFill>
                  <a:schemeClr val="tx1"/>
                </a:solidFill>
                <a:cs typeface="Arial" panose="020B0604020202020204" pitchFamily="34" charset="0"/>
              </a:rPr>
              <a:t>(ا</a:t>
            </a:r>
            <a:r>
              <a:rPr lang="ar-EG" altLang="en-US" b="1">
                <a:solidFill>
                  <a:schemeClr val="tx1"/>
                </a:solidFill>
              </a:rPr>
              <a:t>لمصدق عليها من قبل لجنة دستور الاغذية</a:t>
            </a:r>
            <a:r>
              <a:rPr lang="ar-EG" altLang="en-US" b="1">
                <a:solidFill>
                  <a:schemeClr val="tx1"/>
                </a:solidFill>
                <a:cs typeface="Arial" panose="020B0604020202020204" pitchFamily="34" charset="0"/>
              </a:rPr>
              <a:t> )</a:t>
            </a:r>
          </a:p>
          <a:p>
            <a:pPr algn="r" rtl="1">
              <a:buFontTx/>
              <a:buNone/>
            </a:pPr>
            <a:endParaRPr lang="ar-EG" altLang="en-US" b="1">
              <a:solidFill>
                <a:schemeClr val="tx1"/>
              </a:solidFill>
              <a:cs typeface="Arial" panose="020B0604020202020204" pitchFamily="34" charset="0"/>
            </a:endParaRPr>
          </a:p>
          <a:p>
            <a:pPr algn="ctr" rtl="1">
              <a:buFontTx/>
              <a:buNone/>
            </a:pPr>
            <a:r>
              <a:rPr lang="ar-EG" altLang="en-US">
                <a:solidFill>
                  <a:schemeClr val="tx1"/>
                </a:solidFill>
                <a:cs typeface="Arial" panose="020B0604020202020204" pitchFamily="34" charset="0"/>
              </a:rPr>
              <a:t>   </a:t>
            </a:r>
            <a:r>
              <a:rPr lang="ar-EG" altLang="en-US" b="1">
                <a:solidFill>
                  <a:schemeClr val="tx1"/>
                </a:solidFill>
              </a:rPr>
              <a:t>يتم بها تحديد نقاط ال </a:t>
            </a:r>
            <a:r>
              <a:rPr lang="en-US" altLang="en-US" b="1">
                <a:solidFill>
                  <a:schemeClr val="tx1"/>
                </a:solidFill>
              </a:rPr>
              <a:t>CCP </a:t>
            </a:r>
            <a:r>
              <a:rPr lang="ar-EG" altLang="en-US" b="1">
                <a:solidFill>
                  <a:schemeClr val="tx1"/>
                </a:solidFill>
              </a:rPr>
              <a:t> عن طريق الاجابة علي عدد من الاسئلة المحددة</a:t>
            </a:r>
            <a:r>
              <a:rPr lang="ar-EG" altLang="en-US">
                <a:solidFill>
                  <a:schemeClr val="tx1"/>
                </a:solidFill>
              </a:rPr>
              <a:t> </a:t>
            </a:r>
            <a:endParaRPr lang="en-US" alt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wedge">
                                      <p:cBhvr>
                                        <p:cTn id="7" dur="500"/>
                                        <p:tgtEl>
                                          <p:spTgt spid="155651">
                                            <p:txEl>
                                              <p:pRg st="0" end="0"/>
                                            </p:txEl>
                                          </p:spTgt>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155651">
                                            <p:txEl>
                                              <p:pRg st="1" end="1"/>
                                            </p:txEl>
                                          </p:spTgt>
                                        </p:tgtEl>
                                        <p:attrNameLst>
                                          <p:attrName>style.visibility</p:attrName>
                                        </p:attrNameLst>
                                      </p:cBhvr>
                                      <p:to>
                                        <p:strVal val="visible"/>
                                      </p:to>
                                    </p:set>
                                    <p:animEffect transition="in" filter="wedge">
                                      <p:cBhvr>
                                        <p:cTn id="11" dur="500"/>
                                        <p:tgtEl>
                                          <p:spTgt spid="155651">
                                            <p:txEl>
                                              <p:pRg st="1" end="1"/>
                                            </p:txEl>
                                          </p:spTgt>
                                        </p:tgtEl>
                                      </p:cBhvr>
                                    </p:animEffect>
                                  </p:childTnLst>
                                </p:cTn>
                              </p:par>
                            </p:childTnLst>
                          </p:cTn>
                        </p:par>
                        <p:par>
                          <p:cTn id="12" fill="hold" nodeType="afterGroup">
                            <p:stCondLst>
                              <p:cond delay="1000"/>
                            </p:stCondLst>
                            <p:childTnLst>
                              <p:par>
                                <p:cTn id="13" presetID="20" presetClass="entr" presetSubtype="0" fill="hold" nodeType="afterEffect">
                                  <p:stCondLst>
                                    <p:cond delay="0"/>
                                  </p:stCondLst>
                                  <p:childTnLst>
                                    <p:set>
                                      <p:cBhvr>
                                        <p:cTn id="14" dur="1" fill="hold">
                                          <p:stCondLst>
                                            <p:cond delay="0"/>
                                          </p:stCondLst>
                                        </p:cTn>
                                        <p:tgtEl>
                                          <p:spTgt spid="155651">
                                            <p:txEl>
                                              <p:pRg st="2" end="2"/>
                                            </p:txEl>
                                          </p:spTgt>
                                        </p:tgtEl>
                                        <p:attrNameLst>
                                          <p:attrName>style.visibility</p:attrName>
                                        </p:attrNameLst>
                                      </p:cBhvr>
                                      <p:to>
                                        <p:strVal val="visible"/>
                                      </p:to>
                                    </p:set>
                                    <p:animEffect transition="in" filter="wedge">
                                      <p:cBhvr>
                                        <p:cTn id="15" dur="500"/>
                                        <p:tgtEl>
                                          <p:spTgt spid="155651">
                                            <p:txEl>
                                              <p:pRg st="2" end="2"/>
                                            </p:txEl>
                                          </p:spTgt>
                                        </p:tgtEl>
                                      </p:cBhvr>
                                    </p:animEffect>
                                  </p:childTnLst>
                                </p:cTn>
                              </p:par>
                            </p:childTnLst>
                          </p:cTn>
                        </p:par>
                        <p:par>
                          <p:cTn id="16" fill="hold" nodeType="afterGroup">
                            <p:stCondLst>
                              <p:cond delay="1500"/>
                            </p:stCondLst>
                            <p:childTnLst>
                              <p:par>
                                <p:cTn id="17" presetID="45" presetClass="entr" presetSubtype="0" fill="hold" nodeType="afterEffect">
                                  <p:stCondLst>
                                    <p:cond delay="0"/>
                                  </p:stCondLst>
                                  <p:iterate type="lt">
                                    <p:tmPct val="10000"/>
                                  </p:iterate>
                                  <p:childTnLst>
                                    <p:set>
                                      <p:cBhvr>
                                        <p:cTn id="18" dur="1" fill="hold">
                                          <p:stCondLst>
                                            <p:cond delay="0"/>
                                          </p:stCondLst>
                                        </p:cTn>
                                        <p:tgtEl>
                                          <p:spTgt spid="155651">
                                            <p:txEl>
                                              <p:pRg st="4" end="4"/>
                                            </p:txEl>
                                          </p:spTgt>
                                        </p:tgtEl>
                                        <p:attrNameLst>
                                          <p:attrName>style.visibility</p:attrName>
                                        </p:attrNameLst>
                                      </p:cBhvr>
                                      <p:to>
                                        <p:strVal val="visible"/>
                                      </p:to>
                                    </p:set>
                                    <p:animEffect transition="in" filter="fade">
                                      <p:cBhvr>
                                        <p:cTn id="19" dur="500"/>
                                        <p:tgtEl>
                                          <p:spTgt spid="155651">
                                            <p:txEl>
                                              <p:pRg st="4" end="4"/>
                                            </p:txEl>
                                          </p:spTgt>
                                        </p:tgtEl>
                                      </p:cBhvr>
                                    </p:animEffect>
                                    <p:anim calcmode="lin" valueType="num">
                                      <p:cBhvr>
                                        <p:cTn id="20" dur="500" fill="hold"/>
                                        <p:tgtEl>
                                          <p:spTgt spid="155651">
                                            <p:txEl>
                                              <p:pRg st="4" end="4"/>
                                            </p:txEl>
                                          </p:spTgt>
                                        </p:tgtEl>
                                        <p:attrNameLst>
                                          <p:attrName>ppt_w</p:attrName>
                                        </p:attrNameLst>
                                      </p:cBhvr>
                                      <p:tavLst>
                                        <p:tav tm="0" fmla="#ppt_w*sin(2.5*pi*$)">
                                          <p:val>
                                            <p:fltVal val="0"/>
                                          </p:val>
                                        </p:tav>
                                        <p:tav tm="100000">
                                          <p:val>
                                            <p:fltVal val="1"/>
                                          </p:val>
                                        </p:tav>
                                      </p:tavLst>
                                    </p:anim>
                                    <p:anim calcmode="lin" valueType="num">
                                      <p:cBhvr>
                                        <p:cTn id="21" dur="500" fill="hold"/>
                                        <p:tgtEl>
                                          <p:spTgt spid="15565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E95BB88-9718-4F6D-8C6C-A936D680C066}"/>
              </a:ext>
            </a:extLst>
          </p:cNvPr>
          <p:cNvSpPr>
            <a:spLocks noGrp="1"/>
          </p:cNvSpPr>
          <p:nvPr>
            <p:ph type="title"/>
          </p:nvPr>
        </p:nvSpPr>
        <p:spPr/>
        <p:txBody>
          <a:bodyPr/>
          <a:lstStyle/>
          <a:p>
            <a:endParaRPr lang="ar-EG" altLang="en-US"/>
          </a:p>
        </p:txBody>
      </p:sp>
      <p:sp>
        <p:nvSpPr>
          <p:cNvPr id="61443" name="Footer Placeholder 4">
            <a:extLst>
              <a:ext uri="{FF2B5EF4-FFF2-40B4-BE49-F238E27FC236}">
                <a16:creationId xmlns:a16="http://schemas.microsoft.com/office/drawing/2014/main" id="{D6D2E4F4-8DD0-4919-9081-3B825EE165B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61444" name="Slide Number Placeholder 5">
            <a:extLst>
              <a:ext uri="{FF2B5EF4-FFF2-40B4-BE49-F238E27FC236}">
                <a16:creationId xmlns:a16="http://schemas.microsoft.com/office/drawing/2014/main" id="{543B9F1A-76AF-4482-8719-A6C1551AA8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9BB470-838C-465F-9A8A-54A00FF63DC4}" type="slidenum">
              <a:rPr lang="ar-SA" altLang="en-US">
                <a:solidFill>
                  <a:srgbClr val="FFCC00"/>
                </a:solidFill>
              </a:rPr>
              <a:pPr eaLnBrk="1" hangingPunct="1"/>
              <a:t>59</a:t>
            </a:fld>
            <a:endParaRPr lang="en-US" altLang="en-US">
              <a:solidFill>
                <a:srgbClr val="FFCC00"/>
              </a:solidFill>
            </a:endParaRPr>
          </a:p>
        </p:txBody>
      </p:sp>
      <p:pic>
        <p:nvPicPr>
          <p:cNvPr id="61445" name="Picture 2">
            <a:extLst>
              <a:ext uri="{FF2B5EF4-FFF2-40B4-BE49-F238E27FC236}">
                <a16:creationId xmlns:a16="http://schemas.microsoft.com/office/drawing/2014/main" id="{DE15CB45-CD9F-4B7C-8F22-1C26903D77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85875" y="214313"/>
            <a:ext cx="6429375" cy="6858000"/>
          </a:xfrm>
          <a:noFill/>
        </p:spPr>
      </p:pic>
      <p:pic>
        <p:nvPicPr>
          <p:cNvPr id="61446" name="Picture 3">
            <a:extLst>
              <a:ext uri="{FF2B5EF4-FFF2-40B4-BE49-F238E27FC236}">
                <a16:creationId xmlns:a16="http://schemas.microsoft.com/office/drawing/2014/main" id="{D9021338-D901-4A7A-97F5-027744899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813" y="214313"/>
            <a:ext cx="1143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4">
            <a:extLst>
              <a:ext uri="{FF2B5EF4-FFF2-40B4-BE49-F238E27FC236}">
                <a16:creationId xmlns:a16="http://schemas.microsoft.com/office/drawing/2014/main" id="{A1B69A79-E3E2-4405-A47C-F30FA2765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14313"/>
            <a:ext cx="9334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9978938-32BE-4741-A64A-F17F7E989847}"/>
              </a:ext>
            </a:extLst>
          </p:cNvPr>
          <p:cNvSpPr>
            <a:spLocks noGrp="1"/>
          </p:cNvSpPr>
          <p:nvPr>
            <p:ph type="title"/>
          </p:nvPr>
        </p:nvSpPr>
        <p:spPr/>
        <p:txBody>
          <a:bodyPr/>
          <a:lstStyle/>
          <a:p>
            <a:endParaRPr lang="ar-EG" altLang="en-US"/>
          </a:p>
        </p:txBody>
      </p:sp>
      <p:sp>
        <p:nvSpPr>
          <p:cNvPr id="7171" name="Date Placeholder 3">
            <a:extLst>
              <a:ext uri="{FF2B5EF4-FFF2-40B4-BE49-F238E27FC236}">
                <a16:creationId xmlns:a16="http://schemas.microsoft.com/office/drawing/2014/main" id="{BBC65D61-232C-433D-909A-1AEEC6D9B0F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C097CC-84C4-4E4F-A16C-FBF9DBBDD17A}" type="datetime1">
              <a:rPr lang="en-US" altLang="en-US" smtClean="0">
                <a:solidFill>
                  <a:srgbClr val="FFCC00"/>
                </a:solidFill>
              </a:rPr>
              <a:pPr eaLnBrk="1" hangingPunct="1"/>
              <a:t>4/6/2021</a:t>
            </a:fld>
            <a:endParaRPr lang="en-US" altLang="en-US">
              <a:solidFill>
                <a:srgbClr val="FFCC00"/>
              </a:solidFill>
            </a:endParaRPr>
          </a:p>
        </p:txBody>
      </p:sp>
      <p:sp>
        <p:nvSpPr>
          <p:cNvPr id="7172" name="Footer Placeholder 4">
            <a:extLst>
              <a:ext uri="{FF2B5EF4-FFF2-40B4-BE49-F238E27FC236}">
                <a16:creationId xmlns:a16="http://schemas.microsoft.com/office/drawing/2014/main" id="{08A3BC60-0A7D-4A76-B009-B28ABB383AB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7173" name="Slide Number Placeholder 5">
            <a:extLst>
              <a:ext uri="{FF2B5EF4-FFF2-40B4-BE49-F238E27FC236}">
                <a16:creationId xmlns:a16="http://schemas.microsoft.com/office/drawing/2014/main" id="{8DEF535A-1660-423B-93F7-56F9151713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593B75-1135-485E-BF89-1DB29716CDAF}" type="slidenum">
              <a:rPr lang="ar-SA" altLang="en-US">
                <a:solidFill>
                  <a:srgbClr val="FFCC00"/>
                </a:solidFill>
              </a:rPr>
              <a:pPr eaLnBrk="1" hangingPunct="1"/>
              <a:t>6</a:t>
            </a:fld>
            <a:endParaRPr lang="en-US" altLang="en-US">
              <a:solidFill>
                <a:srgbClr val="FFCC00"/>
              </a:solidFill>
            </a:endParaRPr>
          </a:p>
        </p:txBody>
      </p:sp>
      <p:pic>
        <p:nvPicPr>
          <p:cNvPr id="7174" name="Picture 7" descr="C:\Users\Dr.Ehab Essawy\Desktop\17.png">
            <a:extLst>
              <a:ext uri="{FF2B5EF4-FFF2-40B4-BE49-F238E27FC236}">
                <a16:creationId xmlns:a16="http://schemas.microsoft.com/office/drawing/2014/main" id="{69DECD70-04C5-4615-BCBB-A32FFCE74A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071563"/>
            <a:ext cx="8001000" cy="5786437"/>
          </a:xfrm>
          <a:noFill/>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a:extLst>
              <a:ext uri="{FF2B5EF4-FFF2-40B4-BE49-F238E27FC236}">
                <a16:creationId xmlns:a16="http://schemas.microsoft.com/office/drawing/2014/main" id="{45C4C901-0AA3-4313-B875-574A3F5675F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8BB057-6DE0-4FED-8A5D-48D579A11139}" type="datetime1">
              <a:rPr lang="en-US" altLang="en-US" smtClean="0">
                <a:solidFill>
                  <a:srgbClr val="FFCC00"/>
                </a:solidFill>
              </a:rPr>
              <a:pPr eaLnBrk="1" hangingPunct="1"/>
              <a:t>4/6/2021</a:t>
            </a:fld>
            <a:endParaRPr lang="en-US" altLang="en-US">
              <a:solidFill>
                <a:srgbClr val="FFCC00"/>
              </a:solidFill>
            </a:endParaRPr>
          </a:p>
        </p:txBody>
      </p:sp>
      <p:sp>
        <p:nvSpPr>
          <p:cNvPr id="62467" name="Footer Placeholder 4">
            <a:extLst>
              <a:ext uri="{FF2B5EF4-FFF2-40B4-BE49-F238E27FC236}">
                <a16:creationId xmlns:a16="http://schemas.microsoft.com/office/drawing/2014/main" id="{61534C3E-F623-49E4-B7E3-6C8B3CCE686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62468" name="Slide Number Placeholder 5">
            <a:extLst>
              <a:ext uri="{FF2B5EF4-FFF2-40B4-BE49-F238E27FC236}">
                <a16:creationId xmlns:a16="http://schemas.microsoft.com/office/drawing/2014/main" id="{B4352520-E86F-4922-B38D-3F774FFB03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A5CE88-1F8E-4414-BA7F-C96FD3277A6C}" type="slidenum">
              <a:rPr lang="ar-SA" altLang="en-US">
                <a:solidFill>
                  <a:srgbClr val="FFCC00"/>
                </a:solidFill>
              </a:rPr>
              <a:pPr eaLnBrk="1" hangingPunct="1"/>
              <a:t>60</a:t>
            </a:fld>
            <a:endParaRPr lang="en-US" altLang="en-US">
              <a:solidFill>
                <a:srgbClr val="FFCC00"/>
              </a:solidFill>
            </a:endParaRPr>
          </a:p>
        </p:txBody>
      </p:sp>
      <p:sp>
        <p:nvSpPr>
          <p:cNvPr id="157699" name="Rectangle 3">
            <a:extLst>
              <a:ext uri="{FF2B5EF4-FFF2-40B4-BE49-F238E27FC236}">
                <a16:creationId xmlns:a16="http://schemas.microsoft.com/office/drawing/2014/main" id="{B7FF8C3D-BF9A-4CB9-ACBB-DFD0B35ACC31}"/>
              </a:ext>
            </a:extLst>
          </p:cNvPr>
          <p:cNvSpPr>
            <a:spLocks noGrp="1" noChangeArrowheads="1"/>
          </p:cNvSpPr>
          <p:nvPr>
            <p:ph type="body" idx="1"/>
          </p:nvPr>
        </p:nvSpPr>
        <p:spPr>
          <a:xfrm>
            <a:off x="457200" y="908050"/>
            <a:ext cx="8229600" cy="5218113"/>
          </a:xfrm>
        </p:spPr>
        <p:txBody>
          <a:bodyPr/>
          <a:lstStyle/>
          <a:p>
            <a:pPr algn="ctr" rtl="1">
              <a:buFontTx/>
              <a:buNone/>
            </a:pPr>
            <a:r>
              <a:rPr lang="ar-EG" altLang="en-US" sz="3600" b="1">
                <a:solidFill>
                  <a:schemeClr val="tx1"/>
                </a:solidFill>
                <a:cs typeface="Arial" panose="020B0604020202020204" pitchFamily="34" charset="0"/>
              </a:rPr>
              <a:t>امثلة لنقاط ال </a:t>
            </a:r>
            <a:r>
              <a:rPr lang="en-US" altLang="en-US" sz="3600" b="1">
                <a:solidFill>
                  <a:schemeClr val="tx1"/>
                </a:solidFill>
                <a:cs typeface="Arial" panose="020B0604020202020204" pitchFamily="34" charset="0"/>
              </a:rPr>
              <a:t>CCP</a:t>
            </a:r>
            <a:r>
              <a:rPr lang="ar-EG" altLang="en-US" sz="3600" b="1">
                <a:solidFill>
                  <a:schemeClr val="tx1"/>
                </a:solidFill>
                <a:cs typeface="Arial" panose="020B0604020202020204" pitchFamily="34" charset="0"/>
              </a:rPr>
              <a:t> :</a:t>
            </a:r>
            <a:r>
              <a:rPr lang="ar-EG" altLang="en-US">
                <a:solidFill>
                  <a:schemeClr val="tx1"/>
                </a:solidFill>
                <a:cs typeface="Arial" panose="020B0604020202020204" pitchFamily="34" charset="0"/>
              </a:rPr>
              <a:t> </a:t>
            </a:r>
          </a:p>
          <a:p>
            <a:pPr algn="ctr" rtl="1">
              <a:buFontTx/>
              <a:buNone/>
            </a:pPr>
            <a:endParaRPr lang="en-US" altLang="en-US">
              <a:solidFill>
                <a:schemeClr val="tx1"/>
              </a:solidFill>
              <a:cs typeface="Arial" panose="020B0604020202020204" pitchFamily="34" charset="0"/>
            </a:endParaRPr>
          </a:p>
          <a:p>
            <a:pPr algn="ctr" rtl="1"/>
            <a:r>
              <a:rPr lang="ar-EG" altLang="en-US" sz="4400">
                <a:solidFill>
                  <a:schemeClr val="tx1"/>
                </a:solidFill>
                <a:cs typeface="Arial" panose="020B0604020202020204" pitchFamily="34" charset="0"/>
              </a:rPr>
              <a:t>البسترة .</a:t>
            </a:r>
            <a:endParaRPr lang="en-US" altLang="en-US" sz="4400">
              <a:solidFill>
                <a:schemeClr val="tx1"/>
              </a:solidFill>
              <a:cs typeface="Arial" panose="020B0604020202020204" pitchFamily="34" charset="0"/>
            </a:endParaRPr>
          </a:p>
          <a:p>
            <a:pPr algn="ctr" rtl="1"/>
            <a:r>
              <a:rPr lang="ar-EG" altLang="en-US" sz="4400">
                <a:solidFill>
                  <a:schemeClr val="tx1"/>
                </a:solidFill>
                <a:cs typeface="Arial" panose="020B0604020202020204" pitchFamily="34" charset="0"/>
              </a:rPr>
              <a:t>التجفيف.</a:t>
            </a:r>
          </a:p>
          <a:p>
            <a:pPr algn="ctr" rtl="1"/>
            <a:r>
              <a:rPr lang="ar-EG" altLang="en-US" sz="4400">
                <a:solidFill>
                  <a:schemeClr val="tx1"/>
                </a:solidFill>
                <a:cs typeface="Arial" panose="020B0604020202020204" pitchFamily="34" charset="0"/>
              </a:rPr>
              <a:t>القلي  . </a:t>
            </a:r>
            <a:endParaRPr lang="en-US" altLang="en-US" sz="4400">
              <a:solidFill>
                <a:schemeClr val="tx1"/>
              </a:solidFill>
              <a:cs typeface="Arial" panose="020B0604020202020204" pitchFamily="34" charset="0"/>
            </a:endParaRPr>
          </a:p>
          <a:p>
            <a:pPr algn="ctr" rtl="1"/>
            <a:r>
              <a:rPr lang="ar-EG" altLang="en-US" sz="4400">
                <a:solidFill>
                  <a:schemeClr val="tx1"/>
                </a:solidFill>
                <a:cs typeface="Arial" panose="020B0604020202020204" pitchFamily="34" charset="0"/>
              </a:rPr>
              <a:t>التجميد.</a:t>
            </a:r>
            <a:endParaRPr lang="en-US" altLang="en-US" sz="4400">
              <a:solidFill>
                <a:schemeClr val="tx1"/>
              </a:solidFill>
              <a:cs typeface="Arial" panose="020B0604020202020204" pitchFamily="34" charset="0"/>
            </a:endParaRPr>
          </a:p>
          <a:p>
            <a:endParaRPr lang="en-US" altLang="en-US" sz="44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dissolve">
                                      <p:cBhvr>
                                        <p:cTn id="7" dur="500"/>
                                        <p:tgtEl>
                                          <p:spTgt spid="157699">
                                            <p:txEl>
                                              <p:pRg st="0" end="0"/>
                                            </p:txEl>
                                          </p:spTgt>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57699">
                                            <p:txEl>
                                              <p:pRg st="2" end="2"/>
                                            </p:txEl>
                                          </p:spTgt>
                                        </p:tgtEl>
                                        <p:attrNameLst>
                                          <p:attrName>style.visibility</p:attrName>
                                        </p:attrNameLst>
                                      </p:cBhvr>
                                      <p:to>
                                        <p:strVal val="visible"/>
                                      </p:to>
                                    </p:set>
                                    <p:animEffect transition="in" filter="diamond(in)">
                                      <p:cBhvr>
                                        <p:cTn id="11" dur="500"/>
                                        <p:tgtEl>
                                          <p:spTgt spid="157699">
                                            <p:txEl>
                                              <p:pRg st="2" end="2"/>
                                            </p:txEl>
                                          </p:spTgt>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157699">
                                            <p:txEl>
                                              <p:pRg st="3" end="3"/>
                                            </p:txEl>
                                          </p:spTgt>
                                        </p:tgtEl>
                                        <p:attrNameLst>
                                          <p:attrName>style.visibility</p:attrName>
                                        </p:attrNameLst>
                                      </p:cBhvr>
                                      <p:to>
                                        <p:strVal val="visible"/>
                                      </p:to>
                                    </p:set>
                                    <p:animEffect transition="in" filter="diamond(in)">
                                      <p:cBhvr>
                                        <p:cTn id="15" dur="500"/>
                                        <p:tgtEl>
                                          <p:spTgt spid="157699">
                                            <p:txEl>
                                              <p:pRg st="3" end="3"/>
                                            </p:txEl>
                                          </p:spTgt>
                                        </p:tgtEl>
                                      </p:cBhvr>
                                    </p:animEffect>
                                  </p:childTnLst>
                                </p:cTn>
                              </p:par>
                            </p:childTnLst>
                          </p:cTn>
                        </p:par>
                        <p:par>
                          <p:cTn id="16" fill="hold" nodeType="afterGroup">
                            <p:stCondLst>
                              <p:cond delay="1500"/>
                            </p:stCondLst>
                            <p:childTnLst>
                              <p:par>
                                <p:cTn id="17" presetID="8" presetClass="entr" presetSubtype="16" fill="hold" nodeType="afterEffect">
                                  <p:stCondLst>
                                    <p:cond delay="0"/>
                                  </p:stCondLst>
                                  <p:childTnLst>
                                    <p:set>
                                      <p:cBhvr>
                                        <p:cTn id="18" dur="1" fill="hold">
                                          <p:stCondLst>
                                            <p:cond delay="0"/>
                                          </p:stCondLst>
                                        </p:cTn>
                                        <p:tgtEl>
                                          <p:spTgt spid="157699">
                                            <p:txEl>
                                              <p:pRg st="4" end="4"/>
                                            </p:txEl>
                                          </p:spTgt>
                                        </p:tgtEl>
                                        <p:attrNameLst>
                                          <p:attrName>style.visibility</p:attrName>
                                        </p:attrNameLst>
                                      </p:cBhvr>
                                      <p:to>
                                        <p:strVal val="visible"/>
                                      </p:to>
                                    </p:set>
                                    <p:animEffect transition="in" filter="diamond(in)">
                                      <p:cBhvr>
                                        <p:cTn id="19" dur="500"/>
                                        <p:tgtEl>
                                          <p:spTgt spid="157699">
                                            <p:txEl>
                                              <p:pRg st="4" end="4"/>
                                            </p:txEl>
                                          </p:spTgt>
                                        </p:tgtEl>
                                      </p:cBhvr>
                                    </p:animEffect>
                                  </p:childTnLst>
                                </p:cTn>
                              </p:par>
                            </p:childTnLst>
                          </p:cTn>
                        </p:par>
                        <p:par>
                          <p:cTn id="20" fill="hold" nodeType="afterGroup">
                            <p:stCondLst>
                              <p:cond delay="2000"/>
                            </p:stCondLst>
                            <p:childTnLst>
                              <p:par>
                                <p:cTn id="21" presetID="8" presetClass="entr" presetSubtype="16" fill="hold" nodeType="afterEffect">
                                  <p:stCondLst>
                                    <p:cond delay="0"/>
                                  </p:stCondLst>
                                  <p:childTnLst>
                                    <p:set>
                                      <p:cBhvr>
                                        <p:cTn id="22" dur="1" fill="hold">
                                          <p:stCondLst>
                                            <p:cond delay="0"/>
                                          </p:stCondLst>
                                        </p:cTn>
                                        <p:tgtEl>
                                          <p:spTgt spid="157699">
                                            <p:txEl>
                                              <p:pRg st="5" end="5"/>
                                            </p:txEl>
                                          </p:spTgt>
                                        </p:tgtEl>
                                        <p:attrNameLst>
                                          <p:attrName>style.visibility</p:attrName>
                                        </p:attrNameLst>
                                      </p:cBhvr>
                                      <p:to>
                                        <p:strVal val="visible"/>
                                      </p:to>
                                    </p:set>
                                    <p:animEffect transition="in" filter="diamond(in)">
                                      <p:cBhvr>
                                        <p:cTn id="23" dur="500"/>
                                        <p:tgtEl>
                                          <p:spTgt spid="157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F28C393-A5DB-47B9-AC69-F535138DA896}"/>
              </a:ext>
            </a:extLst>
          </p:cNvPr>
          <p:cNvSpPr>
            <a:spLocks noGrp="1"/>
          </p:cNvSpPr>
          <p:nvPr>
            <p:ph type="title"/>
          </p:nvPr>
        </p:nvSpPr>
        <p:spPr/>
        <p:txBody>
          <a:bodyPr/>
          <a:lstStyle/>
          <a:p>
            <a:endParaRPr lang="ar-EG" altLang="en-US"/>
          </a:p>
        </p:txBody>
      </p:sp>
      <p:sp>
        <p:nvSpPr>
          <p:cNvPr id="63491" name="Date Placeholder 3">
            <a:extLst>
              <a:ext uri="{FF2B5EF4-FFF2-40B4-BE49-F238E27FC236}">
                <a16:creationId xmlns:a16="http://schemas.microsoft.com/office/drawing/2014/main" id="{2563CBDA-75A4-4AF4-93BA-401299711FD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BA6A43-9528-4F9A-9896-A0E4AD8EF9E8}" type="datetime1">
              <a:rPr lang="en-US" altLang="en-US" smtClean="0">
                <a:solidFill>
                  <a:srgbClr val="FFCC00"/>
                </a:solidFill>
              </a:rPr>
              <a:pPr eaLnBrk="1" hangingPunct="1"/>
              <a:t>4/6/2021</a:t>
            </a:fld>
            <a:endParaRPr lang="en-US" altLang="en-US">
              <a:solidFill>
                <a:srgbClr val="FFCC00"/>
              </a:solidFill>
            </a:endParaRPr>
          </a:p>
        </p:txBody>
      </p:sp>
      <p:sp>
        <p:nvSpPr>
          <p:cNvPr id="63492" name="Footer Placeholder 4">
            <a:extLst>
              <a:ext uri="{FF2B5EF4-FFF2-40B4-BE49-F238E27FC236}">
                <a16:creationId xmlns:a16="http://schemas.microsoft.com/office/drawing/2014/main" id="{E52D1C50-BB03-4C9F-A53B-EA59FE7B54D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63493" name="Slide Number Placeholder 5">
            <a:extLst>
              <a:ext uri="{FF2B5EF4-FFF2-40B4-BE49-F238E27FC236}">
                <a16:creationId xmlns:a16="http://schemas.microsoft.com/office/drawing/2014/main" id="{4B5BD5D0-B03F-4F8F-ACFD-18442C3066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CD483E-7079-4C14-AFC6-E3E0EC19471D}" type="slidenum">
              <a:rPr lang="ar-SA" altLang="en-US">
                <a:solidFill>
                  <a:srgbClr val="FFCC00"/>
                </a:solidFill>
              </a:rPr>
              <a:pPr eaLnBrk="1" hangingPunct="1"/>
              <a:t>61</a:t>
            </a:fld>
            <a:endParaRPr lang="en-US" altLang="en-US">
              <a:solidFill>
                <a:srgbClr val="FFCC00"/>
              </a:solidFill>
            </a:endParaRPr>
          </a:p>
        </p:txBody>
      </p:sp>
      <p:pic>
        <p:nvPicPr>
          <p:cNvPr id="63494" name="Picture 2">
            <a:extLst>
              <a:ext uri="{FF2B5EF4-FFF2-40B4-BE49-F238E27FC236}">
                <a16:creationId xmlns:a16="http://schemas.microsoft.com/office/drawing/2014/main" id="{DCB8CB0C-3B9E-4B19-BB78-7A52082997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 y="285750"/>
            <a:ext cx="7858125" cy="6572250"/>
          </a:xfrm>
          <a:noFill/>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118F1D86-9908-4528-AE1A-AA6FE949033A}"/>
              </a:ext>
            </a:extLst>
          </p:cNvPr>
          <p:cNvSpPr>
            <a:spLocks noGrp="1"/>
          </p:cNvSpPr>
          <p:nvPr>
            <p:ph type="title"/>
          </p:nvPr>
        </p:nvSpPr>
        <p:spPr/>
        <p:txBody>
          <a:bodyPr/>
          <a:lstStyle/>
          <a:p>
            <a:endParaRPr lang="ar-EG" altLang="en-US"/>
          </a:p>
        </p:txBody>
      </p:sp>
      <p:sp>
        <p:nvSpPr>
          <p:cNvPr id="64515" name="Date Placeholder 3">
            <a:extLst>
              <a:ext uri="{FF2B5EF4-FFF2-40B4-BE49-F238E27FC236}">
                <a16:creationId xmlns:a16="http://schemas.microsoft.com/office/drawing/2014/main" id="{50C6DFDA-34EF-4E22-8CFD-919E1E9B509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C32909-6677-42BA-9F16-FB3AC5D19083}" type="datetime1">
              <a:rPr lang="en-US" altLang="en-US" smtClean="0">
                <a:solidFill>
                  <a:srgbClr val="FFCC00"/>
                </a:solidFill>
              </a:rPr>
              <a:pPr eaLnBrk="1" hangingPunct="1"/>
              <a:t>4/6/2021</a:t>
            </a:fld>
            <a:endParaRPr lang="en-US" altLang="en-US">
              <a:solidFill>
                <a:srgbClr val="FFCC00"/>
              </a:solidFill>
            </a:endParaRPr>
          </a:p>
        </p:txBody>
      </p:sp>
      <p:sp>
        <p:nvSpPr>
          <p:cNvPr id="64516" name="Footer Placeholder 4">
            <a:extLst>
              <a:ext uri="{FF2B5EF4-FFF2-40B4-BE49-F238E27FC236}">
                <a16:creationId xmlns:a16="http://schemas.microsoft.com/office/drawing/2014/main" id="{2CFB91D8-83EF-494D-9989-C8252BAEE75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64517" name="Slide Number Placeholder 5">
            <a:extLst>
              <a:ext uri="{FF2B5EF4-FFF2-40B4-BE49-F238E27FC236}">
                <a16:creationId xmlns:a16="http://schemas.microsoft.com/office/drawing/2014/main" id="{A58FB6A3-F863-4C3F-8770-FCEDC8A41B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491C2D-B64A-490C-8FA2-8299E0EACEC9}" type="slidenum">
              <a:rPr lang="ar-SA" altLang="en-US">
                <a:solidFill>
                  <a:srgbClr val="FFCC00"/>
                </a:solidFill>
              </a:rPr>
              <a:pPr eaLnBrk="1" hangingPunct="1"/>
              <a:t>62</a:t>
            </a:fld>
            <a:endParaRPr lang="en-US" altLang="en-US">
              <a:solidFill>
                <a:srgbClr val="FFCC00"/>
              </a:solidFill>
            </a:endParaRPr>
          </a:p>
        </p:txBody>
      </p:sp>
      <p:pic>
        <p:nvPicPr>
          <p:cNvPr id="64518" name="Picture 2">
            <a:extLst>
              <a:ext uri="{FF2B5EF4-FFF2-40B4-BE49-F238E27FC236}">
                <a16:creationId xmlns:a16="http://schemas.microsoft.com/office/drawing/2014/main" id="{2811D94B-095D-499A-BFD3-B6098A6359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57313" y="142875"/>
            <a:ext cx="7215187" cy="6715125"/>
          </a:xfrm>
          <a:noFill/>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9887475A-F764-486D-B113-CF1584857D71}"/>
              </a:ext>
            </a:extLst>
          </p:cNvPr>
          <p:cNvSpPr>
            <a:spLocks noGrp="1"/>
          </p:cNvSpPr>
          <p:nvPr>
            <p:ph type="title"/>
          </p:nvPr>
        </p:nvSpPr>
        <p:spPr/>
        <p:txBody>
          <a:bodyPr/>
          <a:lstStyle/>
          <a:p>
            <a:endParaRPr lang="ar-EG" altLang="en-US"/>
          </a:p>
        </p:txBody>
      </p:sp>
      <p:sp>
        <p:nvSpPr>
          <p:cNvPr id="65539" name="Date Placeholder 3">
            <a:extLst>
              <a:ext uri="{FF2B5EF4-FFF2-40B4-BE49-F238E27FC236}">
                <a16:creationId xmlns:a16="http://schemas.microsoft.com/office/drawing/2014/main" id="{7987C8AF-7506-4B09-B5B4-B4B670A8E28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6DEF9B-6421-4D93-8AD9-4DBB4A6F0484}" type="datetime1">
              <a:rPr lang="en-US" altLang="en-US" smtClean="0">
                <a:solidFill>
                  <a:srgbClr val="FFCC00"/>
                </a:solidFill>
              </a:rPr>
              <a:pPr eaLnBrk="1" hangingPunct="1"/>
              <a:t>4/6/2021</a:t>
            </a:fld>
            <a:endParaRPr lang="en-US" altLang="en-US">
              <a:solidFill>
                <a:srgbClr val="FFCC00"/>
              </a:solidFill>
            </a:endParaRPr>
          </a:p>
        </p:txBody>
      </p:sp>
      <p:sp>
        <p:nvSpPr>
          <p:cNvPr id="65540" name="Footer Placeholder 4">
            <a:extLst>
              <a:ext uri="{FF2B5EF4-FFF2-40B4-BE49-F238E27FC236}">
                <a16:creationId xmlns:a16="http://schemas.microsoft.com/office/drawing/2014/main" id="{D50D6756-BAC2-4A0F-B036-A843F3CD765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65541" name="Slide Number Placeholder 5">
            <a:extLst>
              <a:ext uri="{FF2B5EF4-FFF2-40B4-BE49-F238E27FC236}">
                <a16:creationId xmlns:a16="http://schemas.microsoft.com/office/drawing/2014/main" id="{C5E2F4FE-01BC-4D64-A0F5-1070FD1AE6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14239A-680E-435B-AD42-CCE44F261A7A}" type="slidenum">
              <a:rPr lang="ar-SA" altLang="en-US">
                <a:solidFill>
                  <a:srgbClr val="FFCC00"/>
                </a:solidFill>
              </a:rPr>
              <a:pPr eaLnBrk="1" hangingPunct="1"/>
              <a:t>63</a:t>
            </a:fld>
            <a:endParaRPr lang="en-US" altLang="en-US">
              <a:solidFill>
                <a:srgbClr val="FFCC00"/>
              </a:solidFill>
            </a:endParaRPr>
          </a:p>
        </p:txBody>
      </p:sp>
      <p:pic>
        <p:nvPicPr>
          <p:cNvPr id="65542" name="Picture 2">
            <a:extLst>
              <a:ext uri="{FF2B5EF4-FFF2-40B4-BE49-F238E27FC236}">
                <a16:creationId xmlns:a16="http://schemas.microsoft.com/office/drawing/2014/main" id="{2B331002-69E3-4B5B-B49D-A1D86BA4D3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 y="214313"/>
            <a:ext cx="8143875" cy="6643687"/>
          </a:xfrm>
          <a:noFill/>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2BEE1978-C2BD-4013-94EF-0B601EB78F26}"/>
              </a:ext>
            </a:extLst>
          </p:cNvPr>
          <p:cNvSpPr>
            <a:spLocks noGrp="1"/>
          </p:cNvSpPr>
          <p:nvPr>
            <p:ph type="title"/>
          </p:nvPr>
        </p:nvSpPr>
        <p:spPr/>
        <p:txBody>
          <a:bodyPr/>
          <a:lstStyle/>
          <a:p>
            <a:endParaRPr lang="ar-EG" altLang="en-US"/>
          </a:p>
        </p:txBody>
      </p:sp>
      <p:sp>
        <p:nvSpPr>
          <p:cNvPr id="66563" name="Date Placeholder 3">
            <a:extLst>
              <a:ext uri="{FF2B5EF4-FFF2-40B4-BE49-F238E27FC236}">
                <a16:creationId xmlns:a16="http://schemas.microsoft.com/office/drawing/2014/main" id="{FD3734E2-F016-4194-98FD-276A3E5132A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45EC1D-C9DB-4941-A05F-ED570F329445}" type="datetime1">
              <a:rPr lang="en-US" altLang="en-US" smtClean="0">
                <a:solidFill>
                  <a:srgbClr val="FFCC00"/>
                </a:solidFill>
              </a:rPr>
              <a:pPr eaLnBrk="1" hangingPunct="1"/>
              <a:t>4/6/2021</a:t>
            </a:fld>
            <a:endParaRPr lang="en-US" altLang="en-US">
              <a:solidFill>
                <a:srgbClr val="FFCC00"/>
              </a:solidFill>
            </a:endParaRPr>
          </a:p>
        </p:txBody>
      </p:sp>
      <p:sp>
        <p:nvSpPr>
          <p:cNvPr id="66564" name="Footer Placeholder 4">
            <a:extLst>
              <a:ext uri="{FF2B5EF4-FFF2-40B4-BE49-F238E27FC236}">
                <a16:creationId xmlns:a16="http://schemas.microsoft.com/office/drawing/2014/main" id="{7789B5A3-3D35-400D-8079-DBFD5FE1F72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66565" name="Slide Number Placeholder 5">
            <a:extLst>
              <a:ext uri="{FF2B5EF4-FFF2-40B4-BE49-F238E27FC236}">
                <a16:creationId xmlns:a16="http://schemas.microsoft.com/office/drawing/2014/main" id="{DA208C78-513C-4F3C-AF78-85478007F1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F78822-8BE9-4303-A4E5-30AFA688D14E}" type="slidenum">
              <a:rPr lang="ar-SA" altLang="en-US">
                <a:solidFill>
                  <a:srgbClr val="FFCC00"/>
                </a:solidFill>
              </a:rPr>
              <a:pPr eaLnBrk="1" hangingPunct="1"/>
              <a:t>64</a:t>
            </a:fld>
            <a:endParaRPr lang="en-US" altLang="en-US">
              <a:solidFill>
                <a:srgbClr val="FFCC00"/>
              </a:solidFill>
            </a:endParaRPr>
          </a:p>
        </p:txBody>
      </p:sp>
      <p:pic>
        <p:nvPicPr>
          <p:cNvPr id="66566" name="Picture 2">
            <a:extLst>
              <a:ext uri="{FF2B5EF4-FFF2-40B4-BE49-F238E27FC236}">
                <a16:creationId xmlns:a16="http://schemas.microsoft.com/office/drawing/2014/main" id="{B206B49A-2365-4E11-8491-1E4A580CF2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4438" y="357188"/>
            <a:ext cx="7429500" cy="6500812"/>
          </a:xfrm>
          <a:noFill/>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A5D28506-E24C-430B-996C-968697D2AC2E}"/>
              </a:ext>
            </a:extLst>
          </p:cNvPr>
          <p:cNvSpPr>
            <a:spLocks noGrp="1"/>
          </p:cNvSpPr>
          <p:nvPr>
            <p:ph type="title"/>
          </p:nvPr>
        </p:nvSpPr>
        <p:spPr/>
        <p:txBody>
          <a:bodyPr/>
          <a:lstStyle/>
          <a:p>
            <a:endParaRPr lang="ar-EG" altLang="en-US"/>
          </a:p>
        </p:txBody>
      </p:sp>
      <p:sp>
        <p:nvSpPr>
          <p:cNvPr id="67587" name="Date Placeholder 3">
            <a:extLst>
              <a:ext uri="{FF2B5EF4-FFF2-40B4-BE49-F238E27FC236}">
                <a16:creationId xmlns:a16="http://schemas.microsoft.com/office/drawing/2014/main" id="{FFDABC16-05FF-4098-85D0-87DF6010D00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5947F2-6954-46D3-8194-3AB02DA1D85F}" type="datetime1">
              <a:rPr lang="en-US" altLang="en-US" smtClean="0">
                <a:solidFill>
                  <a:srgbClr val="FFCC00"/>
                </a:solidFill>
              </a:rPr>
              <a:pPr eaLnBrk="1" hangingPunct="1"/>
              <a:t>4/6/2021</a:t>
            </a:fld>
            <a:endParaRPr lang="en-US" altLang="en-US">
              <a:solidFill>
                <a:srgbClr val="FFCC00"/>
              </a:solidFill>
            </a:endParaRPr>
          </a:p>
        </p:txBody>
      </p:sp>
      <p:sp>
        <p:nvSpPr>
          <p:cNvPr id="67588" name="Footer Placeholder 4">
            <a:extLst>
              <a:ext uri="{FF2B5EF4-FFF2-40B4-BE49-F238E27FC236}">
                <a16:creationId xmlns:a16="http://schemas.microsoft.com/office/drawing/2014/main" id="{ED37EBBF-8D18-4639-AC33-E641863F437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67589" name="Slide Number Placeholder 5">
            <a:extLst>
              <a:ext uri="{FF2B5EF4-FFF2-40B4-BE49-F238E27FC236}">
                <a16:creationId xmlns:a16="http://schemas.microsoft.com/office/drawing/2014/main" id="{731FD515-F642-4B06-909F-9869628742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1FF160-5813-4CDC-94FB-1B8C93ADFAC9}" type="slidenum">
              <a:rPr lang="ar-SA" altLang="en-US">
                <a:solidFill>
                  <a:srgbClr val="FFCC00"/>
                </a:solidFill>
              </a:rPr>
              <a:pPr eaLnBrk="1" hangingPunct="1"/>
              <a:t>65</a:t>
            </a:fld>
            <a:endParaRPr lang="en-US" altLang="en-US">
              <a:solidFill>
                <a:srgbClr val="FFCC00"/>
              </a:solidFill>
            </a:endParaRPr>
          </a:p>
        </p:txBody>
      </p:sp>
      <p:pic>
        <p:nvPicPr>
          <p:cNvPr id="67590" name="Picture 2">
            <a:extLst>
              <a:ext uri="{FF2B5EF4-FFF2-40B4-BE49-F238E27FC236}">
                <a16:creationId xmlns:a16="http://schemas.microsoft.com/office/drawing/2014/main" id="{AF794F30-22BD-44CA-9227-C4128F849E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0"/>
            <a:ext cx="7715250" cy="7000875"/>
          </a:xfrm>
          <a:noFill/>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3A328304-4992-4440-B02B-540017843792}"/>
              </a:ext>
            </a:extLst>
          </p:cNvPr>
          <p:cNvSpPr>
            <a:spLocks noGrp="1"/>
          </p:cNvSpPr>
          <p:nvPr>
            <p:ph type="title"/>
          </p:nvPr>
        </p:nvSpPr>
        <p:spPr/>
        <p:txBody>
          <a:bodyPr/>
          <a:lstStyle/>
          <a:p>
            <a:endParaRPr lang="ar-EG" altLang="en-US"/>
          </a:p>
        </p:txBody>
      </p:sp>
      <p:sp>
        <p:nvSpPr>
          <p:cNvPr id="68611" name="Date Placeholder 3">
            <a:extLst>
              <a:ext uri="{FF2B5EF4-FFF2-40B4-BE49-F238E27FC236}">
                <a16:creationId xmlns:a16="http://schemas.microsoft.com/office/drawing/2014/main" id="{768EED47-D3D5-4A34-8FE9-ECA2C11AE17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D718CF-7BE7-4D42-B10E-7F7E91A00A24}" type="datetime1">
              <a:rPr lang="en-US" altLang="en-US" smtClean="0">
                <a:solidFill>
                  <a:srgbClr val="FFCC00"/>
                </a:solidFill>
              </a:rPr>
              <a:pPr eaLnBrk="1" hangingPunct="1"/>
              <a:t>4/6/2021</a:t>
            </a:fld>
            <a:endParaRPr lang="en-US" altLang="en-US">
              <a:solidFill>
                <a:srgbClr val="FFCC00"/>
              </a:solidFill>
            </a:endParaRPr>
          </a:p>
        </p:txBody>
      </p:sp>
      <p:sp>
        <p:nvSpPr>
          <p:cNvPr id="68612" name="Footer Placeholder 4">
            <a:extLst>
              <a:ext uri="{FF2B5EF4-FFF2-40B4-BE49-F238E27FC236}">
                <a16:creationId xmlns:a16="http://schemas.microsoft.com/office/drawing/2014/main" id="{44C9799F-28E6-49A7-A50C-065EA138B8F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68613" name="Slide Number Placeholder 5">
            <a:extLst>
              <a:ext uri="{FF2B5EF4-FFF2-40B4-BE49-F238E27FC236}">
                <a16:creationId xmlns:a16="http://schemas.microsoft.com/office/drawing/2014/main" id="{8B495189-A22F-414B-AD04-8ABF6ED32E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6ABF3C-3CA4-4405-B4B1-521207B57790}" type="slidenum">
              <a:rPr lang="ar-SA" altLang="en-US">
                <a:solidFill>
                  <a:srgbClr val="FFCC00"/>
                </a:solidFill>
              </a:rPr>
              <a:pPr eaLnBrk="1" hangingPunct="1"/>
              <a:t>66</a:t>
            </a:fld>
            <a:endParaRPr lang="en-US" altLang="en-US">
              <a:solidFill>
                <a:srgbClr val="FFCC00"/>
              </a:solidFill>
            </a:endParaRPr>
          </a:p>
        </p:txBody>
      </p:sp>
      <p:pic>
        <p:nvPicPr>
          <p:cNvPr id="68614" name="Picture 2">
            <a:extLst>
              <a:ext uri="{FF2B5EF4-FFF2-40B4-BE49-F238E27FC236}">
                <a16:creationId xmlns:a16="http://schemas.microsoft.com/office/drawing/2014/main" id="{34C35722-6C01-426B-914F-11A80FBE2A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142875"/>
            <a:ext cx="8501062" cy="6715125"/>
          </a:xfrm>
          <a:noFill/>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CC2D40C-DC65-4404-B02B-614FD09F1EAC}"/>
              </a:ext>
            </a:extLst>
          </p:cNvPr>
          <p:cNvSpPr>
            <a:spLocks noGrp="1"/>
          </p:cNvSpPr>
          <p:nvPr>
            <p:ph type="title"/>
          </p:nvPr>
        </p:nvSpPr>
        <p:spPr/>
        <p:txBody>
          <a:bodyPr/>
          <a:lstStyle/>
          <a:p>
            <a:endParaRPr lang="ar-EG" altLang="en-US"/>
          </a:p>
        </p:txBody>
      </p:sp>
      <p:sp>
        <p:nvSpPr>
          <p:cNvPr id="69635" name="Date Placeholder 3">
            <a:extLst>
              <a:ext uri="{FF2B5EF4-FFF2-40B4-BE49-F238E27FC236}">
                <a16:creationId xmlns:a16="http://schemas.microsoft.com/office/drawing/2014/main" id="{285AC242-2732-4B89-BEF0-FFE542F2388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CF9AF5-414A-4C95-9D62-8EC2414595F9}" type="datetime1">
              <a:rPr lang="en-US" altLang="en-US" smtClean="0">
                <a:solidFill>
                  <a:srgbClr val="FFCC00"/>
                </a:solidFill>
              </a:rPr>
              <a:pPr eaLnBrk="1" hangingPunct="1"/>
              <a:t>4/6/2021</a:t>
            </a:fld>
            <a:endParaRPr lang="en-US" altLang="en-US">
              <a:solidFill>
                <a:srgbClr val="FFCC00"/>
              </a:solidFill>
            </a:endParaRPr>
          </a:p>
        </p:txBody>
      </p:sp>
      <p:sp>
        <p:nvSpPr>
          <p:cNvPr id="69636" name="Footer Placeholder 4">
            <a:extLst>
              <a:ext uri="{FF2B5EF4-FFF2-40B4-BE49-F238E27FC236}">
                <a16:creationId xmlns:a16="http://schemas.microsoft.com/office/drawing/2014/main" id="{89A5219B-D667-41E1-BDC8-F0ED0AC1C06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69637" name="Slide Number Placeholder 5">
            <a:extLst>
              <a:ext uri="{FF2B5EF4-FFF2-40B4-BE49-F238E27FC236}">
                <a16:creationId xmlns:a16="http://schemas.microsoft.com/office/drawing/2014/main" id="{28625440-3DB4-49A9-A65D-2A766E3792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5C19CE-C51F-41D6-9151-3592662533F0}" type="slidenum">
              <a:rPr lang="ar-SA" altLang="en-US">
                <a:solidFill>
                  <a:srgbClr val="FFCC00"/>
                </a:solidFill>
              </a:rPr>
              <a:pPr eaLnBrk="1" hangingPunct="1"/>
              <a:t>67</a:t>
            </a:fld>
            <a:endParaRPr lang="en-US" altLang="en-US">
              <a:solidFill>
                <a:srgbClr val="FFCC00"/>
              </a:solidFill>
            </a:endParaRPr>
          </a:p>
        </p:txBody>
      </p:sp>
      <p:pic>
        <p:nvPicPr>
          <p:cNvPr id="69638" name="Picture 2">
            <a:extLst>
              <a:ext uri="{FF2B5EF4-FFF2-40B4-BE49-F238E27FC236}">
                <a16:creationId xmlns:a16="http://schemas.microsoft.com/office/drawing/2014/main" id="{60B1D2A8-DF11-478F-8C34-A5A5083D3E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8625" y="142875"/>
            <a:ext cx="8143875" cy="6715125"/>
          </a:xfrm>
          <a:noFill/>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3">
            <a:extLst>
              <a:ext uri="{FF2B5EF4-FFF2-40B4-BE49-F238E27FC236}">
                <a16:creationId xmlns:a16="http://schemas.microsoft.com/office/drawing/2014/main" id="{8BE622D4-BF03-4CBA-83C2-A9C0D7CA391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B1C60E-A714-43FA-9C4B-A045B9DF692B}" type="datetime1">
              <a:rPr lang="en-US" altLang="en-US" smtClean="0">
                <a:solidFill>
                  <a:srgbClr val="FFCC00"/>
                </a:solidFill>
              </a:rPr>
              <a:pPr eaLnBrk="1" hangingPunct="1"/>
              <a:t>4/6/2021</a:t>
            </a:fld>
            <a:endParaRPr lang="en-US" altLang="en-US">
              <a:solidFill>
                <a:srgbClr val="FFCC00"/>
              </a:solidFill>
            </a:endParaRPr>
          </a:p>
        </p:txBody>
      </p:sp>
      <p:sp>
        <p:nvSpPr>
          <p:cNvPr id="70659" name="Slide Number Placeholder 5">
            <a:extLst>
              <a:ext uri="{FF2B5EF4-FFF2-40B4-BE49-F238E27FC236}">
                <a16:creationId xmlns:a16="http://schemas.microsoft.com/office/drawing/2014/main" id="{3751247A-D372-4724-B611-037E182D32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43A6CA-A1F8-410A-BB18-DC555701CA08}" type="slidenum">
              <a:rPr lang="ar-SA" altLang="en-US">
                <a:solidFill>
                  <a:srgbClr val="FFCC00"/>
                </a:solidFill>
              </a:rPr>
              <a:pPr eaLnBrk="1" hangingPunct="1"/>
              <a:t>68</a:t>
            </a:fld>
            <a:endParaRPr lang="en-US" altLang="en-US">
              <a:solidFill>
                <a:srgbClr val="FFCC00"/>
              </a:solidFill>
            </a:endParaRPr>
          </a:p>
        </p:txBody>
      </p:sp>
      <p:sp>
        <p:nvSpPr>
          <p:cNvPr id="70660" name="Rectangle 6">
            <a:extLst>
              <a:ext uri="{FF2B5EF4-FFF2-40B4-BE49-F238E27FC236}">
                <a16:creationId xmlns:a16="http://schemas.microsoft.com/office/drawing/2014/main" id="{F762A3A1-F88B-42A2-B2FF-364476A91C67}"/>
              </a:ext>
            </a:extLst>
          </p:cNvPr>
          <p:cNvSpPr>
            <a:spLocks noChangeArrowheads="1"/>
          </p:cNvSpPr>
          <p:nvPr/>
        </p:nvSpPr>
        <p:spPr bwMode="auto">
          <a:xfrm>
            <a:off x="1071563" y="1928813"/>
            <a:ext cx="635793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ar-EG" altLang="en-US" sz="3600" b="1">
                <a:cs typeface="Arial" panose="020B0604020202020204" pitchFamily="34" charset="0"/>
              </a:rPr>
              <a:t>الخطوة الثالثة  في النظام : </a:t>
            </a:r>
            <a:endParaRPr lang="en-US" altLang="en-US" sz="3600" b="1">
              <a:cs typeface="Arial" panose="020B0604020202020204" pitchFamily="34" charset="0"/>
            </a:endParaRPr>
          </a:p>
          <a:p>
            <a:pPr algn="ctr" rtl="1" eaLnBrk="1" hangingPunct="1"/>
            <a:r>
              <a:rPr lang="en-US" altLang="en-US" sz="3600" b="1">
                <a:cs typeface="Arial" panose="020B0604020202020204" pitchFamily="34" charset="0"/>
              </a:rPr>
              <a:t>Establish critical limits for each CCP</a:t>
            </a:r>
            <a:r>
              <a:rPr lang="ar-EG" altLang="en-US" sz="3600" b="1">
                <a:cs typeface="Arial" panose="020B0604020202020204" pitchFamily="34" charset="0"/>
              </a:rPr>
              <a:t> </a:t>
            </a:r>
          </a:p>
          <a:p>
            <a:pPr algn="ctr" rtl="1" eaLnBrk="1" hangingPunct="1"/>
            <a:r>
              <a:rPr lang="ar-EG" altLang="en-US" sz="3600" b="1">
                <a:cs typeface="Arial" panose="020B0604020202020204" pitchFamily="34" charset="0"/>
              </a:rPr>
              <a:t>تحديد الحدود الحرجة لكل نقطة من نقاط التحكم الحرجة</a:t>
            </a:r>
            <a:r>
              <a:rPr lang="ar-EG" altLang="en-US" sz="3600" b="1"/>
              <a:t> </a:t>
            </a:r>
            <a:endParaRPr lang="en-US" altLang="en-US" sz="3600" b="1"/>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3">
            <a:extLst>
              <a:ext uri="{FF2B5EF4-FFF2-40B4-BE49-F238E27FC236}">
                <a16:creationId xmlns:a16="http://schemas.microsoft.com/office/drawing/2014/main" id="{C8CAC869-0634-433B-86EE-3F8E83AF931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8F852A-3FDB-461A-9735-7BB0914B8048}" type="datetime1">
              <a:rPr lang="en-US" altLang="en-US" smtClean="0">
                <a:solidFill>
                  <a:srgbClr val="FFCC00"/>
                </a:solidFill>
              </a:rPr>
              <a:pPr eaLnBrk="1" hangingPunct="1"/>
              <a:t>4/6/2021</a:t>
            </a:fld>
            <a:endParaRPr lang="en-US" altLang="en-US">
              <a:solidFill>
                <a:srgbClr val="FFCC00"/>
              </a:solidFill>
            </a:endParaRPr>
          </a:p>
        </p:txBody>
      </p:sp>
      <p:sp>
        <p:nvSpPr>
          <p:cNvPr id="71683" name="Slide Number Placeholder 5">
            <a:extLst>
              <a:ext uri="{FF2B5EF4-FFF2-40B4-BE49-F238E27FC236}">
                <a16:creationId xmlns:a16="http://schemas.microsoft.com/office/drawing/2014/main" id="{8AE3BEA9-3BBD-45AA-A1F8-C83E6CCD73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2217D2-DE6D-4E63-ABAE-70BA64E3581D}" type="slidenum">
              <a:rPr lang="ar-SA" altLang="en-US">
                <a:solidFill>
                  <a:srgbClr val="FFCC00"/>
                </a:solidFill>
              </a:rPr>
              <a:pPr eaLnBrk="1" hangingPunct="1"/>
              <a:t>69</a:t>
            </a:fld>
            <a:endParaRPr lang="en-US" altLang="en-US">
              <a:solidFill>
                <a:srgbClr val="FFCC00"/>
              </a:solidFill>
            </a:endParaRPr>
          </a:p>
        </p:txBody>
      </p:sp>
      <p:sp>
        <p:nvSpPr>
          <p:cNvPr id="159747" name="Rectangle 3">
            <a:extLst>
              <a:ext uri="{FF2B5EF4-FFF2-40B4-BE49-F238E27FC236}">
                <a16:creationId xmlns:a16="http://schemas.microsoft.com/office/drawing/2014/main" id="{A52B7B53-9F45-42D3-B887-85A21E8DD062}"/>
              </a:ext>
            </a:extLst>
          </p:cNvPr>
          <p:cNvSpPr>
            <a:spLocks noGrp="1" noChangeArrowheads="1"/>
          </p:cNvSpPr>
          <p:nvPr>
            <p:ph type="body" idx="1"/>
          </p:nvPr>
        </p:nvSpPr>
        <p:spPr>
          <a:xfrm>
            <a:off x="714375" y="714375"/>
            <a:ext cx="7777163" cy="5865813"/>
          </a:xfrm>
        </p:spPr>
        <p:txBody>
          <a:bodyPr/>
          <a:lstStyle/>
          <a:p>
            <a:pPr algn="r" rtl="1">
              <a:lnSpc>
                <a:spcPct val="90000"/>
              </a:lnSpc>
              <a:buFontTx/>
              <a:buNone/>
            </a:pPr>
            <a:r>
              <a:rPr lang="ar-EG" altLang="en-US" sz="3600" b="1">
                <a:solidFill>
                  <a:schemeClr val="bg1"/>
                </a:solidFill>
                <a:cs typeface="Arial" panose="020B0604020202020204" pitchFamily="34" charset="0"/>
              </a:rPr>
              <a:t>  الحدود الحرجة</a:t>
            </a:r>
            <a:r>
              <a:rPr lang="ar-EG" altLang="en-US">
                <a:solidFill>
                  <a:schemeClr val="bg1"/>
                </a:solidFill>
                <a:cs typeface="Arial" panose="020B0604020202020204" pitchFamily="34" charset="0"/>
              </a:rPr>
              <a:t> </a:t>
            </a:r>
          </a:p>
          <a:p>
            <a:pPr algn="r" rtl="1">
              <a:lnSpc>
                <a:spcPct val="90000"/>
              </a:lnSpc>
              <a:buFontTx/>
              <a:buNone/>
            </a:pPr>
            <a:r>
              <a:rPr lang="ar-EG" altLang="en-US" b="1">
                <a:solidFill>
                  <a:schemeClr val="tx1"/>
                </a:solidFill>
                <a:cs typeface="Arial" panose="020B0604020202020204" pitchFamily="34" charset="0"/>
              </a:rPr>
              <a:t> الحدود الحرجة</a:t>
            </a:r>
            <a:r>
              <a:rPr lang="ar-EG" altLang="en-US">
                <a:solidFill>
                  <a:schemeClr val="tx1"/>
                </a:solidFill>
                <a:cs typeface="Arial" panose="020B0604020202020204" pitchFamily="34" charset="0"/>
              </a:rPr>
              <a:t> </a:t>
            </a:r>
          </a:p>
          <a:p>
            <a:pPr algn="just" rtl="1">
              <a:lnSpc>
                <a:spcPct val="90000"/>
              </a:lnSpc>
            </a:pPr>
            <a:r>
              <a:rPr lang="ar-EG" altLang="en-US">
                <a:solidFill>
                  <a:schemeClr val="tx1"/>
                </a:solidFill>
                <a:cs typeface="Arial" panose="020B0604020202020204" pitchFamily="34" charset="0"/>
              </a:rPr>
              <a:t>كل نقطة من نقاط التحكم الحرجة يجب ان يكون لها الحدود الحرجة الخاصة بها والتي يمكن مراقبتها بسرعة وسهولة لتاكد ان النظام تحت السيطرة .</a:t>
            </a:r>
          </a:p>
          <a:p>
            <a:pPr algn="just" rtl="1">
              <a:lnSpc>
                <a:spcPct val="90000"/>
              </a:lnSpc>
              <a:buFontTx/>
              <a:buNone/>
            </a:pPr>
            <a:endParaRPr lang="ar-EG" altLang="en-US">
              <a:solidFill>
                <a:schemeClr val="tx1"/>
              </a:solidFill>
              <a:cs typeface="Arial" panose="020B0604020202020204" pitchFamily="34" charset="0"/>
            </a:endParaRPr>
          </a:p>
          <a:p>
            <a:pPr algn="just" rtl="1">
              <a:lnSpc>
                <a:spcPct val="90000"/>
              </a:lnSpc>
            </a:pPr>
            <a:r>
              <a:rPr lang="ar-EG" altLang="en-US">
                <a:solidFill>
                  <a:schemeClr val="tx1"/>
                </a:solidFill>
                <a:cs typeface="Arial" panose="020B0604020202020204" pitchFamily="34" charset="0"/>
              </a:rPr>
              <a:t>تتميز الحدود الحرجة التي يتم تحديدها بخواص اما فيزيائية مثل الوقت والحرارة (كما في المعاملات الحرارية مثل البسترة والطبخ) أو كيميائية مثل تركيز الاملاح والاحماض أو بيولوجية مثل الميكروبات او حسية كاللون والطعم والرائحة والقوام.</a:t>
            </a:r>
            <a:endParaRPr lang="en-US" altLang="en-US">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59747">
                                            <p:txEl>
                                              <p:pRg st="0" end="0"/>
                                            </p:txEl>
                                          </p:spTgt>
                                        </p:tgtEl>
                                        <p:attrNameLst>
                                          <p:attrName>style.visibility</p:attrName>
                                        </p:attrNameLst>
                                      </p:cBhvr>
                                      <p:to>
                                        <p:strVal val="visible"/>
                                      </p:to>
                                    </p:set>
                                    <p:anim calcmode="discrete" valueType="clr">
                                      <p:cBhvr override="childStyle">
                                        <p:cTn id="7" dur="80"/>
                                        <p:tgtEl>
                                          <p:spTgt spid="1597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974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9747">
                                            <p:txEl>
                                              <p:pRg st="0" end="0"/>
                                            </p:txEl>
                                          </p:spTgt>
                                        </p:tgtEl>
                                        <p:attrNameLst>
                                          <p:attrName>fill.type</p:attrName>
                                        </p:attrNameLst>
                                      </p:cBhvr>
                                      <p:to>
                                        <p:strVal val="solid"/>
                                      </p:to>
                                    </p:set>
                                  </p:childTnLst>
                                </p:cTn>
                              </p:par>
                            </p:childTnLst>
                          </p:cTn>
                        </p:par>
                        <p:par>
                          <p:cTn id="10" fill="hold" nodeType="afterGroup">
                            <p:stCondLst>
                              <p:cond delay="5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59747">
                                            <p:txEl>
                                              <p:pRg st="1" end="1"/>
                                            </p:txEl>
                                          </p:spTgt>
                                        </p:tgtEl>
                                        <p:attrNameLst>
                                          <p:attrName>style.visibility</p:attrName>
                                        </p:attrNameLst>
                                      </p:cBhvr>
                                      <p:to>
                                        <p:strVal val="visible"/>
                                      </p:to>
                                    </p:set>
                                    <p:anim calcmode="discrete" valueType="clr">
                                      <p:cBhvr override="childStyle">
                                        <p:cTn id="13" dur="80"/>
                                        <p:tgtEl>
                                          <p:spTgt spid="1597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9747">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59747">
                                            <p:txEl>
                                              <p:pRg st="1" end="1"/>
                                            </p:txEl>
                                          </p:spTgt>
                                        </p:tgtEl>
                                        <p:attrNameLst>
                                          <p:attrName>fill.type</p:attrName>
                                        </p:attrNameLst>
                                      </p:cBhvr>
                                      <p:to>
                                        <p:strVal val="solid"/>
                                      </p:to>
                                    </p:set>
                                  </p:childTnLst>
                                </p:cTn>
                              </p:par>
                            </p:childTnLst>
                          </p:cTn>
                        </p:par>
                        <p:par>
                          <p:cTn id="16" fill="hold" nodeType="afterGroup">
                            <p:stCondLst>
                              <p:cond delay="104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59747">
                                            <p:txEl>
                                              <p:pRg st="2" end="2"/>
                                            </p:txEl>
                                          </p:spTgt>
                                        </p:tgtEl>
                                        <p:attrNameLst>
                                          <p:attrName>style.visibility</p:attrName>
                                        </p:attrNameLst>
                                      </p:cBhvr>
                                      <p:to>
                                        <p:strVal val="visible"/>
                                      </p:to>
                                    </p:set>
                                    <p:anim calcmode="discrete" valueType="clr">
                                      <p:cBhvr override="childStyle">
                                        <p:cTn id="19" dur="80"/>
                                        <p:tgtEl>
                                          <p:spTgt spid="15974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974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59747">
                                            <p:txEl>
                                              <p:pRg st="2" end="2"/>
                                            </p:txEl>
                                          </p:spTgt>
                                        </p:tgtEl>
                                        <p:attrNameLst>
                                          <p:attrName>fill.type</p:attrName>
                                        </p:attrNameLst>
                                      </p:cBhvr>
                                      <p:to>
                                        <p:strVal val="solid"/>
                                      </p:to>
                                    </p:set>
                                  </p:childTnLst>
                                </p:cTn>
                              </p:par>
                            </p:childTnLst>
                          </p:cTn>
                        </p:par>
                        <p:par>
                          <p:cTn id="22" fill="hold" nodeType="afterGroup">
                            <p:stCondLst>
                              <p:cond delay="54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59747">
                                            <p:txEl>
                                              <p:pRg st="4" end="4"/>
                                            </p:txEl>
                                          </p:spTgt>
                                        </p:tgtEl>
                                        <p:attrNameLst>
                                          <p:attrName>style.visibility</p:attrName>
                                        </p:attrNameLst>
                                      </p:cBhvr>
                                      <p:to>
                                        <p:strVal val="visible"/>
                                      </p:to>
                                    </p:set>
                                    <p:anim calcmode="discrete" valueType="clr">
                                      <p:cBhvr override="childStyle">
                                        <p:cTn id="25" dur="80"/>
                                        <p:tgtEl>
                                          <p:spTgt spid="15974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9747">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15974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B6C25E2-B1AC-430E-B819-D6E0D91B2E34}"/>
              </a:ext>
            </a:extLst>
          </p:cNvPr>
          <p:cNvSpPr>
            <a:spLocks noGrp="1"/>
          </p:cNvSpPr>
          <p:nvPr>
            <p:ph type="title"/>
          </p:nvPr>
        </p:nvSpPr>
        <p:spPr/>
        <p:txBody>
          <a:bodyPr/>
          <a:lstStyle/>
          <a:p>
            <a:endParaRPr lang="ar-EG" altLang="en-US"/>
          </a:p>
        </p:txBody>
      </p:sp>
      <p:sp>
        <p:nvSpPr>
          <p:cNvPr id="8195" name="Date Placeholder 3">
            <a:extLst>
              <a:ext uri="{FF2B5EF4-FFF2-40B4-BE49-F238E27FC236}">
                <a16:creationId xmlns:a16="http://schemas.microsoft.com/office/drawing/2014/main" id="{D4192A5E-3C0A-4366-851E-E729ED262EC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E0C7B9-4CA5-4BD8-9164-75957F570BCC}" type="datetime1">
              <a:rPr lang="en-US" altLang="en-US" smtClean="0">
                <a:solidFill>
                  <a:srgbClr val="FFCC00"/>
                </a:solidFill>
              </a:rPr>
              <a:pPr eaLnBrk="1" hangingPunct="1"/>
              <a:t>4/6/2021</a:t>
            </a:fld>
            <a:endParaRPr lang="en-US" altLang="en-US">
              <a:solidFill>
                <a:srgbClr val="FFCC00"/>
              </a:solidFill>
            </a:endParaRPr>
          </a:p>
        </p:txBody>
      </p:sp>
      <p:sp>
        <p:nvSpPr>
          <p:cNvPr id="8196" name="Footer Placeholder 4">
            <a:extLst>
              <a:ext uri="{FF2B5EF4-FFF2-40B4-BE49-F238E27FC236}">
                <a16:creationId xmlns:a16="http://schemas.microsoft.com/office/drawing/2014/main" id="{75F54D72-926F-46BB-AD51-401B0AF1962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8197" name="Slide Number Placeholder 5">
            <a:extLst>
              <a:ext uri="{FF2B5EF4-FFF2-40B4-BE49-F238E27FC236}">
                <a16:creationId xmlns:a16="http://schemas.microsoft.com/office/drawing/2014/main" id="{DFCDF67D-0543-4299-B867-C5FA6706BF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DDA485-1BA2-4F9C-B75C-68DEDB22AAB7}" type="slidenum">
              <a:rPr lang="ar-SA" altLang="en-US">
                <a:solidFill>
                  <a:srgbClr val="FFCC00"/>
                </a:solidFill>
              </a:rPr>
              <a:pPr eaLnBrk="1" hangingPunct="1"/>
              <a:t>7</a:t>
            </a:fld>
            <a:endParaRPr lang="en-US" altLang="en-US">
              <a:solidFill>
                <a:srgbClr val="FFCC00"/>
              </a:solidFill>
            </a:endParaRPr>
          </a:p>
        </p:txBody>
      </p:sp>
      <p:pic>
        <p:nvPicPr>
          <p:cNvPr id="8198" name="Picture 7" descr="C:\Users\Dr.Ehab Essawy\Desktop\18.png">
            <a:extLst>
              <a:ext uri="{FF2B5EF4-FFF2-40B4-BE49-F238E27FC236}">
                <a16:creationId xmlns:a16="http://schemas.microsoft.com/office/drawing/2014/main" id="{19FD5D4F-358B-4BAB-914D-80743F0CBA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0125" y="785813"/>
            <a:ext cx="7858125" cy="6072187"/>
          </a:xfrm>
          <a:noFill/>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3">
            <a:extLst>
              <a:ext uri="{FF2B5EF4-FFF2-40B4-BE49-F238E27FC236}">
                <a16:creationId xmlns:a16="http://schemas.microsoft.com/office/drawing/2014/main" id="{43084084-FF5E-42D3-9F03-CDCF1E07BAE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C654E4-8C6C-42DC-ACA2-CCE189B75302}" type="datetime1">
              <a:rPr lang="en-US" altLang="en-US" smtClean="0">
                <a:solidFill>
                  <a:srgbClr val="FFCC00"/>
                </a:solidFill>
              </a:rPr>
              <a:pPr eaLnBrk="1" hangingPunct="1"/>
              <a:t>4/6/2021</a:t>
            </a:fld>
            <a:endParaRPr lang="en-US" altLang="en-US">
              <a:solidFill>
                <a:srgbClr val="FFCC00"/>
              </a:solidFill>
            </a:endParaRPr>
          </a:p>
        </p:txBody>
      </p:sp>
      <p:sp>
        <p:nvSpPr>
          <p:cNvPr id="72707" name="Footer Placeholder 4">
            <a:extLst>
              <a:ext uri="{FF2B5EF4-FFF2-40B4-BE49-F238E27FC236}">
                <a16:creationId xmlns:a16="http://schemas.microsoft.com/office/drawing/2014/main" id="{7DD9AAD1-9B9D-481B-BC29-7A97FEA9693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72708" name="Slide Number Placeholder 5">
            <a:extLst>
              <a:ext uri="{FF2B5EF4-FFF2-40B4-BE49-F238E27FC236}">
                <a16:creationId xmlns:a16="http://schemas.microsoft.com/office/drawing/2014/main" id="{71245C28-0BE1-4867-A884-9779DCD055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2A4C2A-A3C6-46A2-A270-3A903107ADC0}" type="slidenum">
              <a:rPr lang="ar-SA" altLang="en-US">
                <a:solidFill>
                  <a:srgbClr val="FFCC00"/>
                </a:solidFill>
              </a:rPr>
              <a:pPr eaLnBrk="1" hangingPunct="1"/>
              <a:t>70</a:t>
            </a:fld>
            <a:endParaRPr lang="en-US" altLang="en-US">
              <a:solidFill>
                <a:srgbClr val="FFCC00"/>
              </a:solidFill>
            </a:endParaRPr>
          </a:p>
        </p:txBody>
      </p:sp>
      <p:pic>
        <p:nvPicPr>
          <p:cNvPr id="72709" name="Picture 2">
            <a:extLst>
              <a:ext uri="{FF2B5EF4-FFF2-40B4-BE49-F238E27FC236}">
                <a16:creationId xmlns:a16="http://schemas.microsoft.com/office/drawing/2014/main" id="{4A9D6966-3DCC-47F8-90A7-6248F30E03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0125" y="1143000"/>
            <a:ext cx="7786688" cy="5715000"/>
          </a:xfrm>
          <a:noFill/>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CF36F6BF-3C39-4C43-B15C-F9F48874ADA5}"/>
              </a:ext>
            </a:extLst>
          </p:cNvPr>
          <p:cNvSpPr>
            <a:spLocks noGrp="1"/>
          </p:cNvSpPr>
          <p:nvPr>
            <p:ph type="title"/>
          </p:nvPr>
        </p:nvSpPr>
        <p:spPr/>
        <p:txBody>
          <a:bodyPr/>
          <a:lstStyle/>
          <a:p>
            <a:endParaRPr lang="ar-EG" altLang="en-US"/>
          </a:p>
        </p:txBody>
      </p:sp>
      <p:sp>
        <p:nvSpPr>
          <p:cNvPr id="73731" name="Date Placeholder 3">
            <a:extLst>
              <a:ext uri="{FF2B5EF4-FFF2-40B4-BE49-F238E27FC236}">
                <a16:creationId xmlns:a16="http://schemas.microsoft.com/office/drawing/2014/main" id="{5F4747C7-C3A4-4B5B-AEC2-153803B5E8A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BBA870-D136-415D-8980-E09100271418}" type="datetime1">
              <a:rPr lang="en-US" altLang="en-US" smtClean="0">
                <a:solidFill>
                  <a:srgbClr val="FFCC00"/>
                </a:solidFill>
              </a:rPr>
              <a:pPr eaLnBrk="1" hangingPunct="1"/>
              <a:t>4/6/2021</a:t>
            </a:fld>
            <a:endParaRPr lang="en-US" altLang="en-US">
              <a:solidFill>
                <a:srgbClr val="FFCC00"/>
              </a:solidFill>
            </a:endParaRPr>
          </a:p>
        </p:txBody>
      </p:sp>
      <p:sp>
        <p:nvSpPr>
          <p:cNvPr id="73732" name="Footer Placeholder 4">
            <a:extLst>
              <a:ext uri="{FF2B5EF4-FFF2-40B4-BE49-F238E27FC236}">
                <a16:creationId xmlns:a16="http://schemas.microsoft.com/office/drawing/2014/main" id="{8DA9902A-2927-4B92-AFFE-DE7FC3A5454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73733" name="Slide Number Placeholder 5">
            <a:extLst>
              <a:ext uri="{FF2B5EF4-FFF2-40B4-BE49-F238E27FC236}">
                <a16:creationId xmlns:a16="http://schemas.microsoft.com/office/drawing/2014/main" id="{D5A58D4D-C1A9-4DF0-96B0-8B4ED228CE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C7ADDF-DBB8-4A34-9471-3FECE574DA90}" type="slidenum">
              <a:rPr lang="ar-SA" altLang="en-US">
                <a:solidFill>
                  <a:srgbClr val="FFCC00"/>
                </a:solidFill>
              </a:rPr>
              <a:pPr eaLnBrk="1" hangingPunct="1"/>
              <a:t>71</a:t>
            </a:fld>
            <a:endParaRPr lang="en-US" altLang="en-US">
              <a:solidFill>
                <a:srgbClr val="FFCC00"/>
              </a:solidFill>
            </a:endParaRPr>
          </a:p>
        </p:txBody>
      </p:sp>
      <p:pic>
        <p:nvPicPr>
          <p:cNvPr id="73734" name="Picture 2">
            <a:extLst>
              <a:ext uri="{FF2B5EF4-FFF2-40B4-BE49-F238E27FC236}">
                <a16:creationId xmlns:a16="http://schemas.microsoft.com/office/drawing/2014/main" id="{BF3C06A3-B37B-4E14-98F8-4C699FD8B9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0"/>
            <a:ext cx="8572500" cy="6858000"/>
          </a:xfrm>
          <a:noFill/>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3">
            <a:extLst>
              <a:ext uri="{FF2B5EF4-FFF2-40B4-BE49-F238E27FC236}">
                <a16:creationId xmlns:a16="http://schemas.microsoft.com/office/drawing/2014/main" id="{40707688-97E9-409B-90D1-243FD992035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A364AD-E2B3-474A-A34B-E0E2A76739ED}" type="datetime1">
              <a:rPr lang="en-US" altLang="en-US" smtClean="0">
                <a:solidFill>
                  <a:srgbClr val="FFCC00"/>
                </a:solidFill>
              </a:rPr>
              <a:pPr eaLnBrk="1" hangingPunct="1"/>
              <a:t>4/6/2021</a:t>
            </a:fld>
            <a:endParaRPr lang="en-US" altLang="en-US">
              <a:solidFill>
                <a:srgbClr val="FFCC00"/>
              </a:solidFill>
            </a:endParaRPr>
          </a:p>
        </p:txBody>
      </p:sp>
      <p:sp>
        <p:nvSpPr>
          <p:cNvPr id="74755" name="Slide Number Placeholder 5">
            <a:extLst>
              <a:ext uri="{FF2B5EF4-FFF2-40B4-BE49-F238E27FC236}">
                <a16:creationId xmlns:a16="http://schemas.microsoft.com/office/drawing/2014/main" id="{4B280DDA-4B54-4EF3-916A-A5C8E364A7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534C98-1150-4926-AFC9-029064288FF0}" type="slidenum">
              <a:rPr lang="ar-SA" altLang="en-US">
                <a:solidFill>
                  <a:srgbClr val="FFCC00"/>
                </a:solidFill>
              </a:rPr>
              <a:pPr eaLnBrk="1" hangingPunct="1"/>
              <a:t>72</a:t>
            </a:fld>
            <a:endParaRPr lang="en-US" altLang="en-US">
              <a:solidFill>
                <a:srgbClr val="FFCC00"/>
              </a:solidFill>
            </a:endParaRPr>
          </a:p>
        </p:txBody>
      </p:sp>
      <p:sp>
        <p:nvSpPr>
          <p:cNvPr id="74756" name="Rectangle 3">
            <a:extLst>
              <a:ext uri="{FF2B5EF4-FFF2-40B4-BE49-F238E27FC236}">
                <a16:creationId xmlns:a16="http://schemas.microsoft.com/office/drawing/2014/main" id="{73456634-3FB7-49FA-91F5-097B8C133B2A}"/>
              </a:ext>
            </a:extLst>
          </p:cNvPr>
          <p:cNvSpPr>
            <a:spLocks noGrp="1" noChangeArrowheads="1"/>
          </p:cNvSpPr>
          <p:nvPr>
            <p:ph type="body" idx="1"/>
          </p:nvPr>
        </p:nvSpPr>
        <p:spPr/>
        <p:txBody>
          <a:bodyPr/>
          <a:lstStyle/>
          <a:p>
            <a:pPr algn="ctr" rtl="1">
              <a:buFontTx/>
              <a:buNone/>
            </a:pPr>
            <a:r>
              <a:rPr lang="ar-EG" altLang="en-US" sz="2800" b="1">
                <a:solidFill>
                  <a:schemeClr val="tx1"/>
                </a:solidFill>
                <a:cs typeface="Arial" panose="020B0604020202020204" pitchFamily="34" charset="0"/>
              </a:rPr>
              <a:t>الخطوة الرابعة في النظام : </a:t>
            </a:r>
            <a:endParaRPr lang="en-US" altLang="en-US" sz="2800" b="1">
              <a:solidFill>
                <a:schemeClr val="tx1"/>
              </a:solidFill>
              <a:cs typeface="Arial" panose="020B0604020202020204" pitchFamily="34" charset="0"/>
            </a:endParaRPr>
          </a:p>
          <a:p>
            <a:pPr algn="ctr">
              <a:buFontTx/>
              <a:buNone/>
            </a:pPr>
            <a:r>
              <a:rPr lang="en-US" altLang="en-US" sz="2800" b="1">
                <a:solidFill>
                  <a:schemeClr val="tx1"/>
                </a:solidFill>
                <a:cs typeface="Arial" panose="020B0604020202020204" pitchFamily="34" charset="0"/>
              </a:rPr>
              <a:t>Establish monitoring systems for each CCP</a:t>
            </a:r>
            <a:r>
              <a:rPr lang="ar-EG" altLang="en-US" sz="2800" b="1">
                <a:solidFill>
                  <a:schemeClr val="tx1"/>
                </a:solidFill>
                <a:cs typeface="Arial" panose="020B0604020202020204" pitchFamily="34" charset="0"/>
              </a:rPr>
              <a:t> </a:t>
            </a:r>
          </a:p>
          <a:p>
            <a:pPr algn="ctr" rtl="1">
              <a:buFontTx/>
              <a:buNone/>
            </a:pPr>
            <a:r>
              <a:rPr lang="ar-EG" altLang="en-US" sz="2800" b="1">
                <a:solidFill>
                  <a:schemeClr val="tx1"/>
                </a:solidFill>
                <a:cs typeface="Arial" panose="020B0604020202020204" pitchFamily="34" charset="0"/>
              </a:rPr>
              <a:t>تحديد اجراءات الرصد والقياس لكل نقطة من نقاط التحكم الحرجة</a:t>
            </a:r>
            <a:r>
              <a:rPr lang="ar-EG" altLang="en-US" sz="2800" b="1">
                <a:solidFill>
                  <a:schemeClr val="tx1"/>
                </a:solidFill>
              </a:rPr>
              <a:t> </a:t>
            </a:r>
            <a:endParaRPr lang="en-US" altLang="en-US" sz="2800" b="1">
              <a:solidFill>
                <a:schemeClr val="tx1"/>
              </a:solidFill>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F4BA157-F016-4DC2-97CC-E9834730012C}"/>
              </a:ext>
            </a:extLst>
          </p:cNvPr>
          <p:cNvSpPr>
            <a:spLocks noGrp="1"/>
          </p:cNvSpPr>
          <p:nvPr>
            <p:ph type="title"/>
          </p:nvPr>
        </p:nvSpPr>
        <p:spPr/>
        <p:txBody>
          <a:bodyPr/>
          <a:lstStyle/>
          <a:p>
            <a:endParaRPr lang="ar-EG" altLang="en-US"/>
          </a:p>
        </p:txBody>
      </p:sp>
      <p:sp>
        <p:nvSpPr>
          <p:cNvPr id="75779" name="Date Placeholder 3">
            <a:extLst>
              <a:ext uri="{FF2B5EF4-FFF2-40B4-BE49-F238E27FC236}">
                <a16:creationId xmlns:a16="http://schemas.microsoft.com/office/drawing/2014/main" id="{4C98CC02-9651-4DBB-BCA1-9F1FA4E8BB5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8E5984-180E-486B-9FCC-D85420F8EE1D}" type="datetime1">
              <a:rPr lang="en-US" altLang="en-US" smtClean="0">
                <a:solidFill>
                  <a:srgbClr val="FFCC00"/>
                </a:solidFill>
              </a:rPr>
              <a:pPr eaLnBrk="1" hangingPunct="1"/>
              <a:t>4/6/2021</a:t>
            </a:fld>
            <a:endParaRPr lang="en-US" altLang="en-US">
              <a:solidFill>
                <a:srgbClr val="FFCC00"/>
              </a:solidFill>
            </a:endParaRPr>
          </a:p>
        </p:txBody>
      </p:sp>
      <p:sp>
        <p:nvSpPr>
          <p:cNvPr id="75780" name="Slide Number Placeholder 5">
            <a:extLst>
              <a:ext uri="{FF2B5EF4-FFF2-40B4-BE49-F238E27FC236}">
                <a16:creationId xmlns:a16="http://schemas.microsoft.com/office/drawing/2014/main" id="{9FCF6F97-E1CE-4724-A2F1-37198BF834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895035-20EF-4E79-BFCF-220B4F84DB93}" type="slidenum">
              <a:rPr lang="ar-SA" altLang="en-US">
                <a:solidFill>
                  <a:srgbClr val="FFCC00"/>
                </a:solidFill>
              </a:rPr>
              <a:pPr eaLnBrk="1" hangingPunct="1"/>
              <a:t>73</a:t>
            </a:fld>
            <a:endParaRPr lang="en-US" altLang="en-US">
              <a:solidFill>
                <a:srgbClr val="FFCC00"/>
              </a:solidFill>
            </a:endParaRPr>
          </a:p>
        </p:txBody>
      </p:sp>
      <p:pic>
        <p:nvPicPr>
          <p:cNvPr id="75781" name="Picture 2">
            <a:extLst>
              <a:ext uri="{FF2B5EF4-FFF2-40B4-BE49-F238E27FC236}">
                <a16:creationId xmlns:a16="http://schemas.microsoft.com/office/drawing/2014/main" id="{6E5EEEF5-D8BF-495F-AC16-B7A0F2464D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14438"/>
            <a:ext cx="8329613" cy="4786312"/>
          </a:xfrm>
          <a:noFill/>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3">
            <a:extLst>
              <a:ext uri="{FF2B5EF4-FFF2-40B4-BE49-F238E27FC236}">
                <a16:creationId xmlns:a16="http://schemas.microsoft.com/office/drawing/2014/main" id="{D8F75AA4-3963-4356-B897-9B350207AD4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73375E-3839-4B97-B53B-BC1BF01A2F66}" type="datetime1">
              <a:rPr lang="en-US" altLang="en-US" smtClean="0">
                <a:solidFill>
                  <a:srgbClr val="FFCC00"/>
                </a:solidFill>
              </a:rPr>
              <a:pPr eaLnBrk="1" hangingPunct="1"/>
              <a:t>4/6/2021</a:t>
            </a:fld>
            <a:endParaRPr lang="en-US" altLang="en-US">
              <a:solidFill>
                <a:srgbClr val="FFCC00"/>
              </a:solidFill>
            </a:endParaRPr>
          </a:p>
        </p:txBody>
      </p:sp>
      <p:sp>
        <p:nvSpPr>
          <p:cNvPr id="76803" name="Slide Number Placeholder 5">
            <a:extLst>
              <a:ext uri="{FF2B5EF4-FFF2-40B4-BE49-F238E27FC236}">
                <a16:creationId xmlns:a16="http://schemas.microsoft.com/office/drawing/2014/main" id="{75D55BAE-310F-426D-B309-7777BAD823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F471E8-F730-4DE6-AD62-C9B2221570FA}" type="slidenum">
              <a:rPr lang="ar-SA" altLang="en-US">
                <a:solidFill>
                  <a:srgbClr val="FFCC00"/>
                </a:solidFill>
              </a:rPr>
              <a:pPr eaLnBrk="1" hangingPunct="1"/>
              <a:t>74</a:t>
            </a:fld>
            <a:endParaRPr lang="en-US" altLang="en-US">
              <a:solidFill>
                <a:srgbClr val="FFCC00"/>
              </a:solidFill>
            </a:endParaRPr>
          </a:p>
        </p:txBody>
      </p:sp>
      <p:sp>
        <p:nvSpPr>
          <p:cNvPr id="161794" name="Rectangle 2">
            <a:extLst>
              <a:ext uri="{FF2B5EF4-FFF2-40B4-BE49-F238E27FC236}">
                <a16:creationId xmlns:a16="http://schemas.microsoft.com/office/drawing/2014/main" id="{0D555941-6F06-48EB-90CC-BC74DE5D2E4A}"/>
              </a:ext>
            </a:extLst>
          </p:cNvPr>
          <p:cNvSpPr>
            <a:spLocks noGrp="1" noChangeArrowheads="1"/>
          </p:cNvSpPr>
          <p:nvPr>
            <p:ph type="title"/>
          </p:nvPr>
        </p:nvSpPr>
        <p:spPr>
          <a:xfrm>
            <a:off x="457200" y="404813"/>
            <a:ext cx="8229600" cy="838200"/>
          </a:xfrm>
        </p:spPr>
        <p:txBody>
          <a:bodyPr/>
          <a:lstStyle/>
          <a:p>
            <a:pPr rtl="1"/>
            <a:br>
              <a:rPr lang="ar-EG" altLang="en-US" sz="4000" b="1">
                <a:solidFill>
                  <a:schemeClr val="tx1"/>
                </a:solidFill>
                <a:cs typeface="Arial" panose="020B0604020202020204" pitchFamily="34" charset="0"/>
              </a:rPr>
            </a:br>
            <a:r>
              <a:rPr lang="ar-EG" altLang="en-US" sz="4000" b="1">
                <a:solidFill>
                  <a:schemeClr val="tx1"/>
                </a:solidFill>
              </a:rPr>
              <a:t> المراقبة او المتابعة</a:t>
            </a:r>
            <a:r>
              <a:rPr lang="ar-EG" altLang="en-US" sz="4000">
                <a:solidFill>
                  <a:schemeClr val="tx1"/>
                </a:solidFill>
              </a:rPr>
              <a:t> </a:t>
            </a:r>
            <a:endParaRPr lang="en-US" altLang="en-US" sz="4000">
              <a:solidFill>
                <a:schemeClr val="tx1"/>
              </a:solidFill>
            </a:endParaRPr>
          </a:p>
        </p:txBody>
      </p:sp>
      <p:sp>
        <p:nvSpPr>
          <p:cNvPr id="161795" name="Rectangle 3">
            <a:extLst>
              <a:ext uri="{FF2B5EF4-FFF2-40B4-BE49-F238E27FC236}">
                <a16:creationId xmlns:a16="http://schemas.microsoft.com/office/drawing/2014/main" id="{7BF5887D-59FC-4D02-A3B2-7E5F2285AD4B}"/>
              </a:ext>
            </a:extLst>
          </p:cNvPr>
          <p:cNvSpPr>
            <a:spLocks noGrp="1" noChangeArrowheads="1"/>
          </p:cNvSpPr>
          <p:nvPr>
            <p:ph type="body" idx="1"/>
          </p:nvPr>
        </p:nvSpPr>
        <p:spPr>
          <a:xfrm>
            <a:off x="457200" y="1628775"/>
            <a:ext cx="8229600" cy="4752975"/>
          </a:xfrm>
        </p:spPr>
        <p:txBody>
          <a:bodyPr/>
          <a:lstStyle/>
          <a:p>
            <a:pPr algn="r" rtl="1">
              <a:lnSpc>
                <a:spcPct val="90000"/>
              </a:lnSpc>
              <a:buFontTx/>
              <a:buNone/>
            </a:pPr>
            <a:r>
              <a:rPr lang="ar-EG" altLang="en-US" b="1">
                <a:solidFill>
                  <a:schemeClr val="tx1"/>
                </a:solidFill>
                <a:cs typeface="Arial" panose="020B0604020202020204" pitchFamily="34" charset="0"/>
              </a:rPr>
              <a:t>ما الذي نعنيه بالمراقبة او المتابعة ؟</a:t>
            </a:r>
            <a:r>
              <a:rPr lang="ar-EG" altLang="en-US" sz="2800" b="1">
                <a:solidFill>
                  <a:schemeClr val="tx1"/>
                </a:solidFill>
                <a:cs typeface="Arial" panose="020B0604020202020204" pitchFamily="34" charset="0"/>
              </a:rPr>
              <a:t> </a:t>
            </a:r>
          </a:p>
          <a:p>
            <a:pPr algn="r" rtl="1">
              <a:lnSpc>
                <a:spcPct val="90000"/>
              </a:lnSpc>
              <a:buFontTx/>
              <a:buNone/>
            </a:pPr>
            <a:r>
              <a:rPr lang="ar-EG" altLang="en-US" sz="2800">
                <a:solidFill>
                  <a:schemeClr val="tx1"/>
                </a:solidFill>
                <a:cs typeface="Arial" panose="020B0604020202020204" pitchFamily="34" charset="0"/>
              </a:rPr>
              <a:t> </a:t>
            </a:r>
            <a:r>
              <a:rPr lang="ar-EG" altLang="en-US" sz="2800" b="1">
                <a:solidFill>
                  <a:schemeClr val="tx1"/>
                </a:solidFill>
                <a:cs typeface="Arial" panose="020B0604020202020204" pitchFamily="34" charset="0"/>
              </a:rPr>
              <a:t>- مجموعة من الملاحظات والقياسات المنظمة والتي  تتم بصفة دورية عند كل نقطة من نقاط التحكم الحرجة لوضعها دائما تحت المراقبة ولتحقيق الهدف  الاساسي وهو الالتزام بالحدود الحرجة</a:t>
            </a:r>
            <a:r>
              <a:rPr lang="ar-EG" altLang="en-US" sz="2800">
                <a:solidFill>
                  <a:schemeClr val="tx1"/>
                </a:solidFill>
                <a:cs typeface="Arial" panose="020B0604020202020204" pitchFamily="34" charset="0"/>
              </a:rPr>
              <a:t> .</a:t>
            </a:r>
          </a:p>
          <a:p>
            <a:pPr algn="r" rtl="1">
              <a:lnSpc>
                <a:spcPct val="90000"/>
              </a:lnSpc>
              <a:buFontTx/>
              <a:buNone/>
            </a:pPr>
            <a:r>
              <a:rPr lang="ar-EG" altLang="en-US" b="1">
                <a:solidFill>
                  <a:schemeClr val="tx1"/>
                </a:solidFill>
                <a:cs typeface="Arial" panose="020B0604020202020204" pitchFamily="34" charset="0"/>
              </a:rPr>
              <a:t>كيف تتم المراقبة ؟</a:t>
            </a:r>
            <a:r>
              <a:rPr lang="ar-EG" altLang="en-US" sz="2800" b="1">
                <a:solidFill>
                  <a:schemeClr val="tx1"/>
                </a:solidFill>
                <a:cs typeface="Arial" panose="020B0604020202020204" pitchFamily="34" charset="0"/>
              </a:rPr>
              <a:t> </a:t>
            </a:r>
          </a:p>
          <a:p>
            <a:pPr algn="r" rtl="1">
              <a:lnSpc>
                <a:spcPct val="90000"/>
              </a:lnSpc>
              <a:buFontTx/>
              <a:buNone/>
            </a:pPr>
            <a:r>
              <a:rPr lang="ar-EG" altLang="en-US" sz="2800">
                <a:solidFill>
                  <a:schemeClr val="tx1"/>
                </a:solidFill>
                <a:cs typeface="Arial" panose="020B0604020202020204" pitchFamily="34" charset="0"/>
              </a:rPr>
              <a:t> - </a:t>
            </a:r>
            <a:r>
              <a:rPr lang="ar-EG" altLang="en-US" sz="2800" b="1">
                <a:solidFill>
                  <a:schemeClr val="tx1"/>
                </a:solidFill>
                <a:cs typeface="Arial" panose="020B0604020202020204" pitchFamily="34" charset="0"/>
              </a:rPr>
              <a:t>غالبا ما تتم المراقبة باستخدام طرق القياس الطبيعية او الكيميائية او الملاحظات النظرية السريعة وذلك مفضل عن الاختبارات التحليلية او الميكروبية التي تستغرق وقت طويل.</a:t>
            </a:r>
          </a:p>
          <a:p>
            <a:pPr algn="r" rtl="1">
              <a:lnSpc>
                <a:spcPct val="90000"/>
              </a:lnSpc>
              <a:buFontTx/>
              <a:buNone/>
            </a:pPr>
            <a:r>
              <a:rPr lang="ar-EG" altLang="en-US" sz="2800" b="1">
                <a:solidFill>
                  <a:schemeClr val="tx1"/>
                </a:solidFill>
                <a:cs typeface="Arial" panose="020B0604020202020204" pitchFamily="34" charset="0"/>
              </a:rPr>
              <a:t> - اجراءات الرصد والقياس لابد ان تكون سهلة وسريعة ويتم التسجيل في الوقت المناسب الذي يسمح بسرعة اتخاذ الاجراء التصحيحي</a:t>
            </a:r>
            <a:r>
              <a:rPr lang="ar-EG" altLang="en-US" sz="2800" b="1">
                <a:solidFill>
                  <a:schemeClr val="tx1"/>
                </a:solidFill>
              </a:rPr>
              <a:t> </a:t>
            </a:r>
            <a:r>
              <a:rPr lang="ar-EG" altLang="en-US" sz="2800" b="1">
                <a:solidFill>
                  <a:schemeClr val="tx1"/>
                </a:solidFill>
                <a:cs typeface="Arial" panose="020B0604020202020204" pitchFamily="34" charset="0"/>
              </a:rPr>
              <a:t>.</a:t>
            </a:r>
            <a:endParaRPr lang="en-US" altLang="en-US" sz="2800"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dissolve">
                                      <p:cBhvr>
                                        <p:cTn id="7" dur="500"/>
                                        <p:tgtEl>
                                          <p:spTgt spid="161794"/>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161795">
                                            <p:txEl>
                                              <p:pRg st="0" end="0"/>
                                            </p:txEl>
                                          </p:spTgt>
                                        </p:tgtEl>
                                        <p:attrNameLst>
                                          <p:attrName>style.visibility</p:attrName>
                                        </p:attrNameLst>
                                      </p:cBhvr>
                                      <p:to>
                                        <p:strVal val="visible"/>
                                      </p:to>
                                    </p:set>
                                    <p:anim calcmode="discrete" valueType="clr">
                                      <p:cBhvr override="childStyle">
                                        <p:cTn id="11" dur="80"/>
                                        <p:tgtEl>
                                          <p:spTgt spid="1617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61795">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61795">
                                            <p:txEl>
                                              <p:pRg st="0" end="0"/>
                                            </p:txEl>
                                          </p:spTgt>
                                        </p:tgtEl>
                                        <p:attrNameLst>
                                          <p:attrName>fill.type</p:attrName>
                                        </p:attrNameLst>
                                      </p:cBhvr>
                                      <p:to>
                                        <p:strVal val="solid"/>
                                      </p:to>
                                    </p:set>
                                  </p:childTnLst>
                                </p:cTn>
                              </p:par>
                            </p:childTnLst>
                          </p:cTn>
                        </p:par>
                        <p:par>
                          <p:cTn id="14" fill="hold" nodeType="afterGroup">
                            <p:stCondLst>
                              <p:cond delay="1780"/>
                            </p:stCondLst>
                            <p:childTnLst>
                              <p:par>
                                <p:cTn id="15" presetID="9" presetClass="entr" presetSubtype="0" fill="hold" nodeType="afterEffect">
                                  <p:stCondLst>
                                    <p:cond delay="0"/>
                                  </p:stCondLst>
                                  <p:childTnLst>
                                    <p:set>
                                      <p:cBhvr>
                                        <p:cTn id="16" dur="1" fill="hold">
                                          <p:stCondLst>
                                            <p:cond delay="0"/>
                                          </p:stCondLst>
                                        </p:cTn>
                                        <p:tgtEl>
                                          <p:spTgt spid="161795">
                                            <p:txEl>
                                              <p:pRg st="1" end="1"/>
                                            </p:txEl>
                                          </p:spTgt>
                                        </p:tgtEl>
                                        <p:attrNameLst>
                                          <p:attrName>style.visibility</p:attrName>
                                        </p:attrNameLst>
                                      </p:cBhvr>
                                      <p:to>
                                        <p:strVal val="visible"/>
                                      </p:to>
                                    </p:set>
                                    <p:animEffect transition="in" filter="dissolve">
                                      <p:cBhvr>
                                        <p:cTn id="17" dur="500"/>
                                        <p:tgtEl>
                                          <p:spTgt spid="161795">
                                            <p:txEl>
                                              <p:pRg st="1" end="1"/>
                                            </p:txEl>
                                          </p:spTgt>
                                        </p:tgtEl>
                                      </p:cBhvr>
                                    </p:animEffect>
                                  </p:childTnLst>
                                </p:cTn>
                              </p:par>
                            </p:childTnLst>
                          </p:cTn>
                        </p:par>
                        <p:par>
                          <p:cTn id="18" fill="hold" nodeType="afterGroup">
                            <p:stCondLst>
                              <p:cond delay="228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161795">
                                            <p:txEl>
                                              <p:pRg st="2" end="2"/>
                                            </p:txEl>
                                          </p:spTgt>
                                        </p:tgtEl>
                                        <p:attrNameLst>
                                          <p:attrName>style.visibility</p:attrName>
                                        </p:attrNameLst>
                                      </p:cBhvr>
                                      <p:to>
                                        <p:strVal val="visible"/>
                                      </p:to>
                                    </p:set>
                                    <p:anim calcmode="discrete" valueType="clr">
                                      <p:cBhvr override="childStyle">
                                        <p:cTn id="21" dur="80"/>
                                        <p:tgtEl>
                                          <p:spTgt spid="1617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179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61795">
                                            <p:txEl>
                                              <p:pRg st="2" end="2"/>
                                            </p:txEl>
                                          </p:spTgt>
                                        </p:tgtEl>
                                        <p:attrNameLst>
                                          <p:attrName>fill.type</p:attrName>
                                        </p:attrNameLst>
                                      </p:cBhvr>
                                      <p:to>
                                        <p:strVal val="solid"/>
                                      </p:to>
                                    </p:set>
                                  </p:childTnLst>
                                </p:cTn>
                              </p:par>
                            </p:childTnLst>
                          </p:cTn>
                        </p:par>
                        <p:par>
                          <p:cTn id="24" fill="hold" nodeType="afterGroup">
                            <p:stCondLst>
                              <p:cond delay="2920"/>
                            </p:stCondLst>
                            <p:childTnLst>
                              <p:par>
                                <p:cTn id="25" presetID="9" presetClass="entr" presetSubtype="0" fill="hold" nodeType="afterEffect">
                                  <p:stCondLst>
                                    <p:cond delay="0"/>
                                  </p:stCondLst>
                                  <p:childTnLst>
                                    <p:set>
                                      <p:cBhvr>
                                        <p:cTn id="26" dur="1" fill="hold">
                                          <p:stCondLst>
                                            <p:cond delay="0"/>
                                          </p:stCondLst>
                                        </p:cTn>
                                        <p:tgtEl>
                                          <p:spTgt spid="161795">
                                            <p:txEl>
                                              <p:pRg st="3" end="3"/>
                                            </p:txEl>
                                          </p:spTgt>
                                        </p:tgtEl>
                                        <p:attrNameLst>
                                          <p:attrName>style.visibility</p:attrName>
                                        </p:attrNameLst>
                                      </p:cBhvr>
                                      <p:to>
                                        <p:strVal val="visible"/>
                                      </p:to>
                                    </p:set>
                                    <p:animEffect transition="in" filter="dissolve">
                                      <p:cBhvr>
                                        <p:cTn id="27" dur="500"/>
                                        <p:tgtEl>
                                          <p:spTgt spid="161795">
                                            <p:txEl>
                                              <p:pRg st="3" end="3"/>
                                            </p:txEl>
                                          </p:spTgt>
                                        </p:tgtEl>
                                      </p:cBhvr>
                                    </p:animEffect>
                                  </p:childTnLst>
                                </p:cTn>
                              </p:par>
                            </p:childTnLst>
                          </p:cTn>
                        </p:par>
                        <p:par>
                          <p:cTn id="28" fill="hold" nodeType="afterGroup">
                            <p:stCondLst>
                              <p:cond delay="3420"/>
                            </p:stCondLst>
                            <p:childTnLst>
                              <p:par>
                                <p:cTn id="29" presetID="9" presetClass="entr" presetSubtype="0" fill="hold" nodeType="afterEffect">
                                  <p:stCondLst>
                                    <p:cond delay="0"/>
                                  </p:stCondLst>
                                  <p:childTnLst>
                                    <p:set>
                                      <p:cBhvr>
                                        <p:cTn id="30" dur="1" fill="hold">
                                          <p:stCondLst>
                                            <p:cond delay="0"/>
                                          </p:stCondLst>
                                        </p:cTn>
                                        <p:tgtEl>
                                          <p:spTgt spid="161795">
                                            <p:txEl>
                                              <p:pRg st="4" end="4"/>
                                            </p:txEl>
                                          </p:spTgt>
                                        </p:tgtEl>
                                        <p:attrNameLst>
                                          <p:attrName>style.visibility</p:attrName>
                                        </p:attrNameLst>
                                      </p:cBhvr>
                                      <p:to>
                                        <p:strVal val="visible"/>
                                      </p:to>
                                    </p:set>
                                    <p:animEffect transition="in" filter="dissolve">
                                      <p:cBhvr>
                                        <p:cTn id="31" dur="500"/>
                                        <p:tgtEl>
                                          <p:spTgt spid="161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3">
            <a:extLst>
              <a:ext uri="{FF2B5EF4-FFF2-40B4-BE49-F238E27FC236}">
                <a16:creationId xmlns:a16="http://schemas.microsoft.com/office/drawing/2014/main" id="{275E2A44-A2BF-47D6-8E74-776F665A96D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73DF52-5A49-4C91-AE82-947079D2C7F0}" type="datetime1">
              <a:rPr lang="en-US" altLang="en-US" smtClean="0">
                <a:solidFill>
                  <a:srgbClr val="FFCC00"/>
                </a:solidFill>
              </a:rPr>
              <a:pPr eaLnBrk="1" hangingPunct="1"/>
              <a:t>4/6/2021</a:t>
            </a:fld>
            <a:endParaRPr lang="en-US" altLang="en-US">
              <a:solidFill>
                <a:srgbClr val="FFCC00"/>
              </a:solidFill>
            </a:endParaRPr>
          </a:p>
        </p:txBody>
      </p:sp>
      <p:sp>
        <p:nvSpPr>
          <p:cNvPr id="77827" name="Slide Number Placeholder 5">
            <a:extLst>
              <a:ext uri="{FF2B5EF4-FFF2-40B4-BE49-F238E27FC236}">
                <a16:creationId xmlns:a16="http://schemas.microsoft.com/office/drawing/2014/main" id="{5CC68C6F-AC13-43FC-B7A0-93D8760F78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5F6977-88D5-4291-BE22-EF3822D19341}" type="slidenum">
              <a:rPr lang="ar-SA" altLang="en-US">
                <a:solidFill>
                  <a:srgbClr val="FFCC00"/>
                </a:solidFill>
              </a:rPr>
              <a:pPr eaLnBrk="1" hangingPunct="1"/>
              <a:t>75</a:t>
            </a:fld>
            <a:endParaRPr lang="en-US" altLang="en-US">
              <a:solidFill>
                <a:srgbClr val="FFCC00"/>
              </a:solidFill>
            </a:endParaRPr>
          </a:p>
        </p:txBody>
      </p:sp>
      <p:sp>
        <p:nvSpPr>
          <p:cNvPr id="162819" name="Rectangle 3">
            <a:extLst>
              <a:ext uri="{FF2B5EF4-FFF2-40B4-BE49-F238E27FC236}">
                <a16:creationId xmlns:a16="http://schemas.microsoft.com/office/drawing/2014/main" id="{0B08C4EB-4516-4819-AB0C-0BA87E48BD6F}"/>
              </a:ext>
            </a:extLst>
          </p:cNvPr>
          <p:cNvSpPr>
            <a:spLocks noGrp="1" noChangeArrowheads="1"/>
          </p:cNvSpPr>
          <p:nvPr>
            <p:ph type="body" idx="1"/>
          </p:nvPr>
        </p:nvSpPr>
        <p:spPr>
          <a:xfrm>
            <a:off x="714375" y="2714625"/>
            <a:ext cx="7499350" cy="2620963"/>
          </a:xfrm>
        </p:spPr>
        <p:txBody>
          <a:bodyPr/>
          <a:lstStyle/>
          <a:p>
            <a:pPr algn="ctr" rtl="1">
              <a:lnSpc>
                <a:spcPct val="90000"/>
              </a:lnSpc>
              <a:buFontTx/>
              <a:buNone/>
            </a:pPr>
            <a:r>
              <a:rPr lang="ar-EG" altLang="en-US" b="1">
                <a:solidFill>
                  <a:schemeClr val="tx1"/>
                </a:solidFill>
                <a:cs typeface="Arial" panose="020B0604020202020204" pitchFamily="34" charset="0"/>
              </a:rPr>
              <a:t>مثلا يتم التاكيد علي التحكم في المخاطر الميكروبية  عن طريق قياسات الوقت ودرجة الحرارة كما في المعاملات الحرارية مثل الطبخ </a:t>
            </a:r>
            <a:r>
              <a:rPr lang="ar-EG" altLang="en-US" b="1">
                <a:solidFill>
                  <a:schemeClr val="bg1"/>
                </a:solidFill>
                <a:cs typeface="Arial" panose="020B0604020202020204" pitchFamily="34" charset="0"/>
              </a:rPr>
              <a:t>والبسترة</a:t>
            </a:r>
            <a:r>
              <a:rPr lang="ar-EG" altLang="en-US" b="1">
                <a:solidFill>
                  <a:schemeClr val="bg1"/>
                </a:solidFill>
              </a:rPr>
              <a:t> </a:t>
            </a:r>
            <a:endParaRPr lang="en-US" altLang="en-US"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62819">
                                            <p:txEl>
                                              <p:pRg st="0" end="0"/>
                                            </p:txEl>
                                          </p:spTgt>
                                        </p:tgtEl>
                                        <p:attrNameLst>
                                          <p:attrName>style.visibility</p:attrName>
                                        </p:attrNameLst>
                                      </p:cBhvr>
                                      <p:to>
                                        <p:strVal val="visible"/>
                                      </p:to>
                                    </p:set>
                                    <p:anim calcmode="discrete" valueType="clr">
                                      <p:cBhvr override="childStyle">
                                        <p:cTn id="7" dur="80"/>
                                        <p:tgtEl>
                                          <p:spTgt spid="1628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281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28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a:extLst>
              <a:ext uri="{FF2B5EF4-FFF2-40B4-BE49-F238E27FC236}">
                <a16:creationId xmlns:a16="http://schemas.microsoft.com/office/drawing/2014/main" id="{8B7DB545-4E51-4902-B442-3D3D29E64B2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B47AED-BCD4-47CB-B7DC-3786D7771F84}" type="datetime1">
              <a:rPr lang="en-US" altLang="en-US" smtClean="0">
                <a:solidFill>
                  <a:srgbClr val="FFCC00"/>
                </a:solidFill>
              </a:rPr>
              <a:pPr eaLnBrk="1" hangingPunct="1"/>
              <a:t>4/6/2021</a:t>
            </a:fld>
            <a:endParaRPr lang="en-US" altLang="en-US">
              <a:solidFill>
                <a:srgbClr val="FFCC00"/>
              </a:solidFill>
            </a:endParaRPr>
          </a:p>
        </p:txBody>
      </p:sp>
      <p:sp>
        <p:nvSpPr>
          <p:cNvPr id="78851" name="Slide Number Placeholder 5">
            <a:extLst>
              <a:ext uri="{FF2B5EF4-FFF2-40B4-BE49-F238E27FC236}">
                <a16:creationId xmlns:a16="http://schemas.microsoft.com/office/drawing/2014/main" id="{7C3C1E44-6F96-4CEE-A58E-57E243B632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B6F720-EC28-4ACD-BDA3-C0490481FEE8}" type="slidenum">
              <a:rPr lang="ar-SA" altLang="en-US">
                <a:solidFill>
                  <a:srgbClr val="FFCC00"/>
                </a:solidFill>
              </a:rPr>
              <a:pPr eaLnBrk="1" hangingPunct="1"/>
              <a:t>76</a:t>
            </a:fld>
            <a:endParaRPr lang="en-US" altLang="en-US">
              <a:solidFill>
                <a:srgbClr val="FFCC00"/>
              </a:solidFill>
            </a:endParaRPr>
          </a:p>
        </p:txBody>
      </p:sp>
      <p:sp>
        <p:nvSpPr>
          <p:cNvPr id="163843" name="Rectangle 3">
            <a:extLst>
              <a:ext uri="{FF2B5EF4-FFF2-40B4-BE49-F238E27FC236}">
                <a16:creationId xmlns:a16="http://schemas.microsoft.com/office/drawing/2014/main" id="{7AF0D100-3905-4E60-89A8-67E2181D8B40}"/>
              </a:ext>
            </a:extLst>
          </p:cNvPr>
          <p:cNvSpPr>
            <a:spLocks noGrp="1" noChangeArrowheads="1"/>
          </p:cNvSpPr>
          <p:nvPr>
            <p:ph type="body" idx="1"/>
          </p:nvPr>
        </p:nvSpPr>
        <p:spPr>
          <a:xfrm>
            <a:off x="642938" y="1000125"/>
            <a:ext cx="8002587" cy="5500688"/>
          </a:xfrm>
        </p:spPr>
        <p:txBody>
          <a:bodyPr/>
          <a:lstStyle/>
          <a:p>
            <a:pPr algn="r" rtl="1">
              <a:lnSpc>
                <a:spcPct val="90000"/>
              </a:lnSpc>
              <a:buFontTx/>
              <a:buNone/>
            </a:pPr>
            <a:r>
              <a:rPr lang="ar-EG" altLang="en-US" sz="2800" b="1">
                <a:solidFill>
                  <a:schemeClr val="tx1"/>
                </a:solidFill>
                <a:cs typeface="Arial" panose="020B0604020202020204" pitchFamily="34" charset="0"/>
              </a:rPr>
              <a:t>من الذي يقوم بعملية المراقبة ؟</a:t>
            </a:r>
            <a:r>
              <a:rPr lang="ar-EG" altLang="en-US" sz="2800">
                <a:solidFill>
                  <a:schemeClr val="tx1"/>
                </a:solidFill>
                <a:cs typeface="Arial" panose="020B0604020202020204" pitchFamily="34" charset="0"/>
              </a:rPr>
              <a:t> </a:t>
            </a:r>
          </a:p>
          <a:p>
            <a:pPr algn="just" rtl="1">
              <a:lnSpc>
                <a:spcPct val="90000"/>
              </a:lnSpc>
              <a:buFontTx/>
              <a:buNone/>
            </a:pPr>
            <a:r>
              <a:rPr lang="ar-EG" altLang="en-US" sz="2800">
                <a:solidFill>
                  <a:schemeClr val="tx1"/>
                </a:solidFill>
                <a:cs typeface="Arial" panose="020B0604020202020204" pitchFamily="34" charset="0"/>
              </a:rPr>
              <a:t> - يحدد فريق الهاسب الشخص القائم بعملية المراقبة ويتم تدريبه جيدا ليصبح متفهما جيد لاهمية دوره  والمسئولية الواقعة عليه ويكون ملم بكآفة المعلومات حول المنتج ، عنده الكفاءة وله الصلاحية التي تمكنه من اجراء التصحيحات اللازمة عند حدوث تجاوز عن الحدود الحرجة .</a:t>
            </a:r>
          </a:p>
          <a:p>
            <a:pPr algn="just" rtl="1">
              <a:lnSpc>
                <a:spcPct val="90000"/>
              </a:lnSpc>
              <a:buFontTx/>
              <a:buNone/>
            </a:pPr>
            <a:r>
              <a:rPr lang="ar-EG" altLang="en-US" sz="2800" b="1">
                <a:solidFill>
                  <a:schemeClr val="tx1"/>
                </a:solidFill>
                <a:cs typeface="Arial" panose="020B0604020202020204" pitchFamily="34" charset="0"/>
              </a:rPr>
              <a:t>متي تتم المراقبة ؟</a:t>
            </a:r>
            <a:r>
              <a:rPr lang="ar-EG" altLang="en-US" sz="2800">
                <a:solidFill>
                  <a:schemeClr val="tx1"/>
                </a:solidFill>
                <a:cs typeface="Arial" panose="020B0604020202020204" pitchFamily="34" charset="0"/>
              </a:rPr>
              <a:t> </a:t>
            </a:r>
          </a:p>
          <a:p>
            <a:pPr algn="just" rtl="1">
              <a:lnSpc>
                <a:spcPct val="90000"/>
              </a:lnSpc>
              <a:buFontTx/>
              <a:buNone/>
            </a:pPr>
            <a:r>
              <a:rPr lang="ar-EG" altLang="en-US" sz="2800">
                <a:solidFill>
                  <a:schemeClr val="tx1"/>
                </a:solidFill>
                <a:cs typeface="Arial" panose="020B0604020202020204" pitchFamily="34" charset="0"/>
              </a:rPr>
              <a:t> - ممكن أن تكون المراقبة بصفة مستمرة او غير مستمرة .</a:t>
            </a:r>
          </a:p>
          <a:p>
            <a:pPr algn="just" rtl="1">
              <a:lnSpc>
                <a:spcPct val="90000"/>
              </a:lnSpc>
              <a:buFontTx/>
              <a:buNone/>
            </a:pPr>
            <a:r>
              <a:rPr lang="ar-EG" altLang="en-US" sz="2800">
                <a:solidFill>
                  <a:schemeClr val="tx1"/>
                </a:solidFill>
                <a:cs typeface="Arial" panose="020B0604020202020204" pitchFamily="34" charset="0"/>
              </a:rPr>
              <a:t> - اذا كانت عملية الرصد والمراقبة بصفة غير مستمرة فيجب ان تكون النتائج بتكرارات مناسبة تضمن وضع نقاط ال </a:t>
            </a:r>
            <a:r>
              <a:rPr lang="en-US" altLang="en-US" sz="2800">
                <a:solidFill>
                  <a:schemeClr val="tx1"/>
                </a:solidFill>
                <a:cs typeface="Arial" panose="020B0604020202020204" pitchFamily="34" charset="0"/>
              </a:rPr>
              <a:t>CCP</a:t>
            </a:r>
            <a:r>
              <a:rPr lang="ar-EG" altLang="en-US" sz="2800">
                <a:solidFill>
                  <a:schemeClr val="tx1"/>
                </a:solidFill>
                <a:cs typeface="Arial" panose="020B0604020202020204" pitchFamily="34" charset="0"/>
              </a:rPr>
              <a:t> تحت السيطرة باستمرار.</a:t>
            </a:r>
          </a:p>
          <a:p>
            <a:pPr algn="just" rtl="1">
              <a:lnSpc>
                <a:spcPct val="90000"/>
              </a:lnSpc>
              <a:buFontTx/>
              <a:buNone/>
            </a:pPr>
            <a:r>
              <a:rPr lang="ar-EG" altLang="en-US" sz="2800">
                <a:solidFill>
                  <a:schemeClr val="tx1"/>
                </a:solidFill>
                <a:cs typeface="Arial" panose="020B0604020202020204" pitchFamily="34" charset="0"/>
              </a:rPr>
              <a:t> - نتائج المراقبة والملاحظات يجب ان تسجل باستمرار بواسطة الشخص القائم بالمراقبة ويتم اعتمادها من الشخص المسئول والاحتفاظ بها</a:t>
            </a:r>
            <a:r>
              <a:rPr lang="ar-EG" altLang="en-US" sz="2800">
                <a:solidFill>
                  <a:schemeClr val="tx1"/>
                </a:solidFill>
              </a:rPr>
              <a:t> </a:t>
            </a:r>
            <a:r>
              <a:rPr lang="ar-EG" altLang="en-US" sz="2800">
                <a:solidFill>
                  <a:schemeClr val="tx1"/>
                </a:solidFill>
                <a:cs typeface="Arial" panose="020B0604020202020204" pitchFamily="34" charset="0"/>
              </a:rPr>
              <a:t>.</a:t>
            </a:r>
            <a:endParaRPr lang="en-US" altLang="en-US" sz="2800">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63843">
                                            <p:txEl>
                                              <p:pRg st="0" end="0"/>
                                            </p:txEl>
                                          </p:spTgt>
                                        </p:tgtEl>
                                        <p:attrNameLst>
                                          <p:attrName>style.visibility</p:attrName>
                                        </p:attrNameLst>
                                      </p:cBhvr>
                                      <p:to>
                                        <p:strVal val="visible"/>
                                      </p:to>
                                    </p:set>
                                    <p:anim calcmode="discrete" valueType="clr">
                                      <p:cBhvr override="childStyle">
                                        <p:cTn id="7" dur="80"/>
                                        <p:tgtEl>
                                          <p:spTgt spid="1638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3843">
                                            <p:txEl>
                                              <p:pRg st="0" end="0"/>
                                            </p:txEl>
                                          </p:spTgt>
                                        </p:tgtEl>
                                        <p:attrNameLst>
                                          <p:attrName>fill.type</p:attrName>
                                        </p:attrNameLst>
                                      </p:cBhvr>
                                      <p:to>
                                        <p:strVal val="solid"/>
                                      </p:to>
                                    </p:set>
                                  </p:childTnLst>
                                </p:cTn>
                              </p:par>
                            </p:childTnLst>
                          </p:cTn>
                        </p:par>
                        <p:par>
                          <p:cTn id="10" fill="hold" nodeType="afterGroup">
                            <p:stCondLst>
                              <p:cond delay="1040"/>
                            </p:stCondLst>
                            <p:childTnLst>
                              <p:par>
                                <p:cTn id="11" presetID="9" presetClass="entr" presetSubtype="0" fill="hold" nodeType="afterEffect">
                                  <p:stCondLst>
                                    <p:cond delay="0"/>
                                  </p:stCondLst>
                                  <p:childTnLst>
                                    <p:set>
                                      <p:cBhvr>
                                        <p:cTn id="12" dur="1" fill="hold">
                                          <p:stCondLst>
                                            <p:cond delay="0"/>
                                          </p:stCondLst>
                                        </p:cTn>
                                        <p:tgtEl>
                                          <p:spTgt spid="163843">
                                            <p:txEl>
                                              <p:pRg st="1" end="1"/>
                                            </p:txEl>
                                          </p:spTgt>
                                        </p:tgtEl>
                                        <p:attrNameLst>
                                          <p:attrName>style.visibility</p:attrName>
                                        </p:attrNameLst>
                                      </p:cBhvr>
                                      <p:to>
                                        <p:strVal val="visible"/>
                                      </p:to>
                                    </p:set>
                                    <p:animEffect transition="in" filter="dissolve">
                                      <p:cBhvr>
                                        <p:cTn id="13" dur="500"/>
                                        <p:tgtEl>
                                          <p:spTgt spid="163843">
                                            <p:txEl>
                                              <p:pRg st="1" end="1"/>
                                            </p:txEl>
                                          </p:spTgt>
                                        </p:tgtEl>
                                      </p:cBhvr>
                                    </p:animEffect>
                                  </p:childTnLst>
                                </p:cTn>
                              </p:par>
                            </p:childTnLst>
                          </p:cTn>
                        </p:par>
                        <p:par>
                          <p:cTn id="14" fill="hold" nodeType="afterGroup">
                            <p:stCondLst>
                              <p:cond delay="154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63843">
                                            <p:txEl>
                                              <p:pRg st="2" end="2"/>
                                            </p:txEl>
                                          </p:spTgt>
                                        </p:tgtEl>
                                        <p:attrNameLst>
                                          <p:attrName>style.visibility</p:attrName>
                                        </p:attrNameLst>
                                      </p:cBhvr>
                                      <p:to>
                                        <p:strVal val="visible"/>
                                      </p:to>
                                    </p:set>
                                    <p:anim calcmode="discrete" valueType="clr">
                                      <p:cBhvr override="childStyle">
                                        <p:cTn id="17" dur="80"/>
                                        <p:tgtEl>
                                          <p:spTgt spid="16384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63843">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163843">
                                            <p:txEl>
                                              <p:pRg st="2" end="2"/>
                                            </p:txEl>
                                          </p:spTgt>
                                        </p:tgtEl>
                                        <p:attrNameLst>
                                          <p:attrName>fill.type</p:attrName>
                                        </p:attrNameLst>
                                      </p:cBhvr>
                                      <p:to>
                                        <p:strVal val="solid"/>
                                      </p:to>
                                    </p:set>
                                  </p:childTnLst>
                                </p:cTn>
                              </p:par>
                            </p:childTnLst>
                          </p:cTn>
                        </p:par>
                        <p:par>
                          <p:cTn id="20" fill="hold" nodeType="afterGroup">
                            <p:stCondLst>
                              <p:cond delay="2180"/>
                            </p:stCondLst>
                            <p:childTnLst>
                              <p:par>
                                <p:cTn id="21" presetID="9" presetClass="entr" presetSubtype="0" fill="hold" nodeType="afterEffect">
                                  <p:stCondLst>
                                    <p:cond delay="0"/>
                                  </p:stCondLst>
                                  <p:childTnLst>
                                    <p:set>
                                      <p:cBhvr>
                                        <p:cTn id="22" dur="1" fill="hold">
                                          <p:stCondLst>
                                            <p:cond delay="0"/>
                                          </p:stCondLst>
                                        </p:cTn>
                                        <p:tgtEl>
                                          <p:spTgt spid="163843">
                                            <p:txEl>
                                              <p:pRg st="3" end="3"/>
                                            </p:txEl>
                                          </p:spTgt>
                                        </p:tgtEl>
                                        <p:attrNameLst>
                                          <p:attrName>style.visibility</p:attrName>
                                        </p:attrNameLst>
                                      </p:cBhvr>
                                      <p:to>
                                        <p:strVal val="visible"/>
                                      </p:to>
                                    </p:set>
                                    <p:animEffect transition="in" filter="dissolve">
                                      <p:cBhvr>
                                        <p:cTn id="23" dur="500"/>
                                        <p:tgtEl>
                                          <p:spTgt spid="163843">
                                            <p:txEl>
                                              <p:pRg st="3" end="3"/>
                                            </p:txEl>
                                          </p:spTgt>
                                        </p:tgtEl>
                                      </p:cBhvr>
                                    </p:animEffect>
                                  </p:childTnLst>
                                </p:cTn>
                              </p:par>
                            </p:childTnLst>
                          </p:cTn>
                        </p:par>
                        <p:par>
                          <p:cTn id="24" fill="hold" nodeType="afterGroup">
                            <p:stCondLst>
                              <p:cond delay="2680"/>
                            </p:stCondLst>
                            <p:childTnLst>
                              <p:par>
                                <p:cTn id="25" presetID="9" presetClass="entr" presetSubtype="0" fill="hold" nodeType="after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dissolve">
                                      <p:cBhvr>
                                        <p:cTn id="27" dur="500"/>
                                        <p:tgtEl>
                                          <p:spTgt spid="163843">
                                            <p:txEl>
                                              <p:pRg st="4" end="4"/>
                                            </p:txEl>
                                          </p:spTgt>
                                        </p:tgtEl>
                                      </p:cBhvr>
                                    </p:animEffect>
                                  </p:childTnLst>
                                </p:cTn>
                              </p:par>
                            </p:childTnLst>
                          </p:cTn>
                        </p:par>
                        <p:par>
                          <p:cTn id="28" fill="hold" nodeType="afterGroup">
                            <p:stCondLst>
                              <p:cond delay="3180"/>
                            </p:stCondLst>
                            <p:childTnLst>
                              <p:par>
                                <p:cTn id="29" presetID="9" presetClass="entr" presetSubtype="0" fill="hold" nodeType="afterEffect">
                                  <p:stCondLst>
                                    <p:cond delay="0"/>
                                  </p:stCondLst>
                                  <p:childTnLst>
                                    <p:set>
                                      <p:cBhvr>
                                        <p:cTn id="30" dur="1" fill="hold">
                                          <p:stCondLst>
                                            <p:cond delay="0"/>
                                          </p:stCondLst>
                                        </p:cTn>
                                        <p:tgtEl>
                                          <p:spTgt spid="163843">
                                            <p:txEl>
                                              <p:pRg st="5" end="5"/>
                                            </p:txEl>
                                          </p:spTgt>
                                        </p:tgtEl>
                                        <p:attrNameLst>
                                          <p:attrName>style.visibility</p:attrName>
                                        </p:attrNameLst>
                                      </p:cBhvr>
                                      <p:to>
                                        <p:strVal val="visible"/>
                                      </p:to>
                                    </p:set>
                                    <p:animEffect transition="in" filter="dissolve">
                                      <p:cBhvr>
                                        <p:cTn id="31" dur="500"/>
                                        <p:tgtEl>
                                          <p:spTgt spid="163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3">
            <a:extLst>
              <a:ext uri="{FF2B5EF4-FFF2-40B4-BE49-F238E27FC236}">
                <a16:creationId xmlns:a16="http://schemas.microsoft.com/office/drawing/2014/main" id="{EFFEE4E3-27D2-4A4B-BEB8-D8BC9154E35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47C3EE-8392-4636-BE99-E095949E9155}" type="datetime1">
              <a:rPr lang="en-US" altLang="en-US" smtClean="0">
                <a:solidFill>
                  <a:srgbClr val="FFCC00"/>
                </a:solidFill>
              </a:rPr>
              <a:pPr eaLnBrk="1" hangingPunct="1"/>
              <a:t>4/6/2021</a:t>
            </a:fld>
            <a:endParaRPr lang="en-US" altLang="en-US">
              <a:solidFill>
                <a:srgbClr val="FFCC00"/>
              </a:solidFill>
            </a:endParaRPr>
          </a:p>
        </p:txBody>
      </p:sp>
      <p:sp>
        <p:nvSpPr>
          <p:cNvPr id="79875" name="Slide Number Placeholder 5">
            <a:extLst>
              <a:ext uri="{FF2B5EF4-FFF2-40B4-BE49-F238E27FC236}">
                <a16:creationId xmlns:a16="http://schemas.microsoft.com/office/drawing/2014/main" id="{64B11044-CBE0-4D3A-830E-CFD5D445CE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A39122-A56E-490F-83FD-5A40FF57921B}" type="slidenum">
              <a:rPr lang="ar-SA" altLang="en-US">
                <a:solidFill>
                  <a:srgbClr val="FFCC00"/>
                </a:solidFill>
              </a:rPr>
              <a:pPr eaLnBrk="1" hangingPunct="1"/>
              <a:t>77</a:t>
            </a:fld>
            <a:endParaRPr lang="en-US" altLang="en-US">
              <a:solidFill>
                <a:srgbClr val="FFCC00"/>
              </a:solidFill>
            </a:endParaRPr>
          </a:p>
        </p:txBody>
      </p:sp>
      <p:sp>
        <p:nvSpPr>
          <p:cNvPr id="164867" name="Rectangle 3">
            <a:extLst>
              <a:ext uri="{FF2B5EF4-FFF2-40B4-BE49-F238E27FC236}">
                <a16:creationId xmlns:a16="http://schemas.microsoft.com/office/drawing/2014/main" id="{EC5CF7F6-D882-43C2-98D8-4D097B87CEF9}"/>
              </a:ext>
            </a:extLst>
          </p:cNvPr>
          <p:cNvSpPr>
            <a:spLocks noGrp="1" noChangeArrowheads="1"/>
          </p:cNvSpPr>
          <p:nvPr>
            <p:ph type="body" idx="1"/>
          </p:nvPr>
        </p:nvSpPr>
        <p:spPr>
          <a:xfrm>
            <a:off x="714375" y="1143000"/>
            <a:ext cx="7859713" cy="5381625"/>
          </a:xfrm>
        </p:spPr>
        <p:txBody>
          <a:bodyPr/>
          <a:lstStyle/>
          <a:p>
            <a:pPr algn="r" rtl="1">
              <a:buFontTx/>
              <a:buNone/>
            </a:pPr>
            <a:r>
              <a:rPr lang="ar-EG" altLang="en-US" b="1">
                <a:solidFill>
                  <a:schemeClr val="tx1"/>
                </a:solidFill>
                <a:cs typeface="Arial" panose="020B0604020202020204" pitchFamily="34" charset="0"/>
              </a:rPr>
              <a:t>بعض القياسات المستخدمة في المراقبة :</a:t>
            </a:r>
          </a:p>
          <a:p>
            <a:pPr algn="r" rtl="1"/>
            <a:r>
              <a:rPr lang="ar-EG" altLang="en-US">
                <a:solidFill>
                  <a:schemeClr val="tx1"/>
                </a:solidFill>
                <a:cs typeface="Arial" panose="020B0604020202020204" pitchFamily="34" charset="0"/>
              </a:rPr>
              <a:t>قياس الوقت والحرارة في المعاملات الحرارية.</a:t>
            </a:r>
          </a:p>
          <a:p>
            <a:pPr algn="r" rtl="1"/>
            <a:r>
              <a:rPr lang="ar-EG" altLang="en-US">
                <a:solidFill>
                  <a:schemeClr val="tx1"/>
                </a:solidFill>
                <a:cs typeface="Arial" panose="020B0604020202020204" pitchFamily="34" charset="0"/>
              </a:rPr>
              <a:t>قياس درجة حرارة التبريد في التخزين المبرد.</a:t>
            </a:r>
          </a:p>
          <a:p>
            <a:pPr algn="r" rtl="1"/>
            <a:r>
              <a:rPr lang="ar-EG" altLang="en-US">
                <a:solidFill>
                  <a:schemeClr val="tx1"/>
                </a:solidFill>
                <a:cs typeface="Arial" panose="020B0604020202020204" pitchFamily="34" charset="0"/>
              </a:rPr>
              <a:t>قياس درجة الحموضة (</a:t>
            </a:r>
            <a:r>
              <a:rPr lang="en-US" altLang="en-US">
                <a:solidFill>
                  <a:schemeClr val="tx1"/>
                </a:solidFill>
                <a:cs typeface="Arial" panose="020B0604020202020204" pitchFamily="34" charset="0"/>
              </a:rPr>
              <a:t>pH</a:t>
            </a:r>
            <a:r>
              <a:rPr lang="ar-EG" altLang="en-US">
                <a:solidFill>
                  <a:schemeClr val="tx1"/>
                </a:solidFill>
                <a:cs typeface="Arial" panose="020B0604020202020204" pitchFamily="34" charset="0"/>
              </a:rPr>
              <a:t>) .</a:t>
            </a:r>
          </a:p>
          <a:p>
            <a:pPr algn="r" rtl="1"/>
            <a:r>
              <a:rPr lang="ar-EG" altLang="en-US">
                <a:solidFill>
                  <a:schemeClr val="tx1"/>
                </a:solidFill>
                <a:cs typeface="Arial" panose="020B0604020202020204" pitchFamily="34" charset="0"/>
              </a:rPr>
              <a:t>قياس درجة النشاط المائي (</a:t>
            </a:r>
            <a:r>
              <a:rPr lang="en-US" altLang="en-US">
                <a:solidFill>
                  <a:schemeClr val="tx1"/>
                </a:solidFill>
                <a:cs typeface="Arial" panose="020B0604020202020204" pitchFamily="34" charset="0"/>
              </a:rPr>
              <a:t>a</a:t>
            </a:r>
            <a:r>
              <a:rPr lang="en-US" altLang="en-US" baseline="-25000">
                <a:solidFill>
                  <a:schemeClr val="tx1"/>
                </a:solidFill>
                <a:cs typeface="Arial" panose="020B0604020202020204" pitchFamily="34" charset="0"/>
              </a:rPr>
              <a:t>w</a:t>
            </a:r>
            <a:r>
              <a:rPr lang="ar-EG" altLang="en-US">
                <a:solidFill>
                  <a:schemeClr val="tx1"/>
                </a:solidFill>
                <a:cs typeface="Arial" panose="020B0604020202020204" pitchFamily="34" charset="0"/>
              </a:rPr>
              <a:t>).</a:t>
            </a:r>
          </a:p>
          <a:p>
            <a:pPr algn="r" rtl="1"/>
            <a:r>
              <a:rPr lang="ar-EG" altLang="en-US">
                <a:solidFill>
                  <a:schemeClr val="tx1"/>
                </a:solidFill>
                <a:cs typeface="Arial" panose="020B0604020202020204" pitchFamily="34" charset="0"/>
              </a:rPr>
              <a:t>قياس سرعة الانسياب للمنتج.</a:t>
            </a:r>
          </a:p>
          <a:p>
            <a:pPr algn="r" rtl="1"/>
            <a:r>
              <a:rPr lang="ar-EG" altLang="en-US">
                <a:solidFill>
                  <a:schemeClr val="tx1"/>
                </a:solidFill>
                <a:cs typeface="Arial" panose="020B0604020202020204" pitchFamily="34" charset="0"/>
              </a:rPr>
              <a:t>الاطلاع علي شهادة المنشأ للمادة الخام.</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64867">
                                            <p:txEl>
                                              <p:pRg st="0" end="0"/>
                                            </p:txEl>
                                          </p:spTgt>
                                        </p:tgtEl>
                                        <p:attrNameLst>
                                          <p:attrName>style.visibility</p:attrName>
                                        </p:attrNameLst>
                                      </p:cBhvr>
                                      <p:to>
                                        <p:strVal val="visible"/>
                                      </p:to>
                                    </p:set>
                                    <p:anim calcmode="discrete" valueType="clr">
                                      <p:cBhvr override="childStyle">
                                        <p:cTn id="7" dur="80"/>
                                        <p:tgtEl>
                                          <p:spTgt spid="1648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486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4867">
                                            <p:txEl>
                                              <p:pRg st="0" end="0"/>
                                            </p:txEl>
                                          </p:spTgt>
                                        </p:tgtEl>
                                        <p:attrNameLst>
                                          <p:attrName>fill.type</p:attrName>
                                        </p:attrNameLst>
                                      </p:cBhvr>
                                      <p:to>
                                        <p:strVal val="solid"/>
                                      </p:to>
                                    </p:set>
                                  </p:childTnLst>
                                </p:cTn>
                              </p:par>
                            </p:childTnLst>
                          </p:cTn>
                        </p:par>
                        <p:par>
                          <p:cTn id="10" fill="hold" nodeType="afterGroup">
                            <p:stCondLst>
                              <p:cond delay="1280"/>
                            </p:stCondLst>
                            <p:childTnLst>
                              <p:par>
                                <p:cTn id="11" presetID="9" presetClass="entr" presetSubtype="0" fill="hold" nodeType="after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Effect transition="in" filter="dissolve">
                                      <p:cBhvr>
                                        <p:cTn id="13" dur="500"/>
                                        <p:tgtEl>
                                          <p:spTgt spid="164867">
                                            <p:txEl>
                                              <p:pRg st="1" end="1"/>
                                            </p:txEl>
                                          </p:spTgt>
                                        </p:tgtEl>
                                      </p:cBhvr>
                                    </p:animEffect>
                                  </p:childTnLst>
                                </p:cTn>
                              </p:par>
                            </p:childTnLst>
                          </p:cTn>
                        </p:par>
                        <p:par>
                          <p:cTn id="14" fill="hold" nodeType="afterGroup">
                            <p:stCondLst>
                              <p:cond delay="1780"/>
                            </p:stCondLst>
                            <p:childTnLst>
                              <p:par>
                                <p:cTn id="15" presetID="9" presetClass="entr" presetSubtype="0" fill="hold" nodeType="after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par>
                          <p:cTn id="18" fill="hold" nodeType="afterGroup">
                            <p:stCondLst>
                              <p:cond delay="2280"/>
                            </p:stCondLst>
                            <p:childTnLst>
                              <p:par>
                                <p:cTn id="19" presetID="9" presetClass="entr" presetSubtype="0" fill="hold" nodeType="afterEffect">
                                  <p:stCondLst>
                                    <p:cond delay="0"/>
                                  </p:stCondLst>
                                  <p:childTnLst>
                                    <p:set>
                                      <p:cBhvr>
                                        <p:cTn id="20" dur="1" fill="hold">
                                          <p:stCondLst>
                                            <p:cond delay="0"/>
                                          </p:stCondLst>
                                        </p:cTn>
                                        <p:tgtEl>
                                          <p:spTgt spid="164867">
                                            <p:txEl>
                                              <p:pRg st="3" end="3"/>
                                            </p:txEl>
                                          </p:spTgt>
                                        </p:tgtEl>
                                        <p:attrNameLst>
                                          <p:attrName>style.visibility</p:attrName>
                                        </p:attrNameLst>
                                      </p:cBhvr>
                                      <p:to>
                                        <p:strVal val="visible"/>
                                      </p:to>
                                    </p:set>
                                    <p:animEffect transition="in" filter="dissolve">
                                      <p:cBhvr>
                                        <p:cTn id="21" dur="500"/>
                                        <p:tgtEl>
                                          <p:spTgt spid="164867">
                                            <p:txEl>
                                              <p:pRg st="3" end="3"/>
                                            </p:txEl>
                                          </p:spTgt>
                                        </p:tgtEl>
                                      </p:cBhvr>
                                    </p:animEffect>
                                  </p:childTnLst>
                                </p:cTn>
                              </p:par>
                            </p:childTnLst>
                          </p:cTn>
                        </p:par>
                        <p:par>
                          <p:cTn id="22" fill="hold" nodeType="afterGroup">
                            <p:stCondLst>
                              <p:cond delay="2780"/>
                            </p:stCondLst>
                            <p:childTnLst>
                              <p:par>
                                <p:cTn id="23" presetID="9" presetClass="entr" presetSubtype="0" fill="hold" nodeType="afterEffect">
                                  <p:stCondLst>
                                    <p:cond delay="0"/>
                                  </p:stCondLst>
                                  <p:childTnLst>
                                    <p:set>
                                      <p:cBhvr>
                                        <p:cTn id="24" dur="1" fill="hold">
                                          <p:stCondLst>
                                            <p:cond delay="0"/>
                                          </p:stCondLst>
                                        </p:cTn>
                                        <p:tgtEl>
                                          <p:spTgt spid="164867">
                                            <p:txEl>
                                              <p:pRg st="4" end="4"/>
                                            </p:txEl>
                                          </p:spTgt>
                                        </p:tgtEl>
                                        <p:attrNameLst>
                                          <p:attrName>style.visibility</p:attrName>
                                        </p:attrNameLst>
                                      </p:cBhvr>
                                      <p:to>
                                        <p:strVal val="visible"/>
                                      </p:to>
                                    </p:set>
                                    <p:animEffect transition="in" filter="dissolve">
                                      <p:cBhvr>
                                        <p:cTn id="25" dur="500"/>
                                        <p:tgtEl>
                                          <p:spTgt spid="164867">
                                            <p:txEl>
                                              <p:pRg st="4" end="4"/>
                                            </p:txEl>
                                          </p:spTgt>
                                        </p:tgtEl>
                                      </p:cBhvr>
                                    </p:animEffect>
                                  </p:childTnLst>
                                </p:cTn>
                              </p:par>
                            </p:childTnLst>
                          </p:cTn>
                        </p:par>
                        <p:par>
                          <p:cTn id="26" fill="hold" nodeType="afterGroup">
                            <p:stCondLst>
                              <p:cond delay="3280"/>
                            </p:stCondLst>
                            <p:childTnLst>
                              <p:par>
                                <p:cTn id="27" presetID="9" presetClass="entr" presetSubtype="0" fill="hold" nodeType="afterEffect">
                                  <p:stCondLst>
                                    <p:cond delay="0"/>
                                  </p:stCondLst>
                                  <p:childTnLst>
                                    <p:set>
                                      <p:cBhvr>
                                        <p:cTn id="28" dur="1" fill="hold">
                                          <p:stCondLst>
                                            <p:cond delay="0"/>
                                          </p:stCondLst>
                                        </p:cTn>
                                        <p:tgtEl>
                                          <p:spTgt spid="164867">
                                            <p:txEl>
                                              <p:pRg st="5" end="5"/>
                                            </p:txEl>
                                          </p:spTgt>
                                        </p:tgtEl>
                                        <p:attrNameLst>
                                          <p:attrName>style.visibility</p:attrName>
                                        </p:attrNameLst>
                                      </p:cBhvr>
                                      <p:to>
                                        <p:strVal val="visible"/>
                                      </p:to>
                                    </p:set>
                                    <p:animEffect transition="in" filter="dissolve">
                                      <p:cBhvr>
                                        <p:cTn id="29" dur="500"/>
                                        <p:tgtEl>
                                          <p:spTgt spid="164867">
                                            <p:txEl>
                                              <p:pRg st="5" end="5"/>
                                            </p:txEl>
                                          </p:spTgt>
                                        </p:tgtEl>
                                      </p:cBhvr>
                                    </p:animEffect>
                                  </p:childTnLst>
                                </p:cTn>
                              </p:par>
                            </p:childTnLst>
                          </p:cTn>
                        </p:par>
                        <p:par>
                          <p:cTn id="30" fill="hold" nodeType="afterGroup">
                            <p:stCondLst>
                              <p:cond delay="3780"/>
                            </p:stCondLst>
                            <p:childTnLst>
                              <p:par>
                                <p:cTn id="31" presetID="9" presetClass="entr" presetSubtype="0" fill="hold" nodeType="afterEffect">
                                  <p:stCondLst>
                                    <p:cond delay="0"/>
                                  </p:stCondLst>
                                  <p:childTnLst>
                                    <p:set>
                                      <p:cBhvr>
                                        <p:cTn id="32" dur="1" fill="hold">
                                          <p:stCondLst>
                                            <p:cond delay="0"/>
                                          </p:stCondLst>
                                        </p:cTn>
                                        <p:tgtEl>
                                          <p:spTgt spid="164867">
                                            <p:txEl>
                                              <p:pRg st="6" end="6"/>
                                            </p:txEl>
                                          </p:spTgt>
                                        </p:tgtEl>
                                        <p:attrNameLst>
                                          <p:attrName>style.visibility</p:attrName>
                                        </p:attrNameLst>
                                      </p:cBhvr>
                                      <p:to>
                                        <p:strVal val="visible"/>
                                      </p:to>
                                    </p:set>
                                    <p:animEffect transition="in" filter="dissolve">
                                      <p:cBhvr>
                                        <p:cTn id="33" dur="500"/>
                                        <p:tgtEl>
                                          <p:spTgt spid="164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a:extLst>
              <a:ext uri="{FF2B5EF4-FFF2-40B4-BE49-F238E27FC236}">
                <a16:creationId xmlns:a16="http://schemas.microsoft.com/office/drawing/2014/main" id="{DD2BD479-49FB-44B4-BAE9-603CA861E7B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A73DBD-5E24-4DC5-B792-E9E4532D3888}" type="datetime1">
              <a:rPr lang="en-US" altLang="en-US" smtClean="0">
                <a:solidFill>
                  <a:srgbClr val="FFCC00"/>
                </a:solidFill>
              </a:rPr>
              <a:pPr eaLnBrk="1" hangingPunct="1"/>
              <a:t>4/6/2021</a:t>
            </a:fld>
            <a:endParaRPr lang="en-US" altLang="en-US">
              <a:solidFill>
                <a:srgbClr val="FFCC00"/>
              </a:solidFill>
            </a:endParaRPr>
          </a:p>
        </p:txBody>
      </p:sp>
      <p:sp>
        <p:nvSpPr>
          <p:cNvPr id="80899" name="Slide Number Placeholder 5">
            <a:extLst>
              <a:ext uri="{FF2B5EF4-FFF2-40B4-BE49-F238E27FC236}">
                <a16:creationId xmlns:a16="http://schemas.microsoft.com/office/drawing/2014/main" id="{AC9EDD69-4F88-461A-B600-7AE5D519B3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1EF227-9C88-4BD4-A9A4-42FF91803374}" type="slidenum">
              <a:rPr lang="ar-SA" altLang="en-US">
                <a:solidFill>
                  <a:srgbClr val="FFCC00"/>
                </a:solidFill>
              </a:rPr>
              <a:pPr eaLnBrk="1" hangingPunct="1"/>
              <a:t>78</a:t>
            </a:fld>
            <a:endParaRPr lang="en-US" altLang="en-US">
              <a:solidFill>
                <a:srgbClr val="FFCC00"/>
              </a:solidFill>
            </a:endParaRPr>
          </a:p>
        </p:txBody>
      </p:sp>
      <p:sp>
        <p:nvSpPr>
          <p:cNvPr id="165890" name="Rectangle 2">
            <a:extLst>
              <a:ext uri="{FF2B5EF4-FFF2-40B4-BE49-F238E27FC236}">
                <a16:creationId xmlns:a16="http://schemas.microsoft.com/office/drawing/2014/main" id="{00580BE0-5042-4D06-9632-064D779614D1}"/>
              </a:ext>
            </a:extLst>
          </p:cNvPr>
          <p:cNvSpPr>
            <a:spLocks noGrp="1" noChangeArrowheads="1"/>
          </p:cNvSpPr>
          <p:nvPr>
            <p:ph type="title"/>
          </p:nvPr>
        </p:nvSpPr>
        <p:spPr>
          <a:xfrm>
            <a:off x="500063" y="928688"/>
            <a:ext cx="8229600" cy="838200"/>
          </a:xfrm>
        </p:spPr>
        <p:txBody>
          <a:bodyPr/>
          <a:lstStyle/>
          <a:p>
            <a:r>
              <a:rPr lang="ar-EG" altLang="en-US" sz="4000">
                <a:solidFill>
                  <a:schemeClr val="tx1"/>
                </a:solidFill>
              </a:rPr>
              <a:t> </a:t>
            </a:r>
            <a:r>
              <a:rPr lang="ar-EG" altLang="en-US" sz="4000">
                <a:solidFill>
                  <a:schemeClr val="tx1"/>
                </a:solidFill>
                <a:cs typeface="Arial" panose="020B0604020202020204" pitchFamily="34" charset="0"/>
              </a:rPr>
              <a:t>كيفية تسجيل قياسات  الحدود الحرجة ومراقبتها:</a:t>
            </a:r>
            <a:endParaRPr lang="en-US" altLang="en-US" sz="4000">
              <a:solidFill>
                <a:schemeClr val="tx1"/>
              </a:solidFill>
              <a:cs typeface="Arial" panose="020B0604020202020204" pitchFamily="34" charset="0"/>
            </a:endParaRPr>
          </a:p>
        </p:txBody>
      </p:sp>
      <p:sp>
        <p:nvSpPr>
          <p:cNvPr id="165891" name="Rectangle 3">
            <a:extLst>
              <a:ext uri="{FF2B5EF4-FFF2-40B4-BE49-F238E27FC236}">
                <a16:creationId xmlns:a16="http://schemas.microsoft.com/office/drawing/2014/main" id="{E05F0ED5-651E-45D5-AC07-D5787F2CA76A}"/>
              </a:ext>
            </a:extLst>
          </p:cNvPr>
          <p:cNvSpPr>
            <a:spLocks noGrp="1" noChangeArrowheads="1"/>
          </p:cNvSpPr>
          <p:nvPr>
            <p:ph type="body" idx="1"/>
          </p:nvPr>
        </p:nvSpPr>
        <p:spPr>
          <a:xfrm>
            <a:off x="428625" y="2000250"/>
            <a:ext cx="8229600" cy="4525963"/>
          </a:xfrm>
        </p:spPr>
        <p:txBody>
          <a:bodyPr/>
          <a:lstStyle/>
          <a:p>
            <a:pPr algn="r" rtl="1"/>
            <a:r>
              <a:rPr lang="ar-EG" altLang="en-US" b="1">
                <a:solidFill>
                  <a:schemeClr val="tx1"/>
                </a:solidFill>
                <a:cs typeface="Arial" panose="020B0604020202020204" pitchFamily="34" charset="0"/>
              </a:rPr>
              <a:t>استخدام الترمومترات الحرارية .</a:t>
            </a:r>
          </a:p>
          <a:p>
            <a:pPr algn="r" rtl="1"/>
            <a:r>
              <a:rPr lang="ar-EG" altLang="en-US" b="1">
                <a:solidFill>
                  <a:schemeClr val="tx1"/>
                </a:solidFill>
                <a:cs typeface="Arial" panose="020B0604020202020204" pitchFamily="34" charset="0"/>
              </a:rPr>
              <a:t>عدادات الوقت.</a:t>
            </a:r>
          </a:p>
          <a:p>
            <a:pPr algn="r" rtl="1"/>
            <a:r>
              <a:rPr lang="ar-EG" altLang="en-US" b="1">
                <a:solidFill>
                  <a:schemeClr val="tx1"/>
                </a:solidFill>
                <a:cs typeface="Arial" panose="020B0604020202020204" pitchFamily="34" charset="0"/>
              </a:rPr>
              <a:t>الموازين.</a:t>
            </a:r>
          </a:p>
          <a:p>
            <a:pPr algn="r" rtl="1"/>
            <a:r>
              <a:rPr lang="ar-EG" altLang="en-US" b="1">
                <a:solidFill>
                  <a:schemeClr val="tx1"/>
                </a:solidFill>
                <a:cs typeface="Arial" panose="020B0604020202020204" pitchFamily="34" charset="0"/>
              </a:rPr>
              <a:t>مقياس درجة الحموضة </a:t>
            </a:r>
            <a:r>
              <a:rPr lang="en-US" altLang="en-US" b="1">
                <a:solidFill>
                  <a:schemeClr val="tx1"/>
                </a:solidFill>
                <a:cs typeface="Arial" panose="020B0604020202020204" pitchFamily="34" charset="0"/>
              </a:rPr>
              <a:t>(pH) </a:t>
            </a:r>
            <a:r>
              <a:rPr lang="ar-EG" altLang="en-US" b="1">
                <a:solidFill>
                  <a:schemeClr val="tx1"/>
                </a:solidFill>
                <a:cs typeface="Arial" panose="020B0604020202020204" pitchFamily="34" charset="0"/>
              </a:rPr>
              <a:t> .</a:t>
            </a:r>
          </a:p>
          <a:p>
            <a:pPr algn="r" rtl="1"/>
            <a:r>
              <a:rPr lang="ar-EG" altLang="en-US" b="1">
                <a:solidFill>
                  <a:schemeClr val="tx1"/>
                </a:solidFill>
                <a:cs typeface="Arial" panose="020B0604020202020204" pitchFamily="34" charset="0"/>
              </a:rPr>
              <a:t>مقياس درجة النشاط المائي (</a:t>
            </a:r>
            <a:r>
              <a:rPr lang="en-US" altLang="en-US" b="1">
                <a:solidFill>
                  <a:schemeClr val="tx1"/>
                </a:solidFill>
                <a:cs typeface="Arial" panose="020B0604020202020204" pitchFamily="34" charset="0"/>
              </a:rPr>
              <a:t>a</a:t>
            </a:r>
            <a:r>
              <a:rPr lang="en-US" altLang="en-US" b="1" baseline="-25000">
                <a:solidFill>
                  <a:schemeClr val="tx1"/>
                </a:solidFill>
                <a:cs typeface="Arial" panose="020B0604020202020204" pitchFamily="34" charset="0"/>
              </a:rPr>
              <a:t>w</a:t>
            </a:r>
            <a:r>
              <a:rPr lang="ar-EG" altLang="en-US" b="1">
                <a:solidFill>
                  <a:schemeClr val="tx1"/>
                </a:solidFill>
                <a:cs typeface="Arial" panose="020B0604020202020204" pitchFamily="34" charset="0"/>
              </a:rPr>
              <a:t>) .</a:t>
            </a:r>
          </a:p>
          <a:p>
            <a:pPr algn="r" rtl="1"/>
            <a:r>
              <a:rPr lang="ar-EG" altLang="en-US" b="1">
                <a:solidFill>
                  <a:schemeClr val="tx1"/>
                </a:solidFill>
                <a:cs typeface="Arial" panose="020B0604020202020204" pitchFamily="34" charset="0"/>
              </a:rPr>
              <a:t>ادوات التحليل</a:t>
            </a:r>
            <a:r>
              <a:rPr lang="ar-EG" altLang="en-US" b="1">
                <a:solidFill>
                  <a:schemeClr val="tx1"/>
                </a:solidFill>
              </a:rPr>
              <a:t> </a:t>
            </a:r>
            <a:r>
              <a:rPr lang="ar-EG" altLang="en-US" b="1">
                <a:solidFill>
                  <a:schemeClr val="tx1"/>
                </a:solidFill>
                <a:cs typeface="Arial" panose="020B0604020202020204" pitchFamily="34" charset="0"/>
              </a:rPr>
              <a:t>.</a:t>
            </a:r>
            <a:endParaRPr lang="en-US" altLang="en-US"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5890"/>
                                        </p:tgtEl>
                                        <p:attrNameLst>
                                          <p:attrName>style.visibility</p:attrName>
                                        </p:attrNameLst>
                                      </p:cBhvr>
                                      <p:to>
                                        <p:strVal val="visible"/>
                                      </p:to>
                                    </p:set>
                                    <p:anim calcmode="discrete" valueType="clr">
                                      <p:cBhvr override="childStyle">
                                        <p:cTn id="7" dur="80"/>
                                        <p:tgtEl>
                                          <p:spTgt spid="1658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5890"/>
                                        </p:tgtEl>
                                        <p:attrNameLst>
                                          <p:attrName>fillcolor</p:attrName>
                                        </p:attrNameLst>
                                      </p:cBhvr>
                                      <p:tavLst>
                                        <p:tav tm="0">
                                          <p:val>
                                            <p:clrVal>
                                              <a:schemeClr val="accent2"/>
                                            </p:clrVal>
                                          </p:val>
                                        </p:tav>
                                        <p:tav tm="50000">
                                          <p:val>
                                            <p:clrVal>
                                              <a:schemeClr val="hlink"/>
                                            </p:clrVal>
                                          </p:val>
                                        </p:tav>
                                      </p:tavLst>
                                    </p:anim>
                                    <p:set>
                                      <p:cBhvr>
                                        <p:cTn id="9" dur="80"/>
                                        <p:tgtEl>
                                          <p:spTgt spid="165890"/>
                                        </p:tgtEl>
                                        <p:attrNameLst>
                                          <p:attrName>fill.type</p:attrName>
                                        </p:attrNameLst>
                                      </p:cBhvr>
                                      <p:to>
                                        <p:strVal val="solid"/>
                                      </p:to>
                                    </p:set>
                                  </p:childTnLst>
                                </p:cTn>
                              </p:par>
                            </p:childTnLst>
                          </p:cTn>
                        </p:par>
                        <p:par>
                          <p:cTn id="10" fill="hold" nodeType="afterGroup">
                            <p:stCondLst>
                              <p:cond delay="1560"/>
                            </p:stCondLst>
                            <p:childTnLst>
                              <p:par>
                                <p:cTn id="11" presetID="9" presetClass="entr" presetSubtype="0" fill="hold" nodeType="afterEffect">
                                  <p:stCondLst>
                                    <p:cond delay="0"/>
                                  </p:stCondLst>
                                  <p:childTnLst>
                                    <p:set>
                                      <p:cBhvr>
                                        <p:cTn id="12" dur="1" fill="hold">
                                          <p:stCondLst>
                                            <p:cond delay="0"/>
                                          </p:stCondLst>
                                        </p:cTn>
                                        <p:tgtEl>
                                          <p:spTgt spid="165891">
                                            <p:txEl>
                                              <p:pRg st="0" end="0"/>
                                            </p:txEl>
                                          </p:spTgt>
                                        </p:tgtEl>
                                        <p:attrNameLst>
                                          <p:attrName>style.visibility</p:attrName>
                                        </p:attrNameLst>
                                      </p:cBhvr>
                                      <p:to>
                                        <p:strVal val="visible"/>
                                      </p:to>
                                    </p:set>
                                    <p:animEffect transition="in" filter="dissolve">
                                      <p:cBhvr>
                                        <p:cTn id="13" dur="500"/>
                                        <p:tgtEl>
                                          <p:spTgt spid="165891">
                                            <p:txEl>
                                              <p:pRg st="0" end="0"/>
                                            </p:txEl>
                                          </p:spTgt>
                                        </p:tgtEl>
                                      </p:cBhvr>
                                    </p:animEffect>
                                  </p:childTnLst>
                                </p:cTn>
                              </p:par>
                            </p:childTnLst>
                          </p:cTn>
                        </p:par>
                        <p:par>
                          <p:cTn id="14" fill="hold" nodeType="afterGroup">
                            <p:stCondLst>
                              <p:cond delay="2060"/>
                            </p:stCondLst>
                            <p:childTnLst>
                              <p:par>
                                <p:cTn id="15" presetID="9" presetClass="entr" presetSubtype="0" fill="hold" nodeType="afterEffect">
                                  <p:stCondLst>
                                    <p:cond delay="0"/>
                                  </p:stCondLst>
                                  <p:childTnLst>
                                    <p:set>
                                      <p:cBhvr>
                                        <p:cTn id="16" dur="1" fill="hold">
                                          <p:stCondLst>
                                            <p:cond delay="0"/>
                                          </p:stCondLst>
                                        </p:cTn>
                                        <p:tgtEl>
                                          <p:spTgt spid="165891">
                                            <p:txEl>
                                              <p:pRg st="1" end="1"/>
                                            </p:txEl>
                                          </p:spTgt>
                                        </p:tgtEl>
                                        <p:attrNameLst>
                                          <p:attrName>style.visibility</p:attrName>
                                        </p:attrNameLst>
                                      </p:cBhvr>
                                      <p:to>
                                        <p:strVal val="visible"/>
                                      </p:to>
                                    </p:set>
                                    <p:animEffect transition="in" filter="dissolve">
                                      <p:cBhvr>
                                        <p:cTn id="17" dur="500"/>
                                        <p:tgtEl>
                                          <p:spTgt spid="165891">
                                            <p:txEl>
                                              <p:pRg st="1" end="1"/>
                                            </p:txEl>
                                          </p:spTgt>
                                        </p:tgtEl>
                                      </p:cBhvr>
                                    </p:animEffect>
                                  </p:childTnLst>
                                </p:cTn>
                              </p:par>
                            </p:childTnLst>
                          </p:cTn>
                        </p:par>
                        <p:par>
                          <p:cTn id="18" fill="hold" nodeType="afterGroup">
                            <p:stCondLst>
                              <p:cond delay="2560"/>
                            </p:stCondLst>
                            <p:childTnLst>
                              <p:par>
                                <p:cTn id="19" presetID="9" presetClass="entr" presetSubtype="0" fill="hold" nodeType="afterEffect">
                                  <p:stCondLst>
                                    <p:cond delay="0"/>
                                  </p:stCondLst>
                                  <p:childTnLst>
                                    <p:set>
                                      <p:cBhvr>
                                        <p:cTn id="20" dur="1" fill="hold">
                                          <p:stCondLst>
                                            <p:cond delay="0"/>
                                          </p:stCondLst>
                                        </p:cTn>
                                        <p:tgtEl>
                                          <p:spTgt spid="165891">
                                            <p:txEl>
                                              <p:pRg st="2" end="2"/>
                                            </p:txEl>
                                          </p:spTgt>
                                        </p:tgtEl>
                                        <p:attrNameLst>
                                          <p:attrName>style.visibility</p:attrName>
                                        </p:attrNameLst>
                                      </p:cBhvr>
                                      <p:to>
                                        <p:strVal val="visible"/>
                                      </p:to>
                                    </p:set>
                                    <p:animEffect transition="in" filter="dissolve">
                                      <p:cBhvr>
                                        <p:cTn id="21" dur="500"/>
                                        <p:tgtEl>
                                          <p:spTgt spid="165891">
                                            <p:txEl>
                                              <p:pRg st="2" end="2"/>
                                            </p:txEl>
                                          </p:spTgt>
                                        </p:tgtEl>
                                      </p:cBhvr>
                                    </p:animEffect>
                                  </p:childTnLst>
                                </p:cTn>
                              </p:par>
                            </p:childTnLst>
                          </p:cTn>
                        </p:par>
                        <p:par>
                          <p:cTn id="22" fill="hold" nodeType="afterGroup">
                            <p:stCondLst>
                              <p:cond delay="3060"/>
                            </p:stCondLst>
                            <p:childTnLst>
                              <p:par>
                                <p:cTn id="23" presetID="9" presetClass="entr" presetSubtype="0" fill="hold" nodeType="afterEffect">
                                  <p:stCondLst>
                                    <p:cond delay="0"/>
                                  </p:stCondLst>
                                  <p:childTnLst>
                                    <p:set>
                                      <p:cBhvr>
                                        <p:cTn id="24" dur="1" fill="hold">
                                          <p:stCondLst>
                                            <p:cond delay="0"/>
                                          </p:stCondLst>
                                        </p:cTn>
                                        <p:tgtEl>
                                          <p:spTgt spid="165891">
                                            <p:txEl>
                                              <p:pRg st="3" end="3"/>
                                            </p:txEl>
                                          </p:spTgt>
                                        </p:tgtEl>
                                        <p:attrNameLst>
                                          <p:attrName>style.visibility</p:attrName>
                                        </p:attrNameLst>
                                      </p:cBhvr>
                                      <p:to>
                                        <p:strVal val="visible"/>
                                      </p:to>
                                    </p:set>
                                    <p:animEffect transition="in" filter="dissolve">
                                      <p:cBhvr>
                                        <p:cTn id="25" dur="500"/>
                                        <p:tgtEl>
                                          <p:spTgt spid="165891">
                                            <p:txEl>
                                              <p:pRg st="3" end="3"/>
                                            </p:txEl>
                                          </p:spTgt>
                                        </p:tgtEl>
                                      </p:cBhvr>
                                    </p:animEffect>
                                  </p:childTnLst>
                                </p:cTn>
                              </p:par>
                            </p:childTnLst>
                          </p:cTn>
                        </p:par>
                        <p:par>
                          <p:cTn id="26" fill="hold" nodeType="afterGroup">
                            <p:stCondLst>
                              <p:cond delay="3560"/>
                            </p:stCondLst>
                            <p:childTnLst>
                              <p:par>
                                <p:cTn id="27" presetID="9" presetClass="entr" presetSubtype="0" fill="hold" nodeType="afterEffect">
                                  <p:stCondLst>
                                    <p:cond delay="0"/>
                                  </p:stCondLst>
                                  <p:childTnLst>
                                    <p:set>
                                      <p:cBhvr>
                                        <p:cTn id="28" dur="1" fill="hold">
                                          <p:stCondLst>
                                            <p:cond delay="0"/>
                                          </p:stCondLst>
                                        </p:cTn>
                                        <p:tgtEl>
                                          <p:spTgt spid="165891">
                                            <p:txEl>
                                              <p:pRg st="4" end="4"/>
                                            </p:txEl>
                                          </p:spTgt>
                                        </p:tgtEl>
                                        <p:attrNameLst>
                                          <p:attrName>style.visibility</p:attrName>
                                        </p:attrNameLst>
                                      </p:cBhvr>
                                      <p:to>
                                        <p:strVal val="visible"/>
                                      </p:to>
                                    </p:set>
                                    <p:animEffect transition="in" filter="dissolve">
                                      <p:cBhvr>
                                        <p:cTn id="29" dur="500"/>
                                        <p:tgtEl>
                                          <p:spTgt spid="165891">
                                            <p:txEl>
                                              <p:pRg st="4" end="4"/>
                                            </p:txEl>
                                          </p:spTgt>
                                        </p:tgtEl>
                                      </p:cBhvr>
                                    </p:animEffect>
                                  </p:childTnLst>
                                </p:cTn>
                              </p:par>
                            </p:childTnLst>
                          </p:cTn>
                        </p:par>
                        <p:par>
                          <p:cTn id="30" fill="hold" nodeType="afterGroup">
                            <p:stCondLst>
                              <p:cond delay="4060"/>
                            </p:stCondLst>
                            <p:childTnLst>
                              <p:par>
                                <p:cTn id="31" presetID="9" presetClass="entr" presetSubtype="0" fill="hold" nodeType="afterEffect">
                                  <p:stCondLst>
                                    <p:cond delay="0"/>
                                  </p:stCondLst>
                                  <p:childTnLst>
                                    <p:set>
                                      <p:cBhvr>
                                        <p:cTn id="32" dur="1" fill="hold">
                                          <p:stCondLst>
                                            <p:cond delay="0"/>
                                          </p:stCondLst>
                                        </p:cTn>
                                        <p:tgtEl>
                                          <p:spTgt spid="165891">
                                            <p:txEl>
                                              <p:pRg st="5" end="5"/>
                                            </p:txEl>
                                          </p:spTgt>
                                        </p:tgtEl>
                                        <p:attrNameLst>
                                          <p:attrName>style.visibility</p:attrName>
                                        </p:attrNameLst>
                                      </p:cBhvr>
                                      <p:to>
                                        <p:strVal val="visible"/>
                                      </p:to>
                                    </p:set>
                                    <p:animEffect transition="in" filter="dissolve">
                                      <p:cBhvr>
                                        <p:cTn id="33" dur="500"/>
                                        <p:tgtEl>
                                          <p:spTgt spid="165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3">
            <a:extLst>
              <a:ext uri="{FF2B5EF4-FFF2-40B4-BE49-F238E27FC236}">
                <a16:creationId xmlns:a16="http://schemas.microsoft.com/office/drawing/2014/main" id="{1524F938-4EC4-4A7A-AFB9-D3D55E8E2BE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770594-FA45-464F-8E51-D2E75CBE80ED}" type="datetime1">
              <a:rPr lang="en-US" altLang="en-US" smtClean="0">
                <a:solidFill>
                  <a:srgbClr val="FFCC00"/>
                </a:solidFill>
              </a:rPr>
              <a:pPr eaLnBrk="1" hangingPunct="1"/>
              <a:t>4/6/2021</a:t>
            </a:fld>
            <a:endParaRPr lang="en-US" altLang="en-US">
              <a:solidFill>
                <a:srgbClr val="FFCC00"/>
              </a:solidFill>
            </a:endParaRPr>
          </a:p>
        </p:txBody>
      </p:sp>
      <p:sp>
        <p:nvSpPr>
          <p:cNvPr id="81923" name="Slide Number Placeholder 5">
            <a:extLst>
              <a:ext uri="{FF2B5EF4-FFF2-40B4-BE49-F238E27FC236}">
                <a16:creationId xmlns:a16="http://schemas.microsoft.com/office/drawing/2014/main" id="{9DA7DDFC-0CEE-47A1-993C-35AECF0235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1747F1-13F0-49C1-9420-6A732B9BEC08}" type="slidenum">
              <a:rPr lang="ar-SA" altLang="en-US">
                <a:solidFill>
                  <a:srgbClr val="FFCC00"/>
                </a:solidFill>
              </a:rPr>
              <a:pPr eaLnBrk="1" hangingPunct="1"/>
              <a:t>79</a:t>
            </a:fld>
            <a:endParaRPr lang="en-US" altLang="en-US">
              <a:solidFill>
                <a:srgbClr val="FFCC00"/>
              </a:solidFill>
            </a:endParaRPr>
          </a:p>
        </p:txBody>
      </p:sp>
      <p:sp>
        <p:nvSpPr>
          <p:cNvPr id="167939" name="Rectangle 3">
            <a:extLst>
              <a:ext uri="{FF2B5EF4-FFF2-40B4-BE49-F238E27FC236}">
                <a16:creationId xmlns:a16="http://schemas.microsoft.com/office/drawing/2014/main" id="{68206433-264B-499B-AEA0-C43159556726}"/>
              </a:ext>
            </a:extLst>
          </p:cNvPr>
          <p:cNvSpPr>
            <a:spLocks noGrp="1" noChangeArrowheads="1"/>
          </p:cNvSpPr>
          <p:nvPr>
            <p:ph type="body" idx="1"/>
          </p:nvPr>
        </p:nvSpPr>
        <p:spPr>
          <a:xfrm>
            <a:off x="428625" y="1071563"/>
            <a:ext cx="8229600" cy="5576887"/>
          </a:xfrm>
        </p:spPr>
        <p:txBody>
          <a:bodyPr/>
          <a:lstStyle/>
          <a:p>
            <a:pPr algn="r" rtl="1">
              <a:buFontTx/>
              <a:buNone/>
            </a:pPr>
            <a:r>
              <a:rPr lang="ar-EG" altLang="en-US" b="1">
                <a:solidFill>
                  <a:schemeClr val="tx1"/>
                </a:solidFill>
                <a:cs typeface="Arial" panose="020B0604020202020204" pitchFamily="34" charset="0"/>
              </a:rPr>
              <a:t>كفاءة عملية  المراقبة تتوقف علي : </a:t>
            </a:r>
          </a:p>
          <a:p>
            <a:pPr algn="r" rtl="1"/>
            <a:r>
              <a:rPr lang="ar-EG" altLang="en-US" b="1">
                <a:solidFill>
                  <a:schemeClr val="tx1"/>
                </a:solidFill>
                <a:cs typeface="Arial" panose="020B0604020202020204" pitchFamily="34" charset="0"/>
              </a:rPr>
              <a:t>كفاءة عامل الانتاج المسئول.</a:t>
            </a:r>
          </a:p>
          <a:p>
            <a:pPr algn="r" rtl="1"/>
            <a:r>
              <a:rPr lang="ar-EG" altLang="en-US" b="1">
                <a:solidFill>
                  <a:schemeClr val="tx1"/>
                </a:solidFill>
                <a:cs typeface="Arial" panose="020B0604020202020204" pitchFamily="34" charset="0"/>
              </a:rPr>
              <a:t>كفاءة الألآت والادوات المستخدمة في القياس.</a:t>
            </a:r>
          </a:p>
          <a:p>
            <a:pPr algn="r" rtl="1"/>
            <a:r>
              <a:rPr lang="ar-EG" altLang="en-US" b="1">
                <a:solidFill>
                  <a:schemeClr val="tx1"/>
                </a:solidFill>
                <a:cs typeface="Arial" panose="020B0604020202020204" pitchFamily="34" charset="0"/>
              </a:rPr>
              <a:t>دقة ووعي المشرفين.</a:t>
            </a:r>
          </a:p>
          <a:p>
            <a:pPr algn="r" rtl="1"/>
            <a:r>
              <a:rPr lang="ar-EG" altLang="en-US" b="1">
                <a:solidFill>
                  <a:schemeClr val="tx1"/>
                </a:solidFill>
                <a:cs typeface="Arial" panose="020B0604020202020204" pitchFamily="34" charset="0"/>
              </a:rPr>
              <a:t>استمرارية المتابعة والتدريب  للاشخاص القائمين بالمراقبة</a:t>
            </a:r>
          </a:p>
          <a:p>
            <a:pPr algn="r" rtl="1"/>
            <a:r>
              <a:rPr lang="ar-EG" altLang="en-US" b="1">
                <a:solidFill>
                  <a:schemeClr val="tx1"/>
                </a:solidFill>
                <a:cs typeface="Arial" panose="020B0604020202020204" pitchFamily="34" charset="0"/>
              </a:rPr>
              <a:t>التوعية المستمرة للافراد القائمين بالمراقبة وتفهمهم لاهمية الدور المنسوب اليهم</a:t>
            </a:r>
            <a:r>
              <a:rPr lang="ar-EG" altLang="en-US" b="1">
                <a:solidFill>
                  <a:schemeClr val="tx1"/>
                </a:solidFill>
              </a:rPr>
              <a:t> </a:t>
            </a:r>
            <a:r>
              <a:rPr lang="ar-EG" altLang="en-US" b="1">
                <a:solidFill>
                  <a:schemeClr val="tx1"/>
                </a:solidFill>
                <a:cs typeface="Arial" panose="020B0604020202020204" pitchFamily="34" charset="0"/>
              </a:rPr>
              <a:t>.</a:t>
            </a:r>
            <a:endParaRPr lang="en-US" altLang="en-US"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67939">
                                            <p:txEl>
                                              <p:pRg st="0" end="0"/>
                                            </p:txEl>
                                          </p:spTgt>
                                        </p:tgtEl>
                                        <p:attrNameLst>
                                          <p:attrName>style.visibility</p:attrName>
                                        </p:attrNameLst>
                                      </p:cBhvr>
                                      <p:to>
                                        <p:strVal val="visible"/>
                                      </p:to>
                                    </p:set>
                                    <p:anim calcmode="discrete" valueType="clr">
                                      <p:cBhvr override="childStyle">
                                        <p:cTn id="7" dur="80"/>
                                        <p:tgtEl>
                                          <p:spTgt spid="1679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793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7939">
                                            <p:txEl>
                                              <p:pRg st="0" end="0"/>
                                            </p:txEl>
                                          </p:spTgt>
                                        </p:tgtEl>
                                        <p:attrNameLst>
                                          <p:attrName>fill.type</p:attrName>
                                        </p:attrNameLst>
                                      </p:cBhvr>
                                      <p:to>
                                        <p:strVal val="solid"/>
                                      </p:to>
                                    </p:set>
                                  </p:childTnLst>
                                </p:cTn>
                              </p:par>
                            </p:childTnLst>
                          </p:cTn>
                        </p:par>
                        <p:par>
                          <p:cTn id="10" fill="hold" nodeType="afterGroup">
                            <p:stCondLst>
                              <p:cond delay="1120"/>
                            </p:stCondLst>
                            <p:childTnLst>
                              <p:par>
                                <p:cTn id="11" presetID="9" presetClass="entr" presetSubtype="0" fill="hold" nodeType="afterEffect">
                                  <p:stCondLst>
                                    <p:cond delay="0"/>
                                  </p:stCondLst>
                                  <p:childTnLst>
                                    <p:set>
                                      <p:cBhvr>
                                        <p:cTn id="12" dur="1" fill="hold">
                                          <p:stCondLst>
                                            <p:cond delay="0"/>
                                          </p:stCondLst>
                                        </p:cTn>
                                        <p:tgtEl>
                                          <p:spTgt spid="167939">
                                            <p:txEl>
                                              <p:pRg st="1" end="1"/>
                                            </p:txEl>
                                          </p:spTgt>
                                        </p:tgtEl>
                                        <p:attrNameLst>
                                          <p:attrName>style.visibility</p:attrName>
                                        </p:attrNameLst>
                                      </p:cBhvr>
                                      <p:to>
                                        <p:strVal val="visible"/>
                                      </p:to>
                                    </p:set>
                                    <p:animEffect transition="in" filter="dissolve">
                                      <p:cBhvr>
                                        <p:cTn id="13" dur="500"/>
                                        <p:tgtEl>
                                          <p:spTgt spid="167939">
                                            <p:txEl>
                                              <p:pRg st="1" end="1"/>
                                            </p:txEl>
                                          </p:spTgt>
                                        </p:tgtEl>
                                      </p:cBhvr>
                                    </p:animEffect>
                                  </p:childTnLst>
                                </p:cTn>
                              </p:par>
                            </p:childTnLst>
                          </p:cTn>
                        </p:par>
                        <p:par>
                          <p:cTn id="14" fill="hold" nodeType="afterGroup">
                            <p:stCondLst>
                              <p:cond delay="1620"/>
                            </p:stCondLst>
                            <p:childTnLst>
                              <p:par>
                                <p:cTn id="15" presetID="9" presetClass="entr" presetSubtype="0" fill="hold" nodeType="afterEffect">
                                  <p:stCondLst>
                                    <p:cond delay="0"/>
                                  </p:stCondLst>
                                  <p:childTnLst>
                                    <p:set>
                                      <p:cBhvr>
                                        <p:cTn id="16" dur="1" fill="hold">
                                          <p:stCondLst>
                                            <p:cond delay="0"/>
                                          </p:stCondLst>
                                        </p:cTn>
                                        <p:tgtEl>
                                          <p:spTgt spid="167939">
                                            <p:txEl>
                                              <p:pRg st="2" end="2"/>
                                            </p:txEl>
                                          </p:spTgt>
                                        </p:tgtEl>
                                        <p:attrNameLst>
                                          <p:attrName>style.visibility</p:attrName>
                                        </p:attrNameLst>
                                      </p:cBhvr>
                                      <p:to>
                                        <p:strVal val="visible"/>
                                      </p:to>
                                    </p:set>
                                    <p:animEffect transition="in" filter="dissolve">
                                      <p:cBhvr>
                                        <p:cTn id="17" dur="500"/>
                                        <p:tgtEl>
                                          <p:spTgt spid="167939">
                                            <p:txEl>
                                              <p:pRg st="2" end="2"/>
                                            </p:txEl>
                                          </p:spTgt>
                                        </p:tgtEl>
                                      </p:cBhvr>
                                    </p:animEffect>
                                  </p:childTnLst>
                                </p:cTn>
                              </p:par>
                            </p:childTnLst>
                          </p:cTn>
                        </p:par>
                        <p:par>
                          <p:cTn id="18" fill="hold" nodeType="afterGroup">
                            <p:stCondLst>
                              <p:cond delay="2120"/>
                            </p:stCondLst>
                            <p:childTnLst>
                              <p:par>
                                <p:cTn id="19" presetID="9" presetClass="entr" presetSubtype="0" fill="hold" nodeType="afterEffect">
                                  <p:stCondLst>
                                    <p:cond delay="0"/>
                                  </p:stCondLst>
                                  <p:childTnLst>
                                    <p:set>
                                      <p:cBhvr>
                                        <p:cTn id="20" dur="1" fill="hold">
                                          <p:stCondLst>
                                            <p:cond delay="0"/>
                                          </p:stCondLst>
                                        </p:cTn>
                                        <p:tgtEl>
                                          <p:spTgt spid="167939">
                                            <p:txEl>
                                              <p:pRg st="3" end="3"/>
                                            </p:txEl>
                                          </p:spTgt>
                                        </p:tgtEl>
                                        <p:attrNameLst>
                                          <p:attrName>style.visibility</p:attrName>
                                        </p:attrNameLst>
                                      </p:cBhvr>
                                      <p:to>
                                        <p:strVal val="visible"/>
                                      </p:to>
                                    </p:set>
                                    <p:animEffect transition="in" filter="dissolve">
                                      <p:cBhvr>
                                        <p:cTn id="21" dur="500"/>
                                        <p:tgtEl>
                                          <p:spTgt spid="167939">
                                            <p:txEl>
                                              <p:pRg st="3" end="3"/>
                                            </p:txEl>
                                          </p:spTgt>
                                        </p:tgtEl>
                                      </p:cBhvr>
                                    </p:animEffect>
                                  </p:childTnLst>
                                </p:cTn>
                              </p:par>
                            </p:childTnLst>
                          </p:cTn>
                        </p:par>
                        <p:par>
                          <p:cTn id="22" fill="hold" nodeType="afterGroup">
                            <p:stCondLst>
                              <p:cond delay="2620"/>
                            </p:stCondLst>
                            <p:childTnLst>
                              <p:par>
                                <p:cTn id="23" presetID="9" presetClass="entr" presetSubtype="0" fill="hold" nodeType="afterEffect">
                                  <p:stCondLst>
                                    <p:cond delay="0"/>
                                  </p:stCondLst>
                                  <p:childTnLst>
                                    <p:set>
                                      <p:cBhvr>
                                        <p:cTn id="24" dur="1" fill="hold">
                                          <p:stCondLst>
                                            <p:cond delay="0"/>
                                          </p:stCondLst>
                                        </p:cTn>
                                        <p:tgtEl>
                                          <p:spTgt spid="167939">
                                            <p:txEl>
                                              <p:pRg st="4" end="4"/>
                                            </p:txEl>
                                          </p:spTgt>
                                        </p:tgtEl>
                                        <p:attrNameLst>
                                          <p:attrName>style.visibility</p:attrName>
                                        </p:attrNameLst>
                                      </p:cBhvr>
                                      <p:to>
                                        <p:strVal val="visible"/>
                                      </p:to>
                                    </p:set>
                                    <p:animEffect transition="in" filter="dissolve">
                                      <p:cBhvr>
                                        <p:cTn id="25" dur="500"/>
                                        <p:tgtEl>
                                          <p:spTgt spid="167939">
                                            <p:txEl>
                                              <p:pRg st="4" end="4"/>
                                            </p:txEl>
                                          </p:spTgt>
                                        </p:tgtEl>
                                      </p:cBhvr>
                                    </p:animEffect>
                                  </p:childTnLst>
                                </p:cTn>
                              </p:par>
                            </p:childTnLst>
                          </p:cTn>
                        </p:par>
                        <p:par>
                          <p:cTn id="26" fill="hold" nodeType="afterGroup">
                            <p:stCondLst>
                              <p:cond delay="3120"/>
                            </p:stCondLst>
                            <p:childTnLst>
                              <p:par>
                                <p:cTn id="27" presetID="9" presetClass="entr" presetSubtype="0" fill="hold" nodeType="afterEffect">
                                  <p:stCondLst>
                                    <p:cond delay="0"/>
                                  </p:stCondLst>
                                  <p:childTnLst>
                                    <p:set>
                                      <p:cBhvr>
                                        <p:cTn id="28" dur="1" fill="hold">
                                          <p:stCondLst>
                                            <p:cond delay="0"/>
                                          </p:stCondLst>
                                        </p:cTn>
                                        <p:tgtEl>
                                          <p:spTgt spid="167939">
                                            <p:txEl>
                                              <p:pRg st="5" end="5"/>
                                            </p:txEl>
                                          </p:spTgt>
                                        </p:tgtEl>
                                        <p:attrNameLst>
                                          <p:attrName>style.visibility</p:attrName>
                                        </p:attrNameLst>
                                      </p:cBhvr>
                                      <p:to>
                                        <p:strVal val="visible"/>
                                      </p:to>
                                    </p:set>
                                    <p:animEffect transition="in" filter="dissolve">
                                      <p:cBhvr>
                                        <p:cTn id="29" dur="500"/>
                                        <p:tgtEl>
                                          <p:spTgt spid="167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75E099-D289-452C-B1F6-1990B770E0F0}"/>
              </a:ext>
            </a:extLst>
          </p:cNvPr>
          <p:cNvSpPr>
            <a:spLocks noGrp="1"/>
          </p:cNvSpPr>
          <p:nvPr>
            <p:ph type="title"/>
          </p:nvPr>
        </p:nvSpPr>
        <p:spPr/>
        <p:txBody>
          <a:bodyPr/>
          <a:lstStyle/>
          <a:p>
            <a:endParaRPr lang="ar-EG" altLang="en-US"/>
          </a:p>
        </p:txBody>
      </p:sp>
      <p:sp>
        <p:nvSpPr>
          <p:cNvPr id="9219" name="Date Placeholder 3">
            <a:extLst>
              <a:ext uri="{FF2B5EF4-FFF2-40B4-BE49-F238E27FC236}">
                <a16:creationId xmlns:a16="http://schemas.microsoft.com/office/drawing/2014/main" id="{7D130730-8A39-498B-9D76-B49DF9C51EF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3C0BCA-3DD3-4D39-A546-0634B7C85AD2}" type="datetime1">
              <a:rPr lang="en-US" altLang="en-US" smtClean="0">
                <a:solidFill>
                  <a:srgbClr val="FFCC00"/>
                </a:solidFill>
              </a:rPr>
              <a:pPr eaLnBrk="1" hangingPunct="1"/>
              <a:t>4/6/2021</a:t>
            </a:fld>
            <a:endParaRPr lang="en-US" altLang="en-US">
              <a:solidFill>
                <a:srgbClr val="FFCC00"/>
              </a:solidFill>
            </a:endParaRPr>
          </a:p>
        </p:txBody>
      </p:sp>
      <p:sp>
        <p:nvSpPr>
          <p:cNvPr id="9220" name="Footer Placeholder 4">
            <a:extLst>
              <a:ext uri="{FF2B5EF4-FFF2-40B4-BE49-F238E27FC236}">
                <a16:creationId xmlns:a16="http://schemas.microsoft.com/office/drawing/2014/main" id="{84358C61-88CD-4903-8CC9-92D9E8326B6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9221" name="Slide Number Placeholder 5">
            <a:extLst>
              <a:ext uri="{FF2B5EF4-FFF2-40B4-BE49-F238E27FC236}">
                <a16:creationId xmlns:a16="http://schemas.microsoft.com/office/drawing/2014/main" id="{11A70F1B-B8FE-4F93-8B3E-2BABAA75A7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FA0C42-4444-4FB0-AB2D-78E94EAE80CA}" type="slidenum">
              <a:rPr lang="ar-SA" altLang="en-US">
                <a:solidFill>
                  <a:srgbClr val="FFCC00"/>
                </a:solidFill>
              </a:rPr>
              <a:pPr eaLnBrk="1" hangingPunct="1"/>
              <a:t>8</a:t>
            </a:fld>
            <a:endParaRPr lang="en-US" altLang="en-US">
              <a:solidFill>
                <a:srgbClr val="FFCC00"/>
              </a:solidFill>
            </a:endParaRPr>
          </a:p>
        </p:txBody>
      </p:sp>
      <p:pic>
        <p:nvPicPr>
          <p:cNvPr id="9222" name="Picture 7" descr="C:\Users\Dr.Ehab Essawy\Desktop\19.png">
            <a:extLst>
              <a:ext uri="{FF2B5EF4-FFF2-40B4-BE49-F238E27FC236}">
                <a16:creationId xmlns:a16="http://schemas.microsoft.com/office/drawing/2014/main" id="{D8FC5687-A020-484B-A816-485C878EC2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714375"/>
            <a:ext cx="7643813" cy="6143625"/>
          </a:xfrm>
          <a:noFill/>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3">
            <a:extLst>
              <a:ext uri="{FF2B5EF4-FFF2-40B4-BE49-F238E27FC236}">
                <a16:creationId xmlns:a16="http://schemas.microsoft.com/office/drawing/2014/main" id="{FDE52504-7CF0-49F9-BE20-EA00579DCBB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5AAEF9-6150-4AC9-A4A2-7F9A8B877FD4}" type="datetime1">
              <a:rPr lang="en-US" altLang="en-US" smtClean="0">
                <a:solidFill>
                  <a:srgbClr val="FFCC00"/>
                </a:solidFill>
              </a:rPr>
              <a:pPr eaLnBrk="1" hangingPunct="1"/>
              <a:t>4/6/2021</a:t>
            </a:fld>
            <a:endParaRPr lang="en-US" altLang="en-US">
              <a:solidFill>
                <a:srgbClr val="FFCC00"/>
              </a:solidFill>
            </a:endParaRPr>
          </a:p>
        </p:txBody>
      </p:sp>
      <p:sp>
        <p:nvSpPr>
          <p:cNvPr id="82947" name="Slide Number Placeholder 5">
            <a:extLst>
              <a:ext uri="{FF2B5EF4-FFF2-40B4-BE49-F238E27FC236}">
                <a16:creationId xmlns:a16="http://schemas.microsoft.com/office/drawing/2014/main" id="{0CB36B99-085D-402C-8387-447F0A9B86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6C82B7-0106-480C-968A-31A688C2E257}" type="slidenum">
              <a:rPr lang="ar-SA" altLang="en-US">
                <a:solidFill>
                  <a:srgbClr val="FFCC00"/>
                </a:solidFill>
              </a:rPr>
              <a:pPr eaLnBrk="1" hangingPunct="1"/>
              <a:t>80</a:t>
            </a:fld>
            <a:endParaRPr lang="en-US" altLang="en-US">
              <a:solidFill>
                <a:srgbClr val="FFCC00"/>
              </a:solidFill>
            </a:endParaRPr>
          </a:p>
        </p:txBody>
      </p:sp>
      <p:sp>
        <p:nvSpPr>
          <p:cNvPr id="168962" name="Rectangle 2">
            <a:extLst>
              <a:ext uri="{FF2B5EF4-FFF2-40B4-BE49-F238E27FC236}">
                <a16:creationId xmlns:a16="http://schemas.microsoft.com/office/drawing/2014/main" id="{87FA9255-A638-44A4-8454-13B546C3FC2E}"/>
              </a:ext>
            </a:extLst>
          </p:cNvPr>
          <p:cNvSpPr>
            <a:spLocks noGrp="1" noChangeArrowheads="1"/>
          </p:cNvSpPr>
          <p:nvPr>
            <p:ph type="title"/>
          </p:nvPr>
        </p:nvSpPr>
        <p:spPr>
          <a:xfrm>
            <a:off x="457200" y="404813"/>
            <a:ext cx="8229600" cy="838200"/>
          </a:xfrm>
        </p:spPr>
        <p:txBody>
          <a:bodyPr/>
          <a:lstStyle/>
          <a:p>
            <a:r>
              <a:rPr lang="ar-EG" altLang="en-US" b="1">
                <a:solidFill>
                  <a:schemeClr val="tx1"/>
                </a:solidFill>
              </a:rPr>
              <a:t> </a:t>
            </a:r>
            <a:r>
              <a:rPr lang="ar-EG" altLang="en-US" b="1" u="sng">
                <a:solidFill>
                  <a:schemeClr val="tx1"/>
                </a:solidFill>
                <a:cs typeface="Arial" panose="020B0604020202020204" pitchFamily="34" charset="0"/>
              </a:rPr>
              <a:t>مقاييس التحكم</a:t>
            </a:r>
            <a:r>
              <a:rPr lang="ar-EG" altLang="en-US">
                <a:solidFill>
                  <a:schemeClr val="tx1"/>
                </a:solidFill>
              </a:rPr>
              <a:t> </a:t>
            </a:r>
            <a:endParaRPr lang="en-US" altLang="en-US">
              <a:solidFill>
                <a:schemeClr val="tx1"/>
              </a:solidFill>
            </a:endParaRPr>
          </a:p>
        </p:txBody>
      </p:sp>
      <p:sp>
        <p:nvSpPr>
          <p:cNvPr id="168963" name="Rectangle 3">
            <a:extLst>
              <a:ext uri="{FF2B5EF4-FFF2-40B4-BE49-F238E27FC236}">
                <a16:creationId xmlns:a16="http://schemas.microsoft.com/office/drawing/2014/main" id="{5F88AE74-DE72-4B29-B066-9057A293CDF5}"/>
              </a:ext>
            </a:extLst>
          </p:cNvPr>
          <p:cNvSpPr>
            <a:spLocks noGrp="1" noChangeArrowheads="1"/>
          </p:cNvSpPr>
          <p:nvPr>
            <p:ph type="body" idx="1"/>
          </p:nvPr>
        </p:nvSpPr>
        <p:spPr>
          <a:xfrm>
            <a:off x="323850" y="1600200"/>
            <a:ext cx="8218488" cy="4525963"/>
          </a:xfrm>
        </p:spPr>
        <p:txBody>
          <a:bodyPr/>
          <a:lstStyle/>
          <a:p>
            <a:pPr algn="r" rtl="1">
              <a:buFontTx/>
              <a:buNone/>
            </a:pPr>
            <a:r>
              <a:rPr lang="ar-EG" altLang="en-US" b="1">
                <a:solidFill>
                  <a:schemeClr val="tx1"/>
                </a:solidFill>
                <a:cs typeface="Arial" panose="020B0604020202020204" pitchFamily="34" charset="0"/>
              </a:rPr>
              <a:t>في المخاطر البيولوجية :</a:t>
            </a:r>
            <a:endParaRPr lang="en-US" altLang="en-US" b="1">
              <a:solidFill>
                <a:schemeClr val="tx1"/>
              </a:solidFill>
              <a:cs typeface="Arial" panose="020B0604020202020204" pitchFamily="34" charset="0"/>
            </a:endParaRPr>
          </a:p>
          <a:p>
            <a:pPr algn="r" rtl="1"/>
            <a:r>
              <a:rPr lang="ar-EG" altLang="en-US" b="1">
                <a:solidFill>
                  <a:schemeClr val="tx1"/>
                </a:solidFill>
                <a:cs typeface="Arial" panose="020B0604020202020204" pitchFamily="34" charset="0"/>
              </a:rPr>
              <a:t>التحكم في الحرارة وعامل الوقت .</a:t>
            </a:r>
            <a:endParaRPr lang="en-US" altLang="en-US" b="1">
              <a:solidFill>
                <a:schemeClr val="tx1"/>
              </a:solidFill>
              <a:cs typeface="Arial" panose="020B0604020202020204" pitchFamily="34" charset="0"/>
            </a:endParaRPr>
          </a:p>
          <a:p>
            <a:pPr algn="r" rtl="1"/>
            <a:r>
              <a:rPr lang="ar-EG" altLang="en-US" b="1">
                <a:solidFill>
                  <a:schemeClr val="tx1"/>
                </a:solidFill>
                <a:cs typeface="Arial" panose="020B0604020202020204" pitchFamily="34" charset="0"/>
              </a:rPr>
              <a:t>التسخين والطبخ .</a:t>
            </a:r>
            <a:endParaRPr lang="en-US" altLang="en-US" b="1">
              <a:solidFill>
                <a:schemeClr val="tx1"/>
              </a:solidFill>
              <a:cs typeface="Arial" panose="020B0604020202020204" pitchFamily="34" charset="0"/>
            </a:endParaRPr>
          </a:p>
          <a:p>
            <a:pPr algn="r" rtl="1"/>
            <a:r>
              <a:rPr lang="ar-EG" altLang="en-US" b="1">
                <a:solidFill>
                  <a:schemeClr val="tx1"/>
                </a:solidFill>
                <a:cs typeface="Arial" panose="020B0604020202020204" pitchFamily="34" charset="0"/>
              </a:rPr>
              <a:t>التبريد والتجميد.</a:t>
            </a:r>
            <a:endParaRPr lang="en-US" altLang="en-US" b="1">
              <a:solidFill>
                <a:schemeClr val="tx1"/>
              </a:solidFill>
              <a:cs typeface="Arial" panose="020B0604020202020204" pitchFamily="34" charset="0"/>
            </a:endParaRPr>
          </a:p>
          <a:p>
            <a:pPr algn="r" rtl="1"/>
            <a:r>
              <a:rPr lang="ar-EG" altLang="en-US" b="1">
                <a:solidFill>
                  <a:schemeClr val="tx1"/>
                </a:solidFill>
                <a:cs typeface="Arial" panose="020B0604020202020204" pitchFamily="34" charset="0"/>
              </a:rPr>
              <a:t>التخمير او التحكم في درجة الحموضة. </a:t>
            </a:r>
            <a:endParaRPr lang="en-US" altLang="en-US" b="1">
              <a:solidFill>
                <a:schemeClr val="tx1"/>
              </a:solidFill>
              <a:cs typeface="Arial" panose="020B0604020202020204" pitchFamily="34" charset="0"/>
            </a:endParaRPr>
          </a:p>
          <a:p>
            <a:pPr algn="r" rtl="1"/>
            <a:r>
              <a:rPr lang="ar-EG" altLang="en-US" b="1">
                <a:solidFill>
                  <a:schemeClr val="tx1"/>
                </a:solidFill>
                <a:cs typeface="Arial" panose="020B0604020202020204" pitchFamily="34" charset="0"/>
              </a:rPr>
              <a:t>اضافة الملح او بعض المواد الحافظة .</a:t>
            </a:r>
            <a:endParaRPr lang="en-US" altLang="en-US" b="1">
              <a:solidFill>
                <a:schemeClr val="tx1"/>
              </a:solidFill>
              <a:cs typeface="Arial" panose="020B0604020202020204" pitchFamily="34" charset="0"/>
            </a:endParaRPr>
          </a:p>
          <a:p>
            <a:pPr algn="r" rtl="1"/>
            <a:r>
              <a:rPr lang="ar-EG" altLang="en-US" b="1">
                <a:solidFill>
                  <a:schemeClr val="tx1"/>
                </a:solidFill>
                <a:cs typeface="Arial" panose="020B0604020202020204" pitchFamily="34" charset="0"/>
              </a:rPr>
              <a:t>التجفيف .</a:t>
            </a:r>
            <a:endParaRPr lang="en-US" altLang="en-US" b="1">
              <a:solidFill>
                <a:schemeClr val="tx1"/>
              </a:solidFill>
              <a:cs typeface="Arial" panose="020B0604020202020204" pitchFamily="34" charset="0"/>
            </a:endParaRPr>
          </a:p>
          <a:p>
            <a:endParaRPr lang="en-US" altLang="en-US"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dissolve">
                                      <p:cBhvr>
                                        <p:cTn id="7" dur="500"/>
                                        <p:tgtEl>
                                          <p:spTgt spid="168962"/>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168963">
                                            <p:txEl>
                                              <p:pRg st="0" end="0"/>
                                            </p:txEl>
                                          </p:spTgt>
                                        </p:tgtEl>
                                        <p:attrNameLst>
                                          <p:attrName>style.visibility</p:attrName>
                                        </p:attrNameLst>
                                      </p:cBhvr>
                                      <p:to>
                                        <p:strVal val="visible"/>
                                      </p:to>
                                    </p:set>
                                    <p:anim calcmode="discrete" valueType="clr">
                                      <p:cBhvr override="childStyle">
                                        <p:cTn id="11" dur="80"/>
                                        <p:tgtEl>
                                          <p:spTgt spid="1689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6896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68963">
                                            <p:txEl>
                                              <p:pRg st="0" end="0"/>
                                            </p:txEl>
                                          </p:spTgt>
                                        </p:tgtEl>
                                        <p:attrNameLst>
                                          <p:attrName>fill.type</p:attrName>
                                        </p:attrNameLst>
                                      </p:cBhvr>
                                      <p:to>
                                        <p:strVal val="solid"/>
                                      </p:to>
                                    </p:set>
                                  </p:childTnLst>
                                </p:cTn>
                              </p:par>
                            </p:childTnLst>
                          </p:cTn>
                        </p:par>
                        <p:par>
                          <p:cTn id="14" fill="hold" nodeType="afterGroup">
                            <p:stCondLst>
                              <p:cond delay="1340"/>
                            </p:stCondLst>
                            <p:childTnLst>
                              <p:par>
                                <p:cTn id="15" presetID="13" presetClass="entr" presetSubtype="16" fill="hold" nodeType="afterEffect">
                                  <p:stCondLst>
                                    <p:cond delay="0"/>
                                  </p:stCondLst>
                                  <p:childTnLst>
                                    <p:set>
                                      <p:cBhvr>
                                        <p:cTn id="16" dur="1" fill="hold">
                                          <p:stCondLst>
                                            <p:cond delay="0"/>
                                          </p:stCondLst>
                                        </p:cTn>
                                        <p:tgtEl>
                                          <p:spTgt spid="168963">
                                            <p:txEl>
                                              <p:pRg st="1" end="1"/>
                                            </p:txEl>
                                          </p:spTgt>
                                        </p:tgtEl>
                                        <p:attrNameLst>
                                          <p:attrName>style.visibility</p:attrName>
                                        </p:attrNameLst>
                                      </p:cBhvr>
                                      <p:to>
                                        <p:strVal val="visible"/>
                                      </p:to>
                                    </p:set>
                                    <p:animEffect transition="in" filter="plus(in)">
                                      <p:cBhvr>
                                        <p:cTn id="17" dur="500"/>
                                        <p:tgtEl>
                                          <p:spTgt spid="168963">
                                            <p:txEl>
                                              <p:pRg st="1" end="1"/>
                                            </p:txEl>
                                          </p:spTgt>
                                        </p:tgtEl>
                                      </p:cBhvr>
                                    </p:animEffect>
                                  </p:childTnLst>
                                </p:cTn>
                              </p:par>
                            </p:childTnLst>
                          </p:cTn>
                        </p:par>
                        <p:par>
                          <p:cTn id="18" fill="hold" nodeType="afterGroup">
                            <p:stCondLst>
                              <p:cond delay="1840"/>
                            </p:stCondLst>
                            <p:childTnLst>
                              <p:par>
                                <p:cTn id="19" presetID="13" presetClass="entr" presetSubtype="16" fill="hold" nodeType="afterEffect">
                                  <p:stCondLst>
                                    <p:cond delay="0"/>
                                  </p:stCondLst>
                                  <p:childTnLst>
                                    <p:set>
                                      <p:cBhvr>
                                        <p:cTn id="20" dur="1" fill="hold">
                                          <p:stCondLst>
                                            <p:cond delay="0"/>
                                          </p:stCondLst>
                                        </p:cTn>
                                        <p:tgtEl>
                                          <p:spTgt spid="168963">
                                            <p:txEl>
                                              <p:pRg st="2" end="2"/>
                                            </p:txEl>
                                          </p:spTgt>
                                        </p:tgtEl>
                                        <p:attrNameLst>
                                          <p:attrName>style.visibility</p:attrName>
                                        </p:attrNameLst>
                                      </p:cBhvr>
                                      <p:to>
                                        <p:strVal val="visible"/>
                                      </p:to>
                                    </p:set>
                                    <p:animEffect transition="in" filter="plus(in)">
                                      <p:cBhvr>
                                        <p:cTn id="21" dur="500"/>
                                        <p:tgtEl>
                                          <p:spTgt spid="168963">
                                            <p:txEl>
                                              <p:pRg st="2" end="2"/>
                                            </p:txEl>
                                          </p:spTgt>
                                        </p:tgtEl>
                                      </p:cBhvr>
                                    </p:animEffect>
                                  </p:childTnLst>
                                </p:cTn>
                              </p:par>
                            </p:childTnLst>
                          </p:cTn>
                        </p:par>
                        <p:par>
                          <p:cTn id="22" fill="hold" nodeType="afterGroup">
                            <p:stCondLst>
                              <p:cond delay="2340"/>
                            </p:stCondLst>
                            <p:childTnLst>
                              <p:par>
                                <p:cTn id="23" presetID="13" presetClass="entr" presetSubtype="16" fill="hold" nodeType="afterEffect">
                                  <p:stCondLst>
                                    <p:cond delay="0"/>
                                  </p:stCondLst>
                                  <p:childTnLst>
                                    <p:set>
                                      <p:cBhvr>
                                        <p:cTn id="24" dur="1" fill="hold">
                                          <p:stCondLst>
                                            <p:cond delay="0"/>
                                          </p:stCondLst>
                                        </p:cTn>
                                        <p:tgtEl>
                                          <p:spTgt spid="168963">
                                            <p:txEl>
                                              <p:pRg st="3" end="3"/>
                                            </p:txEl>
                                          </p:spTgt>
                                        </p:tgtEl>
                                        <p:attrNameLst>
                                          <p:attrName>style.visibility</p:attrName>
                                        </p:attrNameLst>
                                      </p:cBhvr>
                                      <p:to>
                                        <p:strVal val="visible"/>
                                      </p:to>
                                    </p:set>
                                    <p:animEffect transition="in" filter="plus(in)">
                                      <p:cBhvr>
                                        <p:cTn id="25" dur="500"/>
                                        <p:tgtEl>
                                          <p:spTgt spid="168963">
                                            <p:txEl>
                                              <p:pRg st="3" end="3"/>
                                            </p:txEl>
                                          </p:spTgt>
                                        </p:tgtEl>
                                      </p:cBhvr>
                                    </p:animEffect>
                                  </p:childTnLst>
                                </p:cTn>
                              </p:par>
                            </p:childTnLst>
                          </p:cTn>
                        </p:par>
                        <p:par>
                          <p:cTn id="26" fill="hold" nodeType="afterGroup">
                            <p:stCondLst>
                              <p:cond delay="2840"/>
                            </p:stCondLst>
                            <p:childTnLst>
                              <p:par>
                                <p:cTn id="27" presetID="13" presetClass="entr" presetSubtype="16" fill="hold" nodeType="afterEffect">
                                  <p:stCondLst>
                                    <p:cond delay="0"/>
                                  </p:stCondLst>
                                  <p:childTnLst>
                                    <p:set>
                                      <p:cBhvr>
                                        <p:cTn id="28" dur="1" fill="hold">
                                          <p:stCondLst>
                                            <p:cond delay="0"/>
                                          </p:stCondLst>
                                        </p:cTn>
                                        <p:tgtEl>
                                          <p:spTgt spid="168963">
                                            <p:txEl>
                                              <p:pRg st="4" end="4"/>
                                            </p:txEl>
                                          </p:spTgt>
                                        </p:tgtEl>
                                        <p:attrNameLst>
                                          <p:attrName>style.visibility</p:attrName>
                                        </p:attrNameLst>
                                      </p:cBhvr>
                                      <p:to>
                                        <p:strVal val="visible"/>
                                      </p:to>
                                    </p:set>
                                    <p:animEffect transition="in" filter="plus(in)">
                                      <p:cBhvr>
                                        <p:cTn id="29" dur="500"/>
                                        <p:tgtEl>
                                          <p:spTgt spid="168963">
                                            <p:txEl>
                                              <p:pRg st="4" end="4"/>
                                            </p:txEl>
                                          </p:spTgt>
                                        </p:tgtEl>
                                      </p:cBhvr>
                                    </p:animEffect>
                                  </p:childTnLst>
                                </p:cTn>
                              </p:par>
                            </p:childTnLst>
                          </p:cTn>
                        </p:par>
                        <p:par>
                          <p:cTn id="30" fill="hold" nodeType="afterGroup">
                            <p:stCondLst>
                              <p:cond delay="3340"/>
                            </p:stCondLst>
                            <p:childTnLst>
                              <p:par>
                                <p:cTn id="31" presetID="13" presetClass="entr" presetSubtype="16" fill="hold" nodeType="afterEffect">
                                  <p:stCondLst>
                                    <p:cond delay="0"/>
                                  </p:stCondLst>
                                  <p:childTnLst>
                                    <p:set>
                                      <p:cBhvr>
                                        <p:cTn id="32" dur="1" fill="hold">
                                          <p:stCondLst>
                                            <p:cond delay="0"/>
                                          </p:stCondLst>
                                        </p:cTn>
                                        <p:tgtEl>
                                          <p:spTgt spid="168963">
                                            <p:txEl>
                                              <p:pRg st="5" end="5"/>
                                            </p:txEl>
                                          </p:spTgt>
                                        </p:tgtEl>
                                        <p:attrNameLst>
                                          <p:attrName>style.visibility</p:attrName>
                                        </p:attrNameLst>
                                      </p:cBhvr>
                                      <p:to>
                                        <p:strVal val="visible"/>
                                      </p:to>
                                    </p:set>
                                    <p:animEffect transition="in" filter="plus(in)">
                                      <p:cBhvr>
                                        <p:cTn id="33" dur="500"/>
                                        <p:tgtEl>
                                          <p:spTgt spid="168963">
                                            <p:txEl>
                                              <p:pRg st="5" end="5"/>
                                            </p:txEl>
                                          </p:spTgt>
                                        </p:tgtEl>
                                      </p:cBhvr>
                                    </p:animEffect>
                                  </p:childTnLst>
                                </p:cTn>
                              </p:par>
                            </p:childTnLst>
                          </p:cTn>
                        </p:par>
                        <p:par>
                          <p:cTn id="34" fill="hold" nodeType="afterGroup">
                            <p:stCondLst>
                              <p:cond delay="3840"/>
                            </p:stCondLst>
                            <p:childTnLst>
                              <p:par>
                                <p:cTn id="35" presetID="13" presetClass="entr" presetSubtype="16" fill="hold" nodeType="afterEffect">
                                  <p:stCondLst>
                                    <p:cond delay="0"/>
                                  </p:stCondLst>
                                  <p:childTnLst>
                                    <p:set>
                                      <p:cBhvr>
                                        <p:cTn id="36" dur="1" fill="hold">
                                          <p:stCondLst>
                                            <p:cond delay="0"/>
                                          </p:stCondLst>
                                        </p:cTn>
                                        <p:tgtEl>
                                          <p:spTgt spid="168963">
                                            <p:txEl>
                                              <p:pRg st="6" end="6"/>
                                            </p:txEl>
                                          </p:spTgt>
                                        </p:tgtEl>
                                        <p:attrNameLst>
                                          <p:attrName>style.visibility</p:attrName>
                                        </p:attrNameLst>
                                      </p:cBhvr>
                                      <p:to>
                                        <p:strVal val="visible"/>
                                      </p:to>
                                    </p:set>
                                    <p:animEffect transition="in" filter="plus(in)">
                                      <p:cBhvr>
                                        <p:cTn id="37" dur="500"/>
                                        <p:tgtEl>
                                          <p:spTgt spid="168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3">
            <a:extLst>
              <a:ext uri="{FF2B5EF4-FFF2-40B4-BE49-F238E27FC236}">
                <a16:creationId xmlns:a16="http://schemas.microsoft.com/office/drawing/2014/main" id="{757A85F8-52EE-406D-848C-6105FC9FC31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445005-5EB5-493A-87C1-9C2E46F7C0E6}" type="datetime1">
              <a:rPr lang="en-US" altLang="en-US" smtClean="0">
                <a:solidFill>
                  <a:srgbClr val="FFCC00"/>
                </a:solidFill>
              </a:rPr>
              <a:pPr eaLnBrk="1" hangingPunct="1"/>
              <a:t>4/6/2021</a:t>
            </a:fld>
            <a:endParaRPr lang="en-US" altLang="en-US">
              <a:solidFill>
                <a:srgbClr val="FFCC00"/>
              </a:solidFill>
            </a:endParaRPr>
          </a:p>
        </p:txBody>
      </p:sp>
      <p:sp>
        <p:nvSpPr>
          <p:cNvPr id="83971" name="Slide Number Placeholder 5">
            <a:extLst>
              <a:ext uri="{FF2B5EF4-FFF2-40B4-BE49-F238E27FC236}">
                <a16:creationId xmlns:a16="http://schemas.microsoft.com/office/drawing/2014/main" id="{385E9A87-CB5D-4429-843F-F84140D4D2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16B0D3-CFC1-4653-8B8B-2F69348A1122}" type="slidenum">
              <a:rPr lang="ar-SA" altLang="en-US">
                <a:solidFill>
                  <a:srgbClr val="FFCC00"/>
                </a:solidFill>
              </a:rPr>
              <a:pPr eaLnBrk="1" hangingPunct="1"/>
              <a:t>81</a:t>
            </a:fld>
            <a:endParaRPr lang="en-US" altLang="en-US">
              <a:solidFill>
                <a:srgbClr val="FFCC00"/>
              </a:solidFill>
            </a:endParaRPr>
          </a:p>
        </p:txBody>
      </p:sp>
      <p:sp>
        <p:nvSpPr>
          <p:cNvPr id="169986" name="Rectangle 2">
            <a:extLst>
              <a:ext uri="{FF2B5EF4-FFF2-40B4-BE49-F238E27FC236}">
                <a16:creationId xmlns:a16="http://schemas.microsoft.com/office/drawing/2014/main" id="{7A7B29A9-C2ED-4A66-A6F4-2D288C130B1A}"/>
              </a:ext>
            </a:extLst>
          </p:cNvPr>
          <p:cNvSpPr>
            <a:spLocks noGrp="1" noChangeArrowheads="1"/>
          </p:cNvSpPr>
          <p:nvPr>
            <p:ph type="title"/>
          </p:nvPr>
        </p:nvSpPr>
        <p:spPr>
          <a:xfrm>
            <a:off x="457200" y="404813"/>
            <a:ext cx="8229600" cy="838200"/>
          </a:xfrm>
        </p:spPr>
        <p:txBody>
          <a:bodyPr/>
          <a:lstStyle/>
          <a:p>
            <a:r>
              <a:rPr lang="ar-EG" altLang="en-US" b="1" u="sng">
                <a:solidFill>
                  <a:schemeClr val="tx1"/>
                </a:solidFill>
                <a:cs typeface="Arial" panose="020B0604020202020204" pitchFamily="34" charset="0"/>
              </a:rPr>
              <a:t>مقاييس التحكم</a:t>
            </a:r>
            <a:endParaRPr lang="en-US" altLang="en-US" b="1" u="sng">
              <a:solidFill>
                <a:schemeClr val="tx1"/>
              </a:solidFill>
              <a:cs typeface="Arial" panose="020B0604020202020204" pitchFamily="34" charset="0"/>
            </a:endParaRPr>
          </a:p>
        </p:txBody>
      </p:sp>
      <p:sp>
        <p:nvSpPr>
          <p:cNvPr id="169987" name="Rectangle 3">
            <a:extLst>
              <a:ext uri="{FF2B5EF4-FFF2-40B4-BE49-F238E27FC236}">
                <a16:creationId xmlns:a16="http://schemas.microsoft.com/office/drawing/2014/main" id="{C53CA78E-355A-4644-BD0A-1CA40D94374A}"/>
              </a:ext>
            </a:extLst>
          </p:cNvPr>
          <p:cNvSpPr>
            <a:spLocks noGrp="1" noChangeArrowheads="1"/>
          </p:cNvSpPr>
          <p:nvPr>
            <p:ph type="body" idx="1"/>
          </p:nvPr>
        </p:nvSpPr>
        <p:spPr>
          <a:xfrm>
            <a:off x="539750" y="1628775"/>
            <a:ext cx="8002588" cy="4525963"/>
          </a:xfrm>
        </p:spPr>
        <p:txBody>
          <a:bodyPr/>
          <a:lstStyle/>
          <a:p>
            <a:pPr algn="r" rtl="1">
              <a:lnSpc>
                <a:spcPct val="90000"/>
              </a:lnSpc>
              <a:buFontTx/>
              <a:buNone/>
            </a:pPr>
            <a:r>
              <a:rPr lang="ar-EG" altLang="en-US" sz="3600" b="1">
                <a:solidFill>
                  <a:schemeClr val="tx1"/>
                </a:solidFill>
                <a:cs typeface="Arial" panose="020B0604020202020204" pitchFamily="34" charset="0"/>
              </a:rPr>
              <a:t>في المخاطر الكيميائية :</a:t>
            </a:r>
            <a:endParaRPr lang="en-US" altLang="en-US" sz="3600" b="1">
              <a:solidFill>
                <a:schemeClr val="tx1"/>
              </a:solidFill>
              <a:cs typeface="Arial" panose="020B0604020202020204" pitchFamily="34" charset="0"/>
            </a:endParaRPr>
          </a:p>
          <a:p>
            <a:pPr algn="just" rtl="1">
              <a:lnSpc>
                <a:spcPct val="90000"/>
              </a:lnSpc>
            </a:pPr>
            <a:r>
              <a:rPr lang="ar-EG" altLang="en-US">
                <a:solidFill>
                  <a:schemeClr val="tx1"/>
                </a:solidFill>
                <a:cs typeface="Arial" panose="020B0604020202020204" pitchFamily="34" charset="0"/>
              </a:rPr>
              <a:t>الدقة في استلام المواد الخام</a:t>
            </a:r>
            <a:endParaRPr lang="en-US" altLang="en-US">
              <a:solidFill>
                <a:schemeClr val="tx1"/>
              </a:solidFill>
              <a:cs typeface="Arial" panose="020B0604020202020204" pitchFamily="34" charset="0"/>
            </a:endParaRPr>
          </a:p>
          <a:p>
            <a:pPr algn="just" rtl="1">
              <a:lnSpc>
                <a:spcPct val="90000"/>
              </a:lnSpc>
            </a:pPr>
            <a:r>
              <a:rPr lang="ar-EG" altLang="en-US">
                <a:solidFill>
                  <a:schemeClr val="tx1"/>
                </a:solidFill>
                <a:cs typeface="Arial" panose="020B0604020202020204" pitchFamily="34" charset="0"/>
              </a:rPr>
              <a:t>التحكم في عملية الانتاج </a:t>
            </a:r>
            <a:endParaRPr lang="en-US" altLang="en-US">
              <a:solidFill>
                <a:schemeClr val="tx1"/>
              </a:solidFill>
              <a:cs typeface="Arial" panose="020B0604020202020204" pitchFamily="34" charset="0"/>
            </a:endParaRPr>
          </a:p>
          <a:p>
            <a:pPr algn="just" rtl="1">
              <a:lnSpc>
                <a:spcPct val="90000"/>
              </a:lnSpc>
            </a:pPr>
            <a:r>
              <a:rPr lang="ar-EG" altLang="en-US">
                <a:solidFill>
                  <a:schemeClr val="tx1"/>
                </a:solidFill>
                <a:cs typeface="Arial" panose="020B0604020202020204" pitchFamily="34" charset="0"/>
              </a:rPr>
              <a:t>تخزين المواد الكيميائية المستخدمة في التنظيف والتطهير في مخازن خاصة معزولة عن مخازن الاغذية </a:t>
            </a:r>
            <a:endParaRPr lang="en-US" altLang="en-US">
              <a:solidFill>
                <a:schemeClr val="tx1"/>
              </a:solidFill>
              <a:cs typeface="Arial" panose="020B0604020202020204" pitchFamily="34" charset="0"/>
            </a:endParaRPr>
          </a:p>
          <a:p>
            <a:pPr algn="just" rtl="1">
              <a:lnSpc>
                <a:spcPct val="90000"/>
              </a:lnSpc>
            </a:pPr>
            <a:r>
              <a:rPr lang="ar-EG" altLang="en-US">
                <a:solidFill>
                  <a:schemeClr val="tx1"/>
                </a:solidFill>
                <a:cs typeface="Arial" panose="020B0604020202020204" pitchFamily="34" charset="0"/>
              </a:rPr>
              <a:t>التحكم في منع حدوث تلوث الاغذية بالمخاطر الكيميائية المختلفة</a:t>
            </a:r>
            <a:endParaRPr lang="en-US" altLang="en-US">
              <a:solidFill>
                <a:schemeClr val="tx1"/>
              </a:solidFill>
              <a:cs typeface="Arial" panose="020B0604020202020204" pitchFamily="34" charset="0"/>
            </a:endParaRPr>
          </a:p>
          <a:p>
            <a:pPr algn="just" rtl="1">
              <a:lnSpc>
                <a:spcPct val="90000"/>
              </a:lnSpc>
            </a:pPr>
            <a:r>
              <a:rPr lang="ar-EG" altLang="en-US">
                <a:solidFill>
                  <a:schemeClr val="tx1"/>
                </a:solidFill>
                <a:cs typeface="Arial" panose="020B0604020202020204" pitchFamily="34" charset="0"/>
              </a:rPr>
              <a:t>الدقة في كتابة كافة البيانات علي العبوات</a:t>
            </a:r>
            <a:endParaRPr lang="en-US" altLang="en-US">
              <a:solidFill>
                <a:schemeClr val="tx1"/>
              </a:solidFill>
              <a:cs typeface="Arial" panose="020B0604020202020204" pitchFamily="34" charset="0"/>
            </a:endParaRPr>
          </a:p>
          <a:p>
            <a:pPr algn="r" rtl="1">
              <a:lnSpc>
                <a:spcPct val="90000"/>
              </a:lnSpc>
            </a:pPr>
            <a:endParaRPr lang="en-US" alt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dissolve">
                                      <p:cBhvr>
                                        <p:cTn id="7" dur="500"/>
                                        <p:tgtEl>
                                          <p:spTgt spid="169986"/>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169987">
                                            <p:txEl>
                                              <p:pRg st="0" end="0"/>
                                            </p:txEl>
                                          </p:spTgt>
                                        </p:tgtEl>
                                        <p:attrNameLst>
                                          <p:attrName>style.visibility</p:attrName>
                                        </p:attrNameLst>
                                      </p:cBhvr>
                                      <p:to>
                                        <p:strVal val="visible"/>
                                      </p:to>
                                    </p:set>
                                    <p:anim calcmode="discrete" valueType="clr">
                                      <p:cBhvr override="childStyle">
                                        <p:cTn id="11" dur="80"/>
                                        <p:tgtEl>
                                          <p:spTgt spid="1699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69987">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69987">
                                            <p:txEl>
                                              <p:pRg st="0" end="0"/>
                                            </p:txEl>
                                          </p:spTgt>
                                        </p:tgtEl>
                                        <p:attrNameLst>
                                          <p:attrName>fill.type</p:attrName>
                                        </p:attrNameLst>
                                      </p:cBhvr>
                                      <p:to>
                                        <p:strVal val="solid"/>
                                      </p:to>
                                    </p:set>
                                  </p:childTnLst>
                                </p:cTn>
                              </p:par>
                            </p:childTnLst>
                          </p:cTn>
                        </p:par>
                        <p:par>
                          <p:cTn id="14" fill="hold" nodeType="afterGroup">
                            <p:stCondLst>
                              <p:cond delay="1340"/>
                            </p:stCondLst>
                            <p:childTnLst>
                              <p:par>
                                <p:cTn id="15" presetID="13" presetClass="entr" presetSubtype="16" fill="hold" nodeType="afterEffect">
                                  <p:stCondLst>
                                    <p:cond delay="0"/>
                                  </p:stCondLst>
                                  <p:childTnLst>
                                    <p:set>
                                      <p:cBhvr>
                                        <p:cTn id="16" dur="1" fill="hold">
                                          <p:stCondLst>
                                            <p:cond delay="0"/>
                                          </p:stCondLst>
                                        </p:cTn>
                                        <p:tgtEl>
                                          <p:spTgt spid="169987">
                                            <p:txEl>
                                              <p:pRg st="1" end="1"/>
                                            </p:txEl>
                                          </p:spTgt>
                                        </p:tgtEl>
                                        <p:attrNameLst>
                                          <p:attrName>style.visibility</p:attrName>
                                        </p:attrNameLst>
                                      </p:cBhvr>
                                      <p:to>
                                        <p:strVal val="visible"/>
                                      </p:to>
                                    </p:set>
                                    <p:animEffect transition="in" filter="plus(in)">
                                      <p:cBhvr>
                                        <p:cTn id="17" dur="500"/>
                                        <p:tgtEl>
                                          <p:spTgt spid="169987">
                                            <p:txEl>
                                              <p:pRg st="1" end="1"/>
                                            </p:txEl>
                                          </p:spTgt>
                                        </p:tgtEl>
                                      </p:cBhvr>
                                    </p:animEffect>
                                  </p:childTnLst>
                                </p:cTn>
                              </p:par>
                            </p:childTnLst>
                          </p:cTn>
                        </p:par>
                        <p:par>
                          <p:cTn id="18" fill="hold" nodeType="afterGroup">
                            <p:stCondLst>
                              <p:cond delay="1840"/>
                            </p:stCondLst>
                            <p:childTnLst>
                              <p:par>
                                <p:cTn id="19" presetID="13" presetClass="entr" presetSubtype="16" fill="hold" nodeType="afterEffect">
                                  <p:stCondLst>
                                    <p:cond delay="0"/>
                                  </p:stCondLst>
                                  <p:childTnLst>
                                    <p:set>
                                      <p:cBhvr>
                                        <p:cTn id="20" dur="1" fill="hold">
                                          <p:stCondLst>
                                            <p:cond delay="0"/>
                                          </p:stCondLst>
                                        </p:cTn>
                                        <p:tgtEl>
                                          <p:spTgt spid="169987">
                                            <p:txEl>
                                              <p:pRg st="2" end="2"/>
                                            </p:txEl>
                                          </p:spTgt>
                                        </p:tgtEl>
                                        <p:attrNameLst>
                                          <p:attrName>style.visibility</p:attrName>
                                        </p:attrNameLst>
                                      </p:cBhvr>
                                      <p:to>
                                        <p:strVal val="visible"/>
                                      </p:to>
                                    </p:set>
                                    <p:animEffect transition="in" filter="plus(in)">
                                      <p:cBhvr>
                                        <p:cTn id="21" dur="500"/>
                                        <p:tgtEl>
                                          <p:spTgt spid="169987">
                                            <p:txEl>
                                              <p:pRg st="2" end="2"/>
                                            </p:txEl>
                                          </p:spTgt>
                                        </p:tgtEl>
                                      </p:cBhvr>
                                    </p:animEffect>
                                  </p:childTnLst>
                                </p:cTn>
                              </p:par>
                            </p:childTnLst>
                          </p:cTn>
                        </p:par>
                        <p:par>
                          <p:cTn id="22" fill="hold" nodeType="afterGroup">
                            <p:stCondLst>
                              <p:cond delay="2340"/>
                            </p:stCondLst>
                            <p:childTnLst>
                              <p:par>
                                <p:cTn id="23" presetID="13" presetClass="entr" presetSubtype="16" fill="hold" nodeType="afterEffect">
                                  <p:stCondLst>
                                    <p:cond delay="0"/>
                                  </p:stCondLst>
                                  <p:childTnLst>
                                    <p:set>
                                      <p:cBhvr>
                                        <p:cTn id="24" dur="1" fill="hold">
                                          <p:stCondLst>
                                            <p:cond delay="0"/>
                                          </p:stCondLst>
                                        </p:cTn>
                                        <p:tgtEl>
                                          <p:spTgt spid="169987">
                                            <p:txEl>
                                              <p:pRg st="3" end="3"/>
                                            </p:txEl>
                                          </p:spTgt>
                                        </p:tgtEl>
                                        <p:attrNameLst>
                                          <p:attrName>style.visibility</p:attrName>
                                        </p:attrNameLst>
                                      </p:cBhvr>
                                      <p:to>
                                        <p:strVal val="visible"/>
                                      </p:to>
                                    </p:set>
                                    <p:animEffect transition="in" filter="plus(in)">
                                      <p:cBhvr>
                                        <p:cTn id="25" dur="500"/>
                                        <p:tgtEl>
                                          <p:spTgt spid="169987">
                                            <p:txEl>
                                              <p:pRg st="3" end="3"/>
                                            </p:txEl>
                                          </p:spTgt>
                                        </p:tgtEl>
                                      </p:cBhvr>
                                    </p:animEffect>
                                  </p:childTnLst>
                                </p:cTn>
                              </p:par>
                            </p:childTnLst>
                          </p:cTn>
                        </p:par>
                        <p:par>
                          <p:cTn id="26" fill="hold" nodeType="afterGroup">
                            <p:stCondLst>
                              <p:cond delay="2840"/>
                            </p:stCondLst>
                            <p:childTnLst>
                              <p:par>
                                <p:cTn id="27" presetID="13" presetClass="entr" presetSubtype="16" fill="hold" nodeType="afterEffect">
                                  <p:stCondLst>
                                    <p:cond delay="0"/>
                                  </p:stCondLst>
                                  <p:childTnLst>
                                    <p:set>
                                      <p:cBhvr>
                                        <p:cTn id="28" dur="1" fill="hold">
                                          <p:stCondLst>
                                            <p:cond delay="0"/>
                                          </p:stCondLst>
                                        </p:cTn>
                                        <p:tgtEl>
                                          <p:spTgt spid="169987">
                                            <p:txEl>
                                              <p:pRg st="4" end="4"/>
                                            </p:txEl>
                                          </p:spTgt>
                                        </p:tgtEl>
                                        <p:attrNameLst>
                                          <p:attrName>style.visibility</p:attrName>
                                        </p:attrNameLst>
                                      </p:cBhvr>
                                      <p:to>
                                        <p:strVal val="visible"/>
                                      </p:to>
                                    </p:set>
                                    <p:animEffect transition="in" filter="plus(in)">
                                      <p:cBhvr>
                                        <p:cTn id="29" dur="500"/>
                                        <p:tgtEl>
                                          <p:spTgt spid="169987">
                                            <p:txEl>
                                              <p:pRg st="4" end="4"/>
                                            </p:txEl>
                                          </p:spTgt>
                                        </p:tgtEl>
                                      </p:cBhvr>
                                    </p:animEffect>
                                  </p:childTnLst>
                                </p:cTn>
                              </p:par>
                            </p:childTnLst>
                          </p:cTn>
                        </p:par>
                        <p:par>
                          <p:cTn id="30" fill="hold" nodeType="afterGroup">
                            <p:stCondLst>
                              <p:cond delay="3340"/>
                            </p:stCondLst>
                            <p:childTnLst>
                              <p:par>
                                <p:cTn id="31" presetID="13" presetClass="entr" presetSubtype="16" fill="hold" nodeType="afterEffect">
                                  <p:stCondLst>
                                    <p:cond delay="0"/>
                                  </p:stCondLst>
                                  <p:childTnLst>
                                    <p:set>
                                      <p:cBhvr>
                                        <p:cTn id="32" dur="1" fill="hold">
                                          <p:stCondLst>
                                            <p:cond delay="0"/>
                                          </p:stCondLst>
                                        </p:cTn>
                                        <p:tgtEl>
                                          <p:spTgt spid="169987">
                                            <p:txEl>
                                              <p:pRg st="5" end="5"/>
                                            </p:txEl>
                                          </p:spTgt>
                                        </p:tgtEl>
                                        <p:attrNameLst>
                                          <p:attrName>style.visibility</p:attrName>
                                        </p:attrNameLst>
                                      </p:cBhvr>
                                      <p:to>
                                        <p:strVal val="visible"/>
                                      </p:to>
                                    </p:set>
                                    <p:animEffect transition="in" filter="plus(in)">
                                      <p:cBhvr>
                                        <p:cTn id="33" dur="500"/>
                                        <p:tgtEl>
                                          <p:spTgt spid="169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ate Placeholder 3">
            <a:extLst>
              <a:ext uri="{FF2B5EF4-FFF2-40B4-BE49-F238E27FC236}">
                <a16:creationId xmlns:a16="http://schemas.microsoft.com/office/drawing/2014/main" id="{DA06BC31-A6C6-4261-84F7-94C422C7645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C2D1AE-83A5-449B-A084-EB057EC88179}" type="datetime1">
              <a:rPr lang="en-US" altLang="en-US" smtClean="0">
                <a:solidFill>
                  <a:srgbClr val="FFCC00"/>
                </a:solidFill>
              </a:rPr>
              <a:pPr eaLnBrk="1" hangingPunct="1"/>
              <a:t>4/6/2021</a:t>
            </a:fld>
            <a:endParaRPr lang="en-US" altLang="en-US">
              <a:solidFill>
                <a:srgbClr val="FFCC00"/>
              </a:solidFill>
            </a:endParaRPr>
          </a:p>
        </p:txBody>
      </p:sp>
      <p:sp>
        <p:nvSpPr>
          <p:cNvPr id="84995" name="Slide Number Placeholder 5">
            <a:extLst>
              <a:ext uri="{FF2B5EF4-FFF2-40B4-BE49-F238E27FC236}">
                <a16:creationId xmlns:a16="http://schemas.microsoft.com/office/drawing/2014/main" id="{5D14E4EE-62EA-4569-9FD5-0EA96F52E2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49BF20-E888-4500-8541-2FC828A996BF}" type="slidenum">
              <a:rPr lang="ar-SA" altLang="en-US">
                <a:solidFill>
                  <a:srgbClr val="FFCC00"/>
                </a:solidFill>
              </a:rPr>
              <a:pPr eaLnBrk="1" hangingPunct="1"/>
              <a:t>82</a:t>
            </a:fld>
            <a:endParaRPr lang="en-US" altLang="en-US">
              <a:solidFill>
                <a:srgbClr val="FFCC00"/>
              </a:solidFill>
            </a:endParaRPr>
          </a:p>
        </p:txBody>
      </p:sp>
      <p:sp>
        <p:nvSpPr>
          <p:cNvPr id="171010" name="Rectangle 2">
            <a:extLst>
              <a:ext uri="{FF2B5EF4-FFF2-40B4-BE49-F238E27FC236}">
                <a16:creationId xmlns:a16="http://schemas.microsoft.com/office/drawing/2014/main" id="{B7C05ADA-79AD-4ECA-83C6-E54545B5FF94}"/>
              </a:ext>
            </a:extLst>
          </p:cNvPr>
          <p:cNvSpPr>
            <a:spLocks noGrp="1" noChangeArrowheads="1"/>
          </p:cNvSpPr>
          <p:nvPr>
            <p:ph type="title"/>
          </p:nvPr>
        </p:nvSpPr>
        <p:spPr>
          <a:xfrm>
            <a:off x="457200" y="476250"/>
            <a:ext cx="8229600" cy="838200"/>
          </a:xfrm>
        </p:spPr>
        <p:txBody>
          <a:bodyPr/>
          <a:lstStyle/>
          <a:p>
            <a:r>
              <a:rPr lang="ar-EG" altLang="en-US" b="1" u="sng">
                <a:solidFill>
                  <a:schemeClr val="tx1"/>
                </a:solidFill>
                <a:cs typeface="Arial" panose="020B0604020202020204" pitchFamily="34" charset="0"/>
              </a:rPr>
              <a:t>مقاييس التحكم</a:t>
            </a:r>
            <a:endParaRPr lang="en-US" altLang="en-US" b="1" u="sng">
              <a:solidFill>
                <a:schemeClr val="tx1"/>
              </a:solidFill>
              <a:cs typeface="Arial" panose="020B0604020202020204" pitchFamily="34" charset="0"/>
            </a:endParaRPr>
          </a:p>
        </p:txBody>
      </p:sp>
      <p:sp>
        <p:nvSpPr>
          <p:cNvPr id="171011" name="Rectangle 3">
            <a:extLst>
              <a:ext uri="{FF2B5EF4-FFF2-40B4-BE49-F238E27FC236}">
                <a16:creationId xmlns:a16="http://schemas.microsoft.com/office/drawing/2014/main" id="{5167CDE6-5D0C-4F84-BC46-3A2631563142}"/>
              </a:ext>
            </a:extLst>
          </p:cNvPr>
          <p:cNvSpPr>
            <a:spLocks noGrp="1" noChangeArrowheads="1"/>
          </p:cNvSpPr>
          <p:nvPr>
            <p:ph type="body" idx="1"/>
          </p:nvPr>
        </p:nvSpPr>
        <p:spPr>
          <a:xfrm>
            <a:off x="601663" y="1600200"/>
            <a:ext cx="8002587" cy="4525963"/>
          </a:xfrm>
        </p:spPr>
        <p:txBody>
          <a:bodyPr/>
          <a:lstStyle/>
          <a:p>
            <a:pPr algn="r" rtl="1">
              <a:buFontTx/>
              <a:buNone/>
            </a:pPr>
            <a:r>
              <a:rPr lang="ar-EG" altLang="en-US" sz="3600" b="1">
                <a:solidFill>
                  <a:schemeClr val="tx1"/>
                </a:solidFill>
                <a:cs typeface="Arial" panose="020B0604020202020204" pitchFamily="34" charset="0"/>
              </a:rPr>
              <a:t>في المخاطر الطبيعية :</a:t>
            </a:r>
          </a:p>
          <a:p>
            <a:pPr algn="just" rtl="1"/>
            <a:r>
              <a:rPr lang="ar-EG" altLang="en-US" b="1">
                <a:solidFill>
                  <a:schemeClr val="tx1"/>
                </a:solidFill>
                <a:cs typeface="Arial" panose="020B0604020202020204" pitchFamily="34" charset="0"/>
              </a:rPr>
              <a:t>الدقة في فحص واستلام المواد الخام الواردة للمصنع.</a:t>
            </a:r>
          </a:p>
          <a:p>
            <a:pPr algn="just" rtl="1"/>
            <a:r>
              <a:rPr lang="ar-EG" altLang="en-US" b="1">
                <a:solidFill>
                  <a:schemeClr val="tx1"/>
                </a:solidFill>
                <a:cs typeface="Arial" panose="020B0604020202020204" pitchFamily="34" charset="0"/>
              </a:rPr>
              <a:t>التحكم في العملية التصنيعية مثل استخدام كاشف المعادن المغناطيسي للتخلص من المعادن .</a:t>
            </a:r>
          </a:p>
          <a:p>
            <a:pPr algn="just" rtl="1"/>
            <a:r>
              <a:rPr lang="ar-EG" altLang="en-US" b="1">
                <a:solidFill>
                  <a:schemeClr val="tx1"/>
                </a:solidFill>
                <a:cs typeface="Arial" panose="020B0604020202020204" pitchFamily="34" charset="0"/>
              </a:rPr>
              <a:t>التحكم في الظروف البيئية المحيطة بالعملية التصنيعية.</a:t>
            </a:r>
          </a:p>
          <a:p>
            <a:pPr algn="just" rtl="1"/>
            <a:r>
              <a:rPr lang="ar-EG" altLang="en-US" b="1">
                <a:solidFill>
                  <a:schemeClr val="tx1"/>
                </a:solidFill>
                <a:cs typeface="Arial" panose="020B0604020202020204" pitchFamily="34" charset="0"/>
              </a:rPr>
              <a:t>المحافظة علي الاجراءات الوقائية للادوات المستخدمة في انتاج الغذاء</a:t>
            </a:r>
            <a:r>
              <a:rPr lang="ar-EG" altLang="en-US" b="1">
                <a:solidFill>
                  <a:schemeClr val="tx1"/>
                </a:solidFill>
              </a:rPr>
              <a:t> </a:t>
            </a:r>
            <a:r>
              <a:rPr lang="ar-EG" altLang="en-US" b="1">
                <a:solidFill>
                  <a:schemeClr val="tx1"/>
                </a:solidFill>
                <a:cs typeface="Arial" panose="020B0604020202020204" pitchFamily="34" charset="0"/>
              </a:rPr>
              <a:t>.</a:t>
            </a:r>
            <a:endParaRPr lang="en-US" altLang="en-US"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dissolve">
                                      <p:cBhvr>
                                        <p:cTn id="7" dur="500"/>
                                        <p:tgtEl>
                                          <p:spTgt spid="171010"/>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171011">
                                            <p:txEl>
                                              <p:pRg st="0" end="0"/>
                                            </p:txEl>
                                          </p:spTgt>
                                        </p:tgtEl>
                                        <p:attrNameLst>
                                          <p:attrName>style.visibility</p:attrName>
                                        </p:attrNameLst>
                                      </p:cBhvr>
                                      <p:to>
                                        <p:strVal val="visible"/>
                                      </p:to>
                                    </p:set>
                                    <p:anim calcmode="discrete" valueType="clr">
                                      <p:cBhvr override="childStyle">
                                        <p:cTn id="11" dur="80"/>
                                        <p:tgtEl>
                                          <p:spTgt spid="1710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71011">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71011">
                                            <p:txEl>
                                              <p:pRg st="0" end="0"/>
                                            </p:txEl>
                                          </p:spTgt>
                                        </p:tgtEl>
                                        <p:attrNameLst>
                                          <p:attrName>fill.type</p:attrName>
                                        </p:attrNameLst>
                                      </p:cBhvr>
                                      <p:to>
                                        <p:strVal val="solid"/>
                                      </p:to>
                                    </p:set>
                                  </p:childTnLst>
                                </p:cTn>
                              </p:par>
                            </p:childTnLst>
                          </p:cTn>
                        </p:par>
                        <p:par>
                          <p:cTn id="14" fill="hold" nodeType="afterGroup">
                            <p:stCondLst>
                              <p:cond delay="1260"/>
                            </p:stCondLst>
                            <p:childTnLst>
                              <p:par>
                                <p:cTn id="15" presetID="13" presetClass="entr" presetSubtype="16" fill="hold" nodeType="afterEffect">
                                  <p:stCondLst>
                                    <p:cond delay="0"/>
                                  </p:stCondLst>
                                  <p:childTnLst>
                                    <p:set>
                                      <p:cBhvr>
                                        <p:cTn id="16" dur="1" fill="hold">
                                          <p:stCondLst>
                                            <p:cond delay="0"/>
                                          </p:stCondLst>
                                        </p:cTn>
                                        <p:tgtEl>
                                          <p:spTgt spid="171011">
                                            <p:txEl>
                                              <p:pRg st="1" end="1"/>
                                            </p:txEl>
                                          </p:spTgt>
                                        </p:tgtEl>
                                        <p:attrNameLst>
                                          <p:attrName>style.visibility</p:attrName>
                                        </p:attrNameLst>
                                      </p:cBhvr>
                                      <p:to>
                                        <p:strVal val="visible"/>
                                      </p:to>
                                    </p:set>
                                    <p:animEffect transition="in" filter="plus(in)">
                                      <p:cBhvr>
                                        <p:cTn id="17" dur="500"/>
                                        <p:tgtEl>
                                          <p:spTgt spid="171011">
                                            <p:txEl>
                                              <p:pRg st="1" end="1"/>
                                            </p:txEl>
                                          </p:spTgt>
                                        </p:tgtEl>
                                      </p:cBhvr>
                                    </p:animEffect>
                                  </p:childTnLst>
                                </p:cTn>
                              </p:par>
                            </p:childTnLst>
                          </p:cTn>
                        </p:par>
                        <p:par>
                          <p:cTn id="18" fill="hold" nodeType="afterGroup">
                            <p:stCondLst>
                              <p:cond delay="1760"/>
                            </p:stCondLst>
                            <p:childTnLst>
                              <p:par>
                                <p:cTn id="19" presetID="13" presetClass="entr" presetSubtype="16" fill="hold" nodeType="afterEffect">
                                  <p:stCondLst>
                                    <p:cond delay="0"/>
                                  </p:stCondLst>
                                  <p:childTnLst>
                                    <p:set>
                                      <p:cBhvr>
                                        <p:cTn id="20" dur="1" fill="hold">
                                          <p:stCondLst>
                                            <p:cond delay="0"/>
                                          </p:stCondLst>
                                        </p:cTn>
                                        <p:tgtEl>
                                          <p:spTgt spid="171011">
                                            <p:txEl>
                                              <p:pRg st="2" end="2"/>
                                            </p:txEl>
                                          </p:spTgt>
                                        </p:tgtEl>
                                        <p:attrNameLst>
                                          <p:attrName>style.visibility</p:attrName>
                                        </p:attrNameLst>
                                      </p:cBhvr>
                                      <p:to>
                                        <p:strVal val="visible"/>
                                      </p:to>
                                    </p:set>
                                    <p:animEffect transition="in" filter="plus(in)">
                                      <p:cBhvr>
                                        <p:cTn id="21" dur="500"/>
                                        <p:tgtEl>
                                          <p:spTgt spid="171011">
                                            <p:txEl>
                                              <p:pRg st="2" end="2"/>
                                            </p:txEl>
                                          </p:spTgt>
                                        </p:tgtEl>
                                      </p:cBhvr>
                                    </p:animEffect>
                                  </p:childTnLst>
                                </p:cTn>
                              </p:par>
                            </p:childTnLst>
                          </p:cTn>
                        </p:par>
                        <p:par>
                          <p:cTn id="22" fill="hold" nodeType="afterGroup">
                            <p:stCondLst>
                              <p:cond delay="2260"/>
                            </p:stCondLst>
                            <p:childTnLst>
                              <p:par>
                                <p:cTn id="23" presetID="13" presetClass="entr" presetSubtype="16" fill="hold" nodeType="afterEffect">
                                  <p:stCondLst>
                                    <p:cond delay="0"/>
                                  </p:stCondLst>
                                  <p:childTnLst>
                                    <p:set>
                                      <p:cBhvr>
                                        <p:cTn id="24" dur="1" fill="hold">
                                          <p:stCondLst>
                                            <p:cond delay="0"/>
                                          </p:stCondLst>
                                        </p:cTn>
                                        <p:tgtEl>
                                          <p:spTgt spid="171011">
                                            <p:txEl>
                                              <p:pRg st="3" end="3"/>
                                            </p:txEl>
                                          </p:spTgt>
                                        </p:tgtEl>
                                        <p:attrNameLst>
                                          <p:attrName>style.visibility</p:attrName>
                                        </p:attrNameLst>
                                      </p:cBhvr>
                                      <p:to>
                                        <p:strVal val="visible"/>
                                      </p:to>
                                    </p:set>
                                    <p:animEffect transition="in" filter="plus(in)">
                                      <p:cBhvr>
                                        <p:cTn id="25" dur="500"/>
                                        <p:tgtEl>
                                          <p:spTgt spid="171011">
                                            <p:txEl>
                                              <p:pRg st="3" end="3"/>
                                            </p:txEl>
                                          </p:spTgt>
                                        </p:tgtEl>
                                      </p:cBhvr>
                                    </p:animEffect>
                                  </p:childTnLst>
                                </p:cTn>
                              </p:par>
                            </p:childTnLst>
                          </p:cTn>
                        </p:par>
                        <p:par>
                          <p:cTn id="26" fill="hold" nodeType="afterGroup">
                            <p:stCondLst>
                              <p:cond delay="2760"/>
                            </p:stCondLst>
                            <p:childTnLst>
                              <p:par>
                                <p:cTn id="27" presetID="13" presetClass="entr" presetSubtype="16" fill="hold" nodeType="afterEffect">
                                  <p:stCondLst>
                                    <p:cond delay="0"/>
                                  </p:stCondLst>
                                  <p:childTnLst>
                                    <p:set>
                                      <p:cBhvr>
                                        <p:cTn id="28" dur="1" fill="hold">
                                          <p:stCondLst>
                                            <p:cond delay="0"/>
                                          </p:stCondLst>
                                        </p:cTn>
                                        <p:tgtEl>
                                          <p:spTgt spid="171011">
                                            <p:txEl>
                                              <p:pRg st="4" end="4"/>
                                            </p:txEl>
                                          </p:spTgt>
                                        </p:tgtEl>
                                        <p:attrNameLst>
                                          <p:attrName>style.visibility</p:attrName>
                                        </p:attrNameLst>
                                      </p:cBhvr>
                                      <p:to>
                                        <p:strVal val="visible"/>
                                      </p:to>
                                    </p:set>
                                    <p:animEffect transition="in" filter="plus(in)">
                                      <p:cBhvr>
                                        <p:cTn id="29" dur="500"/>
                                        <p:tgtEl>
                                          <p:spTgt spid="171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e Placeholder 3">
            <a:extLst>
              <a:ext uri="{FF2B5EF4-FFF2-40B4-BE49-F238E27FC236}">
                <a16:creationId xmlns:a16="http://schemas.microsoft.com/office/drawing/2014/main" id="{0D36FB59-8ABB-4C26-B134-27506028C88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1D900C-6DB4-46B2-94AA-39A2D1451DA1}" type="datetime1">
              <a:rPr lang="en-US" altLang="en-US" smtClean="0">
                <a:solidFill>
                  <a:srgbClr val="FFCC00"/>
                </a:solidFill>
              </a:rPr>
              <a:pPr eaLnBrk="1" hangingPunct="1"/>
              <a:t>4/6/2021</a:t>
            </a:fld>
            <a:endParaRPr lang="en-US" altLang="en-US">
              <a:solidFill>
                <a:srgbClr val="FFCC00"/>
              </a:solidFill>
            </a:endParaRPr>
          </a:p>
        </p:txBody>
      </p:sp>
      <p:sp>
        <p:nvSpPr>
          <p:cNvPr id="86019" name="Slide Number Placeholder 5">
            <a:extLst>
              <a:ext uri="{FF2B5EF4-FFF2-40B4-BE49-F238E27FC236}">
                <a16:creationId xmlns:a16="http://schemas.microsoft.com/office/drawing/2014/main" id="{5AF093EC-BD46-45B0-B360-FEB8E6FD1D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565A69-B6EC-4963-8BF0-F78706D65F8C}" type="slidenum">
              <a:rPr lang="ar-SA" altLang="en-US">
                <a:solidFill>
                  <a:srgbClr val="FFCC00"/>
                </a:solidFill>
              </a:rPr>
              <a:pPr eaLnBrk="1" hangingPunct="1"/>
              <a:t>83</a:t>
            </a:fld>
            <a:endParaRPr lang="en-US" altLang="en-US">
              <a:solidFill>
                <a:srgbClr val="FFCC00"/>
              </a:solidFill>
            </a:endParaRPr>
          </a:p>
        </p:txBody>
      </p:sp>
      <p:sp>
        <p:nvSpPr>
          <p:cNvPr id="172035" name="Rectangle 3">
            <a:extLst>
              <a:ext uri="{FF2B5EF4-FFF2-40B4-BE49-F238E27FC236}">
                <a16:creationId xmlns:a16="http://schemas.microsoft.com/office/drawing/2014/main" id="{EC4C54F2-7961-4E95-94CD-BFD75CFDA6E3}"/>
              </a:ext>
            </a:extLst>
          </p:cNvPr>
          <p:cNvSpPr>
            <a:spLocks noGrp="1" noChangeArrowheads="1"/>
          </p:cNvSpPr>
          <p:nvPr>
            <p:ph type="body" idx="1"/>
          </p:nvPr>
        </p:nvSpPr>
        <p:spPr/>
        <p:txBody>
          <a:bodyPr/>
          <a:lstStyle/>
          <a:p>
            <a:pPr algn="ctr" rtl="1">
              <a:buFontTx/>
              <a:buNone/>
            </a:pPr>
            <a:r>
              <a:rPr lang="ar-EG" altLang="en-US" b="1">
                <a:solidFill>
                  <a:schemeClr val="tx1"/>
                </a:solidFill>
                <a:cs typeface="Arial" panose="020B0604020202020204" pitchFamily="34" charset="0"/>
              </a:rPr>
              <a:t>الخطوة الخامسة  في النظام :</a:t>
            </a:r>
          </a:p>
          <a:p>
            <a:pPr algn="ctr">
              <a:buFontTx/>
              <a:buNone/>
            </a:pPr>
            <a:r>
              <a:rPr lang="ar-EG" altLang="en-US"/>
              <a:t> </a:t>
            </a:r>
            <a:r>
              <a:rPr lang="ar-EG" altLang="en-US" b="1">
                <a:solidFill>
                  <a:schemeClr val="tx1"/>
                </a:solidFill>
                <a:cs typeface="Arial" panose="020B0604020202020204" pitchFamily="34" charset="0"/>
              </a:rPr>
              <a:t>الاجراءات التصحيحية      </a:t>
            </a:r>
            <a:r>
              <a:rPr lang="en-US" altLang="en-US" b="1">
                <a:solidFill>
                  <a:schemeClr val="tx1"/>
                </a:solidFill>
                <a:cs typeface="Arial" panose="020B0604020202020204" pitchFamily="34" charset="0"/>
              </a:rPr>
              <a:t>Corrective Actions</a:t>
            </a:r>
            <a:endParaRPr lang="en-US" altLang="en-US" b="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72035">
                                            <p:txEl>
                                              <p:pRg st="0" end="0"/>
                                            </p:txEl>
                                          </p:spTgt>
                                        </p:tgtEl>
                                        <p:attrNameLst>
                                          <p:attrName>style.visibility</p:attrName>
                                        </p:attrNameLst>
                                      </p:cBhvr>
                                      <p:to>
                                        <p:strVal val="visible"/>
                                      </p:to>
                                    </p:set>
                                    <p:anim calcmode="discrete" valueType="clr">
                                      <p:cBhvr override="childStyle">
                                        <p:cTn id="7" dur="80"/>
                                        <p:tgtEl>
                                          <p:spTgt spid="1720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203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203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3">
            <a:extLst>
              <a:ext uri="{FF2B5EF4-FFF2-40B4-BE49-F238E27FC236}">
                <a16:creationId xmlns:a16="http://schemas.microsoft.com/office/drawing/2014/main" id="{A5DD9F77-FE72-474C-9D09-FD7B7EBB6D8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66AD19-6C61-44DB-9D19-17687DF0ACA6}" type="datetime1">
              <a:rPr lang="en-US" altLang="en-US" smtClean="0">
                <a:solidFill>
                  <a:srgbClr val="FFCC00"/>
                </a:solidFill>
              </a:rPr>
              <a:pPr eaLnBrk="1" hangingPunct="1"/>
              <a:t>4/6/2021</a:t>
            </a:fld>
            <a:endParaRPr lang="en-US" altLang="en-US">
              <a:solidFill>
                <a:srgbClr val="FFCC00"/>
              </a:solidFill>
            </a:endParaRPr>
          </a:p>
        </p:txBody>
      </p:sp>
      <p:sp>
        <p:nvSpPr>
          <p:cNvPr id="87043" name="Slide Number Placeholder 5">
            <a:extLst>
              <a:ext uri="{FF2B5EF4-FFF2-40B4-BE49-F238E27FC236}">
                <a16:creationId xmlns:a16="http://schemas.microsoft.com/office/drawing/2014/main" id="{16189907-C197-4368-993E-EFA119FA2B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B1BD6D-44C6-416E-AB8E-4623886209BC}" type="slidenum">
              <a:rPr lang="ar-SA" altLang="en-US">
                <a:solidFill>
                  <a:srgbClr val="FFCC00"/>
                </a:solidFill>
              </a:rPr>
              <a:pPr eaLnBrk="1" hangingPunct="1"/>
              <a:t>84</a:t>
            </a:fld>
            <a:endParaRPr lang="en-US" altLang="en-US">
              <a:solidFill>
                <a:srgbClr val="FFCC00"/>
              </a:solidFill>
            </a:endParaRPr>
          </a:p>
        </p:txBody>
      </p:sp>
      <p:sp>
        <p:nvSpPr>
          <p:cNvPr id="173058" name="Rectangle 2">
            <a:extLst>
              <a:ext uri="{FF2B5EF4-FFF2-40B4-BE49-F238E27FC236}">
                <a16:creationId xmlns:a16="http://schemas.microsoft.com/office/drawing/2014/main" id="{28B50991-6933-48EB-957A-08D9E230CD69}"/>
              </a:ext>
            </a:extLst>
          </p:cNvPr>
          <p:cNvSpPr>
            <a:spLocks noGrp="1" noChangeArrowheads="1"/>
          </p:cNvSpPr>
          <p:nvPr>
            <p:ph type="title"/>
          </p:nvPr>
        </p:nvSpPr>
        <p:spPr>
          <a:xfrm>
            <a:off x="914400" y="1500188"/>
            <a:ext cx="8229600" cy="838200"/>
          </a:xfrm>
        </p:spPr>
        <p:txBody>
          <a:bodyPr/>
          <a:lstStyle/>
          <a:p>
            <a:pPr rtl="1"/>
            <a:r>
              <a:rPr lang="ar-EG" altLang="en-US" sz="4000">
                <a:cs typeface="Arial" panose="020B0604020202020204" pitchFamily="34" charset="0"/>
              </a:rPr>
              <a:t>    </a:t>
            </a:r>
            <a:r>
              <a:rPr lang="ar-EG" altLang="en-US" sz="4000"/>
              <a:t> </a:t>
            </a:r>
            <a:r>
              <a:rPr lang="ar-EG" altLang="en-US" sz="4000" b="1">
                <a:solidFill>
                  <a:schemeClr val="tx1"/>
                </a:solidFill>
                <a:cs typeface="Arial" panose="020B0604020202020204" pitchFamily="34" charset="0"/>
              </a:rPr>
              <a:t>الاجراءات التصحيحية</a:t>
            </a:r>
            <a:br>
              <a:rPr lang="ar-EG" altLang="en-US" sz="4000" b="1">
                <a:solidFill>
                  <a:schemeClr val="tx1"/>
                </a:solidFill>
                <a:cs typeface="Arial" panose="020B0604020202020204" pitchFamily="34" charset="0"/>
              </a:rPr>
            </a:br>
            <a:endParaRPr lang="en-US" altLang="en-US" sz="4000" b="1">
              <a:solidFill>
                <a:schemeClr val="tx1"/>
              </a:solidFill>
            </a:endParaRPr>
          </a:p>
        </p:txBody>
      </p:sp>
      <p:sp>
        <p:nvSpPr>
          <p:cNvPr id="173059" name="Rectangle 3">
            <a:extLst>
              <a:ext uri="{FF2B5EF4-FFF2-40B4-BE49-F238E27FC236}">
                <a16:creationId xmlns:a16="http://schemas.microsoft.com/office/drawing/2014/main" id="{279E498C-9B85-4349-95C3-FA4E9C54DC14}"/>
              </a:ext>
            </a:extLst>
          </p:cNvPr>
          <p:cNvSpPr>
            <a:spLocks noGrp="1" noChangeArrowheads="1"/>
          </p:cNvSpPr>
          <p:nvPr>
            <p:ph type="body" idx="1"/>
          </p:nvPr>
        </p:nvSpPr>
        <p:spPr>
          <a:xfrm>
            <a:off x="457200" y="2781300"/>
            <a:ext cx="8229600" cy="2592388"/>
          </a:xfrm>
        </p:spPr>
        <p:txBody>
          <a:bodyPr/>
          <a:lstStyle/>
          <a:p>
            <a:pPr algn="r" rtl="1">
              <a:buFontTx/>
              <a:buNone/>
            </a:pPr>
            <a:r>
              <a:rPr lang="ar-EG" altLang="en-US">
                <a:solidFill>
                  <a:schemeClr val="tx1"/>
                </a:solidFill>
                <a:cs typeface="Arial" panose="020B0604020202020204" pitchFamily="34" charset="0"/>
              </a:rPr>
              <a:t>  </a:t>
            </a:r>
            <a:r>
              <a:rPr lang="ar-EG" altLang="en-US" sz="3600" b="1">
                <a:solidFill>
                  <a:schemeClr val="tx1"/>
                </a:solidFill>
                <a:cs typeface="Arial" panose="020B0604020202020204" pitchFamily="34" charset="0"/>
              </a:rPr>
              <a:t>اي</a:t>
            </a:r>
            <a:r>
              <a:rPr lang="ar-EG" altLang="en-US" sz="3600">
                <a:solidFill>
                  <a:schemeClr val="tx1"/>
                </a:solidFill>
                <a:cs typeface="Arial" panose="020B0604020202020204" pitchFamily="34" charset="0"/>
              </a:rPr>
              <a:t> </a:t>
            </a:r>
            <a:r>
              <a:rPr lang="ar-EG" altLang="en-US" sz="3600" b="1">
                <a:solidFill>
                  <a:schemeClr val="tx1"/>
                </a:solidFill>
                <a:cs typeface="Arial" panose="020B0604020202020204" pitchFamily="34" charset="0"/>
              </a:rPr>
              <a:t>اجراء تصحيحي يؤخذ عندما تشير نتائج المراقبة عند اي نقطة من نقاط التحكم الحرجة لحدوث انحرافات عن الحدود الحرجة المقررة لهذه النقطة </a:t>
            </a:r>
          </a:p>
          <a:p>
            <a:pPr algn="r" rtl="1">
              <a:buFontTx/>
              <a:buNone/>
            </a:pPr>
            <a:r>
              <a:rPr lang="ar-EG" altLang="en-US" sz="3600" b="1">
                <a:solidFill>
                  <a:schemeClr val="tx1"/>
                </a:solidFill>
                <a:cs typeface="Arial" panose="020B0604020202020204" pitchFamily="34" charset="0"/>
              </a:rPr>
              <a:t>        ( النقطة  اصبحت ليست تحت</a:t>
            </a:r>
            <a:r>
              <a:rPr lang="ar-EG" altLang="en-US" sz="3600">
                <a:solidFill>
                  <a:schemeClr val="tx1"/>
                </a:solidFill>
                <a:cs typeface="Arial" panose="020B0604020202020204" pitchFamily="34" charset="0"/>
              </a:rPr>
              <a:t> </a:t>
            </a:r>
            <a:r>
              <a:rPr lang="ar-EG" altLang="en-US" sz="4000" b="1">
                <a:solidFill>
                  <a:schemeClr val="tx1"/>
                </a:solidFill>
                <a:cs typeface="Arial" panose="020B0604020202020204" pitchFamily="34" charset="0"/>
              </a:rPr>
              <a:t>السيطرة )</a:t>
            </a:r>
            <a:endParaRPr lang="en-US" altLang="en-US" sz="4000"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3058"/>
                                        </p:tgtEl>
                                        <p:attrNameLst>
                                          <p:attrName>style.visibility</p:attrName>
                                        </p:attrNameLst>
                                      </p:cBhvr>
                                      <p:to>
                                        <p:strVal val="visible"/>
                                      </p:to>
                                    </p:set>
                                    <p:anim calcmode="discrete" valueType="clr">
                                      <p:cBhvr override="childStyle">
                                        <p:cTn id="7" dur="80"/>
                                        <p:tgtEl>
                                          <p:spTgt spid="1730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3058"/>
                                        </p:tgtEl>
                                        <p:attrNameLst>
                                          <p:attrName>fillcolor</p:attrName>
                                        </p:attrNameLst>
                                      </p:cBhvr>
                                      <p:tavLst>
                                        <p:tav tm="0">
                                          <p:val>
                                            <p:clrVal>
                                              <a:schemeClr val="accent2"/>
                                            </p:clrVal>
                                          </p:val>
                                        </p:tav>
                                        <p:tav tm="50000">
                                          <p:val>
                                            <p:clrVal>
                                              <a:schemeClr val="hlink"/>
                                            </p:clrVal>
                                          </p:val>
                                        </p:tav>
                                      </p:tavLst>
                                    </p:anim>
                                    <p:set>
                                      <p:cBhvr>
                                        <p:cTn id="9" dur="80"/>
                                        <p:tgtEl>
                                          <p:spTgt spid="173058"/>
                                        </p:tgtEl>
                                        <p:attrNameLst>
                                          <p:attrName>fill.type</p:attrName>
                                        </p:attrNameLst>
                                      </p:cBhvr>
                                      <p:to>
                                        <p:strVal val="solid"/>
                                      </p:to>
                                    </p:set>
                                  </p:childTnLst>
                                </p:cTn>
                              </p:par>
                            </p:childTnLst>
                          </p:cTn>
                        </p:par>
                        <p:par>
                          <p:cTn id="10" fill="hold" nodeType="afterGroup">
                            <p:stCondLst>
                              <p:cond delay="760"/>
                            </p:stCondLst>
                            <p:childTnLst>
                              <p:par>
                                <p:cTn id="11" presetID="9" presetClass="entr" presetSubtype="0" fill="hold" nodeType="afterEffect">
                                  <p:stCondLst>
                                    <p:cond delay="0"/>
                                  </p:stCondLst>
                                  <p:childTnLst>
                                    <p:set>
                                      <p:cBhvr>
                                        <p:cTn id="12" dur="1" fill="hold">
                                          <p:stCondLst>
                                            <p:cond delay="0"/>
                                          </p:stCondLst>
                                        </p:cTn>
                                        <p:tgtEl>
                                          <p:spTgt spid="173059">
                                            <p:txEl>
                                              <p:pRg st="0" end="0"/>
                                            </p:txEl>
                                          </p:spTgt>
                                        </p:tgtEl>
                                        <p:attrNameLst>
                                          <p:attrName>style.visibility</p:attrName>
                                        </p:attrNameLst>
                                      </p:cBhvr>
                                      <p:to>
                                        <p:strVal val="visible"/>
                                      </p:to>
                                    </p:set>
                                    <p:animEffect transition="in" filter="dissolve">
                                      <p:cBhvr>
                                        <p:cTn id="13" dur="500"/>
                                        <p:tgtEl>
                                          <p:spTgt spid="173059">
                                            <p:txEl>
                                              <p:pRg st="0" end="0"/>
                                            </p:txEl>
                                          </p:spTgt>
                                        </p:tgtEl>
                                      </p:cBhvr>
                                    </p:animEffect>
                                  </p:childTnLst>
                                </p:cTn>
                              </p:par>
                            </p:childTnLst>
                          </p:cTn>
                        </p:par>
                        <p:par>
                          <p:cTn id="14" fill="hold" nodeType="afterGroup">
                            <p:stCondLst>
                              <p:cond delay="1260"/>
                            </p:stCondLst>
                            <p:childTnLst>
                              <p:par>
                                <p:cTn id="15" presetID="9" presetClass="entr" presetSubtype="0" fill="hold" nodeType="afterEffect">
                                  <p:stCondLst>
                                    <p:cond delay="0"/>
                                  </p:stCondLst>
                                  <p:childTnLst>
                                    <p:set>
                                      <p:cBhvr>
                                        <p:cTn id="16" dur="1" fill="hold">
                                          <p:stCondLst>
                                            <p:cond delay="0"/>
                                          </p:stCondLst>
                                        </p:cTn>
                                        <p:tgtEl>
                                          <p:spTgt spid="173059">
                                            <p:txEl>
                                              <p:pRg st="1" end="1"/>
                                            </p:txEl>
                                          </p:spTgt>
                                        </p:tgtEl>
                                        <p:attrNameLst>
                                          <p:attrName>style.visibility</p:attrName>
                                        </p:attrNameLst>
                                      </p:cBhvr>
                                      <p:to>
                                        <p:strVal val="visible"/>
                                      </p:to>
                                    </p:set>
                                    <p:animEffect transition="in" filter="dissolve">
                                      <p:cBhvr>
                                        <p:cTn id="17" dur="500"/>
                                        <p:tgtEl>
                                          <p:spTgt spid="173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ate Placeholder 3">
            <a:extLst>
              <a:ext uri="{FF2B5EF4-FFF2-40B4-BE49-F238E27FC236}">
                <a16:creationId xmlns:a16="http://schemas.microsoft.com/office/drawing/2014/main" id="{9829CD7E-B22A-4A55-99B9-6C2CD336705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1FF727-0656-436A-8AD9-294886B2103C}" type="datetime1">
              <a:rPr lang="en-US" altLang="en-US" smtClean="0">
                <a:solidFill>
                  <a:srgbClr val="FFCC00"/>
                </a:solidFill>
              </a:rPr>
              <a:pPr eaLnBrk="1" hangingPunct="1"/>
              <a:t>4/6/2021</a:t>
            </a:fld>
            <a:endParaRPr lang="en-US" altLang="en-US">
              <a:solidFill>
                <a:srgbClr val="FFCC00"/>
              </a:solidFill>
            </a:endParaRPr>
          </a:p>
        </p:txBody>
      </p:sp>
      <p:sp>
        <p:nvSpPr>
          <p:cNvPr id="88067" name="Slide Number Placeholder 5">
            <a:extLst>
              <a:ext uri="{FF2B5EF4-FFF2-40B4-BE49-F238E27FC236}">
                <a16:creationId xmlns:a16="http://schemas.microsoft.com/office/drawing/2014/main" id="{ECDD0E50-CB34-4F33-B4BF-603F90766A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4B5CD4-C8E4-4C05-83DB-27B49DB99447}" type="slidenum">
              <a:rPr lang="ar-SA" altLang="en-US">
                <a:solidFill>
                  <a:srgbClr val="FFCC00"/>
                </a:solidFill>
              </a:rPr>
              <a:pPr eaLnBrk="1" hangingPunct="1"/>
              <a:t>85</a:t>
            </a:fld>
            <a:endParaRPr lang="en-US" altLang="en-US">
              <a:solidFill>
                <a:srgbClr val="FFCC00"/>
              </a:solidFill>
            </a:endParaRPr>
          </a:p>
        </p:txBody>
      </p:sp>
      <p:sp>
        <p:nvSpPr>
          <p:cNvPr id="174083" name="Rectangle 3">
            <a:extLst>
              <a:ext uri="{FF2B5EF4-FFF2-40B4-BE49-F238E27FC236}">
                <a16:creationId xmlns:a16="http://schemas.microsoft.com/office/drawing/2014/main" id="{59B3C2F4-06AE-4027-B68F-1662E8DCA178}"/>
              </a:ext>
            </a:extLst>
          </p:cNvPr>
          <p:cNvSpPr>
            <a:spLocks noGrp="1" noChangeArrowheads="1"/>
          </p:cNvSpPr>
          <p:nvPr>
            <p:ph type="body" idx="1"/>
          </p:nvPr>
        </p:nvSpPr>
        <p:spPr>
          <a:xfrm>
            <a:off x="571500" y="1143000"/>
            <a:ext cx="7931150" cy="4214813"/>
          </a:xfrm>
        </p:spPr>
        <p:txBody>
          <a:bodyPr/>
          <a:lstStyle/>
          <a:p>
            <a:pPr algn="r" rtl="1">
              <a:buFontTx/>
              <a:buNone/>
            </a:pPr>
            <a:r>
              <a:rPr lang="ar-EG" altLang="en-US" sz="3600" b="1">
                <a:solidFill>
                  <a:schemeClr val="tx1"/>
                </a:solidFill>
              </a:rPr>
              <a:t> </a:t>
            </a:r>
            <a:r>
              <a:rPr lang="ar-EG" altLang="en-US" sz="3600" b="1">
                <a:solidFill>
                  <a:schemeClr val="tx1"/>
                </a:solidFill>
                <a:cs typeface="Arial" panose="020B0604020202020204" pitchFamily="34" charset="0"/>
              </a:rPr>
              <a:t>    الاجراءات التصحيحية يجب ان تشتمل علي</a:t>
            </a:r>
          </a:p>
          <a:p>
            <a:pPr algn="r" rtl="1">
              <a:buFontTx/>
              <a:buNone/>
            </a:pPr>
            <a:endParaRPr lang="en-US" altLang="en-US" sz="3600" b="1">
              <a:solidFill>
                <a:schemeClr val="tx1"/>
              </a:solidFill>
              <a:cs typeface="Arial" panose="020B0604020202020204" pitchFamily="34" charset="0"/>
            </a:endParaRPr>
          </a:p>
          <a:p>
            <a:pPr algn="just" rtl="1"/>
            <a:r>
              <a:rPr lang="ar-EG" altLang="en-US" b="1">
                <a:solidFill>
                  <a:schemeClr val="tx1"/>
                </a:solidFill>
                <a:cs typeface="Arial" panose="020B0604020202020204" pitchFamily="34" charset="0"/>
              </a:rPr>
              <a:t>تصحيح وازالة مسببات الانحراف واعادة التحكم والسيطرة للعملية التصنيعية .</a:t>
            </a:r>
            <a:endParaRPr lang="en-US" altLang="en-US" b="1">
              <a:solidFill>
                <a:schemeClr val="tx1"/>
              </a:solidFill>
              <a:cs typeface="Arial" panose="020B0604020202020204" pitchFamily="34" charset="0"/>
            </a:endParaRPr>
          </a:p>
          <a:p>
            <a:pPr algn="just" rtl="1"/>
            <a:r>
              <a:rPr lang="ar-EG" altLang="en-US" b="1">
                <a:solidFill>
                  <a:schemeClr val="tx1"/>
                </a:solidFill>
                <a:cs typeface="Arial" panose="020B0604020202020204" pitchFamily="34" charset="0"/>
              </a:rPr>
              <a:t>تحديد المنتج في حالة تسجيل الانحراف عن الحدود الحرجة وتحديد طريقة التعامل معه. </a:t>
            </a:r>
            <a:endParaRPr lang="en-US" altLang="en-US" b="1">
              <a:solidFill>
                <a:schemeClr val="tx1"/>
              </a:solidFill>
              <a:cs typeface="Arial" panose="020B0604020202020204" pitchFamily="34" charset="0"/>
            </a:endParaRPr>
          </a:p>
          <a:p>
            <a:endParaRPr lang="en-US" altLang="en-US"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74083">
                                            <p:txEl>
                                              <p:pRg st="0" end="0"/>
                                            </p:txEl>
                                          </p:spTgt>
                                        </p:tgtEl>
                                        <p:attrNameLst>
                                          <p:attrName>style.visibility</p:attrName>
                                        </p:attrNameLst>
                                      </p:cBhvr>
                                      <p:to>
                                        <p:strVal val="visible"/>
                                      </p:to>
                                    </p:set>
                                    <p:anim calcmode="discrete" valueType="clr">
                                      <p:cBhvr override="childStyle">
                                        <p:cTn id="7" dur="80"/>
                                        <p:tgtEl>
                                          <p:spTgt spid="1740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0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4083">
                                            <p:txEl>
                                              <p:pRg st="0" end="0"/>
                                            </p:txEl>
                                          </p:spTgt>
                                        </p:tgtEl>
                                        <p:attrNameLst>
                                          <p:attrName>fill.type</p:attrName>
                                        </p:attrNameLst>
                                      </p:cBhvr>
                                      <p:to>
                                        <p:strVal val="solid"/>
                                      </p:to>
                                    </p:set>
                                  </p:childTnLst>
                                </p:cTn>
                              </p:par>
                            </p:childTnLst>
                          </p:cTn>
                        </p:par>
                        <p:par>
                          <p:cTn id="10" fill="hold" nodeType="afterGroup">
                            <p:stCondLst>
                              <p:cond delay="1280"/>
                            </p:stCondLst>
                            <p:childTnLst>
                              <p:par>
                                <p:cTn id="11" presetID="9" presetClass="entr" presetSubtype="0" fill="hold" nodeType="afterEffect">
                                  <p:stCondLst>
                                    <p:cond delay="0"/>
                                  </p:stCondLst>
                                  <p:childTnLst>
                                    <p:set>
                                      <p:cBhvr>
                                        <p:cTn id="12" dur="1" fill="hold">
                                          <p:stCondLst>
                                            <p:cond delay="0"/>
                                          </p:stCondLst>
                                        </p:cTn>
                                        <p:tgtEl>
                                          <p:spTgt spid="174083">
                                            <p:txEl>
                                              <p:pRg st="2" end="2"/>
                                            </p:txEl>
                                          </p:spTgt>
                                        </p:tgtEl>
                                        <p:attrNameLst>
                                          <p:attrName>style.visibility</p:attrName>
                                        </p:attrNameLst>
                                      </p:cBhvr>
                                      <p:to>
                                        <p:strVal val="visible"/>
                                      </p:to>
                                    </p:set>
                                    <p:animEffect transition="in" filter="dissolve">
                                      <p:cBhvr>
                                        <p:cTn id="13" dur="500"/>
                                        <p:tgtEl>
                                          <p:spTgt spid="174083">
                                            <p:txEl>
                                              <p:pRg st="2" end="2"/>
                                            </p:txEl>
                                          </p:spTgt>
                                        </p:tgtEl>
                                      </p:cBhvr>
                                    </p:animEffect>
                                  </p:childTnLst>
                                </p:cTn>
                              </p:par>
                            </p:childTnLst>
                          </p:cTn>
                        </p:par>
                        <p:par>
                          <p:cTn id="14" fill="hold" nodeType="afterGroup">
                            <p:stCondLst>
                              <p:cond delay="1780"/>
                            </p:stCondLst>
                            <p:childTnLst>
                              <p:par>
                                <p:cTn id="15" presetID="9" presetClass="entr" presetSubtype="0" fill="hold" nodeType="afterEffect">
                                  <p:stCondLst>
                                    <p:cond delay="0"/>
                                  </p:stCondLst>
                                  <p:childTnLst>
                                    <p:set>
                                      <p:cBhvr>
                                        <p:cTn id="16" dur="1" fill="hold">
                                          <p:stCondLst>
                                            <p:cond delay="0"/>
                                          </p:stCondLst>
                                        </p:cTn>
                                        <p:tgtEl>
                                          <p:spTgt spid="174083">
                                            <p:txEl>
                                              <p:pRg st="3" end="3"/>
                                            </p:txEl>
                                          </p:spTgt>
                                        </p:tgtEl>
                                        <p:attrNameLst>
                                          <p:attrName>style.visibility</p:attrName>
                                        </p:attrNameLst>
                                      </p:cBhvr>
                                      <p:to>
                                        <p:strVal val="visible"/>
                                      </p:to>
                                    </p:set>
                                    <p:animEffect transition="in" filter="dissolve">
                                      <p:cBhvr>
                                        <p:cTn id="17" dur="500"/>
                                        <p:tgtEl>
                                          <p:spTgt spid="174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6A31013D-C2E2-47FC-9061-CF10FA0521AA}"/>
              </a:ext>
            </a:extLst>
          </p:cNvPr>
          <p:cNvSpPr>
            <a:spLocks noGrp="1"/>
          </p:cNvSpPr>
          <p:nvPr>
            <p:ph type="title"/>
          </p:nvPr>
        </p:nvSpPr>
        <p:spPr/>
        <p:txBody>
          <a:bodyPr/>
          <a:lstStyle/>
          <a:p>
            <a:endParaRPr lang="ar-EG" altLang="en-US"/>
          </a:p>
        </p:txBody>
      </p:sp>
      <p:sp>
        <p:nvSpPr>
          <p:cNvPr id="89091" name="Date Placeholder 3">
            <a:extLst>
              <a:ext uri="{FF2B5EF4-FFF2-40B4-BE49-F238E27FC236}">
                <a16:creationId xmlns:a16="http://schemas.microsoft.com/office/drawing/2014/main" id="{66FD4891-471F-40BD-A3FD-24B365DD132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F0818F-F0AB-40D1-B3E6-7AB8F40189BF}" type="datetime1">
              <a:rPr lang="en-US" altLang="en-US" smtClean="0">
                <a:solidFill>
                  <a:srgbClr val="FFCC00"/>
                </a:solidFill>
              </a:rPr>
              <a:pPr eaLnBrk="1" hangingPunct="1"/>
              <a:t>4/6/2021</a:t>
            </a:fld>
            <a:endParaRPr lang="en-US" altLang="en-US">
              <a:solidFill>
                <a:srgbClr val="FFCC00"/>
              </a:solidFill>
            </a:endParaRPr>
          </a:p>
        </p:txBody>
      </p:sp>
      <p:sp>
        <p:nvSpPr>
          <p:cNvPr id="89092" name="Slide Number Placeholder 5">
            <a:extLst>
              <a:ext uri="{FF2B5EF4-FFF2-40B4-BE49-F238E27FC236}">
                <a16:creationId xmlns:a16="http://schemas.microsoft.com/office/drawing/2014/main" id="{159F7636-8D2F-4F70-B2A4-A02389A3D1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225DD9-DDD6-475B-8589-B9701E7984CA}" type="slidenum">
              <a:rPr lang="ar-SA" altLang="en-US">
                <a:solidFill>
                  <a:srgbClr val="FFCC00"/>
                </a:solidFill>
              </a:rPr>
              <a:pPr eaLnBrk="1" hangingPunct="1"/>
              <a:t>86</a:t>
            </a:fld>
            <a:endParaRPr lang="en-US" altLang="en-US">
              <a:solidFill>
                <a:srgbClr val="FFCC00"/>
              </a:solidFill>
            </a:endParaRPr>
          </a:p>
        </p:txBody>
      </p:sp>
      <p:pic>
        <p:nvPicPr>
          <p:cNvPr id="89093" name="Picture 2">
            <a:extLst>
              <a:ext uri="{FF2B5EF4-FFF2-40B4-BE49-F238E27FC236}">
                <a16:creationId xmlns:a16="http://schemas.microsoft.com/office/drawing/2014/main" id="{E9211DCD-879D-4589-BF6D-28C00EFB98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1143000"/>
            <a:ext cx="8429625" cy="4929188"/>
          </a:xfrm>
          <a:noFill/>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ate Placeholder 3">
            <a:extLst>
              <a:ext uri="{FF2B5EF4-FFF2-40B4-BE49-F238E27FC236}">
                <a16:creationId xmlns:a16="http://schemas.microsoft.com/office/drawing/2014/main" id="{3DC6D2D8-56A7-4ACB-A325-7FB30D6D063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2CB6DF-479D-43EE-8D43-E8BFFAE3C94A}" type="datetime1">
              <a:rPr lang="en-US" altLang="en-US" smtClean="0">
                <a:solidFill>
                  <a:srgbClr val="FFCC00"/>
                </a:solidFill>
              </a:rPr>
              <a:pPr eaLnBrk="1" hangingPunct="1"/>
              <a:t>4/6/2021</a:t>
            </a:fld>
            <a:endParaRPr lang="en-US" altLang="en-US">
              <a:solidFill>
                <a:srgbClr val="FFCC00"/>
              </a:solidFill>
            </a:endParaRPr>
          </a:p>
        </p:txBody>
      </p:sp>
      <p:sp>
        <p:nvSpPr>
          <p:cNvPr id="90115" name="Slide Number Placeholder 5">
            <a:extLst>
              <a:ext uri="{FF2B5EF4-FFF2-40B4-BE49-F238E27FC236}">
                <a16:creationId xmlns:a16="http://schemas.microsoft.com/office/drawing/2014/main" id="{0F70D4BA-2A9C-4A51-A338-CF8D7B97F9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6AD1F7-1250-4940-BFAB-4A52E8F4A8E4}" type="slidenum">
              <a:rPr lang="ar-SA" altLang="en-US">
                <a:solidFill>
                  <a:srgbClr val="FFCC00"/>
                </a:solidFill>
              </a:rPr>
              <a:pPr eaLnBrk="1" hangingPunct="1"/>
              <a:t>87</a:t>
            </a:fld>
            <a:endParaRPr lang="en-US" altLang="en-US">
              <a:solidFill>
                <a:srgbClr val="FFCC00"/>
              </a:solidFill>
            </a:endParaRPr>
          </a:p>
        </p:txBody>
      </p:sp>
      <p:sp>
        <p:nvSpPr>
          <p:cNvPr id="175107" name="Rectangle 3">
            <a:extLst>
              <a:ext uri="{FF2B5EF4-FFF2-40B4-BE49-F238E27FC236}">
                <a16:creationId xmlns:a16="http://schemas.microsoft.com/office/drawing/2014/main" id="{92F55947-0C9B-4B8B-B89E-5B3F74B656B7}"/>
              </a:ext>
            </a:extLst>
          </p:cNvPr>
          <p:cNvSpPr>
            <a:spLocks noGrp="1" noChangeArrowheads="1"/>
          </p:cNvSpPr>
          <p:nvPr>
            <p:ph type="body" idx="1"/>
          </p:nvPr>
        </p:nvSpPr>
        <p:spPr>
          <a:xfrm>
            <a:off x="571500" y="1065213"/>
            <a:ext cx="8002588" cy="5792787"/>
          </a:xfrm>
        </p:spPr>
        <p:txBody>
          <a:bodyPr/>
          <a:lstStyle/>
          <a:p>
            <a:pPr algn="r" rtl="1">
              <a:lnSpc>
                <a:spcPct val="90000"/>
              </a:lnSpc>
            </a:pPr>
            <a:r>
              <a:rPr lang="ar-EG" altLang="en-US" b="1">
                <a:solidFill>
                  <a:schemeClr val="tx1"/>
                </a:solidFill>
                <a:cs typeface="Arial" panose="020B0604020202020204" pitchFamily="34" charset="0"/>
              </a:rPr>
              <a:t>الخطوات المتبعة لتحديد طريقة التعامل مع الغذاء الناتج عند تسجيل خروج او حياد عن الحدود الحرجة :</a:t>
            </a:r>
          </a:p>
          <a:p>
            <a:pPr algn="r" rtl="1">
              <a:lnSpc>
                <a:spcPct val="90000"/>
              </a:lnSpc>
              <a:buFontTx/>
              <a:buNone/>
            </a:pPr>
            <a:r>
              <a:rPr lang="ar-EG" altLang="en-US" sz="3600" b="1">
                <a:solidFill>
                  <a:schemeClr val="tx1"/>
                </a:solidFill>
                <a:cs typeface="Arial" panose="020B0604020202020204" pitchFamily="34" charset="0"/>
              </a:rPr>
              <a:t>الخطوة الاولي :</a:t>
            </a:r>
          </a:p>
          <a:p>
            <a:pPr algn="r" rtl="1">
              <a:lnSpc>
                <a:spcPct val="90000"/>
              </a:lnSpc>
            </a:pPr>
            <a:r>
              <a:rPr lang="ar-EG" altLang="en-US" b="1">
                <a:solidFill>
                  <a:schemeClr val="tx1"/>
                </a:solidFill>
                <a:cs typeface="Arial" panose="020B0604020202020204" pitchFamily="34" charset="0"/>
              </a:rPr>
              <a:t>يتم تحديد ما اذا كان للمنتج تاثير خطر علي الصحة العامة تبعا الي :</a:t>
            </a:r>
          </a:p>
          <a:p>
            <a:pPr algn="r" rtl="1">
              <a:lnSpc>
                <a:spcPct val="90000"/>
              </a:lnSpc>
              <a:buFontTx/>
              <a:buNone/>
            </a:pPr>
            <a:r>
              <a:rPr lang="ar-EG" altLang="en-US" b="1">
                <a:solidFill>
                  <a:schemeClr val="tx1"/>
                </a:solidFill>
                <a:cs typeface="Arial" panose="020B0604020202020204" pitchFamily="34" charset="0"/>
              </a:rPr>
              <a:t> - تقييم الخبراء.</a:t>
            </a:r>
          </a:p>
          <a:p>
            <a:pPr algn="r" rtl="1">
              <a:lnSpc>
                <a:spcPct val="90000"/>
              </a:lnSpc>
              <a:buFontTx/>
              <a:buNone/>
            </a:pPr>
            <a:r>
              <a:rPr lang="ar-EG" altLang="en-US" b="1">
                <a:solidFill>
                  <a:schemeClr val="tx1"/>
                </a:solidFill>
                <a:cs typeface="Arial" panose="020B0604020202020204" pitchFamily="34" charset="0"/>
              </a:rPr>
              <a:t> - نتائج التحليلات الكيميائية والميكروبيولوجية</a:t>
            </a:r>
            <a:r>
              <a:rPr lang="ar-EG" altLang="en-US">
                <a:solidFill>
                  <a:schemeClr val="tx1"/>
                </a:solidFill>
                <a:cs typeface="Arial" panose="020B0604020202020204" pitchFamily="34" charset="0"/>
              </a:rPr>
              <a:t> .</a:t>
            </a:r>
          </a:p>
          <a:p>
            <a:pPr algn="r" rtl="1">
              <a:lnSpc>
                <a:spcPct val="90000"/>
              </a:lnSpc>
              <a:buFontTx/>
              <a:buNone/>
            </a:pPr>
            <a:r>
              <a:rPr lang="ar-EG" altLang="en-US" sz="3600" b="1">
                <a:solidFill>
                  <a:schemeClr val="tx1"/>
                </a:solidFill>
                <a:cs typeface="Arial" panose="020B0604020202020204" pitchFamily="34" charset="0"/>
              </a:rPr>
              <a:t>الخطوة الثانية :</a:t>
            </a:r>
          </a:p>
          <a:p>
            <a:pPr algn="r" rtl="1">
              <a:lnSpc>
                <a:spcPct val="90000"/>
              </a:lnSpc>
            </a:pPr>
            <a:r>
              <a:rPr lang="ar-EG" altLang="en-US" b="1">
                <a:solidFill>
                  <a:schemeClr val="tx1"/>
                </a:solidFill>
                <a:cs typeface="Arial" panose="020B0604020202020204" pitchFamily="34" charset="0"/>
              </a:rPr>
              <a:t>اذا لم تظهر نتائج الفحص والتحليل السابقة اي خطورة للمنتج علي الصحة العامة يخرج المنتج للمستهلك او يدخل في بقية خطوات العملية التصنيعية</a:t>
            </a:r>
            <a:r>
              <a:rPr lang="ar-EG" altLang="en-US">
                <a:solidFill>
                  <a:schemeClr val="tx1"/>
                </a:solidFill>
              </a:rPr>
              <a:t> </a:t>
            </a:r>
            <a:r>
              <a:rPr lang="ar-EG" altLang="en-US">
                <a:solidFill>
                  <a:schemeClr val="tx1"/>
                </a:solidFill>
                <a:cs typeface="Arial" panose="020B0604020202020204" pitchFamily="34" charset="0"/>
              </a:rPr>
              <a:t>.</a:t>
            </a:r>
            <a:endParaRPr lang="en-US" altLang="en-US">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75107">
                                            <p:txEl>
                                              <p:pRg st="0" end="0"/>
                                            </p:txEl>
                                          </p:spTgt>
                                        </p:tgtEl>
                                        <p:attrNameLst>
                                          <p:attrName>style.visibility</p:attrName>
                                        </p:attrNameLst>
                                      </p:cBhvr>
                                      <p:to>
                                        <p:strVal val="visible"/>
                                      </p:to>
                                    </p:set>
                                    <p:anim calcmode="discrete" valueType="clr">
                                      <p:cBhvr override="childStyle">
                                        <p:cTn id="7" dur="80"/>
                                        <p:tgtEl>
                                          <p:spTgt spid="175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51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5107">
                                            <p:txEl>
                                              <p:pRg st="0" end="0"/>
                                            </p:txEl>
                                          </p:spTgt>
                                        </p:tgtEl>
                                        <p:attrNameLst>
                                          <p:attrName>fill.type</p:attrName>
                                        </p:attrNameLst>
                                      </p:cBhvr>
                                      <p:to>
                                        <p:strVal val="solid"/>
                                      </p:to>
                                    </p:set>
                                  </p:childTnLst>
                                </p:cTn>
                              </p:par>
                            </p:childTnLst>
                          </p:cTn>
                        </p:par>
                        <p:par>
                          <p:cTn id="10" fill="hold" nodeType="afterGroup">
                            <p:stCondLst>
                              <p:cond delay="32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75107">
                                            <p:txEl>
                                              <p:pRg st="1" end="1"/>
                                            </p:txEl>
                                          </p:spTgt>
                                        </p:tgtEl>
                                        <p:attrNameLst>
                                          <p:attrName>style.visibility</p:attrName>
                                        </p:attrNameLst>
                                      </p:cBhvr>
                                      <p:to>
                                        <p:strVal val="visible"/>
                                      </p:to>
                                    </p:set>
                                    <p:anim calcmode="discrete" valueType="clr">
                                      <p:cBhvr override="childStyle">
                                        <p:cTn id="13" dur="80"/>
                                        <p:tgtEl>
                                          <p:spTgt spid="1751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5107">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75107">
                                            <p:txEl>
                                              <p:pRg st="1" end="1"/>
                                            </p:txEl>
                                          </p:spTgt>
                                        </p:tgtEl>
                                        <p:attrNameLst>
                                          <p:attrName>fill.type</p:attrName>
                                        </p:attrNameLst>
                                      </p:cBhvr>
                                      <p:to>
                                        <p:strVal val="solid"/>
                                      </p:to>
                                    </p:set>
                                  </p:childTnLst>
                                </p:cTn>
                              </p:par>
                            </p:childTnLst>
                          </p:cTn>
                        </p:par>
                        <p:par>
                          <p:cTn id="16" fill="hold" nodeType="afterGroup">
                            <p:stCondLst>
                              <p:cond delay="4360"/>
                            </p:stCondLst>
                            <p:childTnLst>
                              <p:par>
                                <p:cTn id="17" presetID="9" presetClass="entr" presetSubtype="0" fill="hold" nodeType="afterEffect">
                                  <p:stCondLst>
                                    <p:cond delay="0"/>
                                  </p:stCondLst>
                                  <p:childTnLst>
                                    <p:set>
                                      <p:cBhvr>
                                        <p:cTn id="18" dur="1" fill="hold">
                                          <p:stCondLst>
                                            <p:cond delay="0"/>
                                          </p:stCondLst>
                                        </p:cTn>
                                        <p:tgtEl>
                                          <p:spTgt spid="175107">
                                            <p:txEl>
                                              <p:pRg st="2" end="2"/>
                                            </p:txEl>
                                          </p:spTgt>
                                        </p:tgtEl>
                                        <p:attrNameLst>
                                          <p:attrName>style.visibility</p:attrName>
                                        </p:attrNameLst>
                                      </p:cBhvr>
                                      <p:to>
                                        <p:strVal val="visible"/>
                                      </p:to>
                                    </p:set>
                                    <p:animEffect transition="in" filter="dissolve">
                                      <p:cBhvr>
                                        <p:cTn id="19" dur="500"/>
                                        <p:tgtEl>
                                          <p:spTgt spid="175107">
                                            <p:txEl>
                                              <p:pRg st="2" end="2"/>
                                            </p:txEl>
                                          </p:spTgt>
                                        </p:tgtEl>
                                      </p:cBhvr>
                                    </p:animEffect>
                                  </p:childTnLst>
                                </p:cTn>
                              </p:par>
                            </p:childTnLst>
                          </p:cTn>
                        </p:par>
                        <p:par>
                          <p:cTn id="20" fill="hold" nodeType="afterGroup">
                            <p:stCondLst>
                              <p:cond delay="4860"/>
                            </p:stCondLst>
                            <p:childTnLst>
                              <p:par>
                                <p:cTn id="21" presetID="9" presetClass="entr" presetSubtype="0" fill="hold" nodeType="afterEffect">
                                  <p:stCondLst>
                                    <p:cond delay="0"/>
                                  </p:stCondLst>
                                  <p:childTnLst>
                                    <p:set>
                                      <p:cBhvr>
                                        <p:cTn id="22" dur="1" fill="hold">
                                          <p:stCondLst>
                                            <p:cond delay="0"/>
                                          </p:stCondLst>
                                        </p:cTn>
                                        <p:tgtEl>
                                          <p:spTgt spid="175107">
                                            <p:txEl>
                                              <p:pRg st="3" end="3"/>
                                            </p:txEl>
                                          </p:spTgt>
                                        </p:tgtEl>
                                        <p:attrNameLst>
                                          <p:attrName>style.visibility</p:attrName>
                                        </p:attrNameLst>
                                      </p:cBhvr>
                                      <p:to>
                                        <p:strVal val="visible"/>
                                      </p:to>
                                    </p:set>
                                    <p:animEffect transition="in" filter="dissolve">
                                      <p:cBhvr>
                                        <p:cTn id="23" dur="500"/>
                                        <p:tgtEl>
                                          <p:spTgt spid="175107">
                                            <p:txEl>
                                              <p:pRg st="3" end="3"/>
                                            </p:txEl>
                                          </p:spTgt>
                                        </p:tgtEl>
                                      </p:cBhvr>
                                    </p:animEffect>
                                  </p:childTnLst>
                                </p:cTn>
                              </p:par>
                            </p:childTnLst>
                          </p:cTn>
                        </p:par>
                        <p:par>
                          <p:cTn id="24" fill="hold" nodeType="afterGroup">
                            <p:stCondLst>
                              <p:cond delay="5360"/>
                            </p:stCondLst>
                            <p:childTnLst>
                              <p:par>
                                <p:cTn id="25" presetID="9" presetClass="entr" presetSubtype="0" fill="hold" nodeType="afterEffect">
                                  <p:stCondLst>
                                    <p:cond delay="0"/>
                                  </p:stCondLst>
                                  <p:childTnLst>
                                    <p:set>
                                      <p:cBhvr>
                                        <p:cTn id="26" dur="1" fill="hold">
                                          <p:stCondLst>
                                            <p:cond delay="0"/>
                                          </p:stCondLst>
                                        </p:cTn>
                                        <p:tgtEl>
                                          <p:spTgt spid="175107">
                                            <p:txEl>
                                              <p:pRg st="4" end="4"/>
                                            </p:txEl>
                                          </p:spTgt>
                                        </p:tgtEl>
                                        <p:attrNameLst>
                                          <p:attrName>style.visibility</p:attrName>
                                        </p:attrNameLst>
                                      </p:cBhvr>
                                      <p:to>
                                        <p:strVal val="visible"/>
                                      </p:to>
                                    </p:set>
                                    <p:animEffect transition="in" filter="dissolve">
                                      <p:cBhvr>
                                        <p:cTn id="27" dur="500"/>
                                        <p:tgtEl>
                                          <p:spTgt spid="175107">
                                            <p:txEl>
                                              <p:pRg st="4" end="4"/>
                                            </p:txEl>
                                          </p:spTgt>
                                        </p:tgtEl>
                                      </p:cBhvr>
                                    </p:animEffect>
                                  </p:childTnLst>
                                </p:cTn>
                              </p:par>
                            </p:childTnLst>
                          </p:cTn>
                        </p:par>
                        <p:par>
                          <p:cTn id="28" fill="hold" nodeType="afterGroup">
                            <p:stCondLst>
                              <p:cond delay="586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75107">
                                            <p:txEl>
                                              <p:pRg st="5" end="5"/>
                                            </p:txEl>
                                          </p:spTgt>
                                        </p:tgtEl>
                                        <p:attrNameLst>
                                          <p:attrName>style.visibility</p:attrName>
                                        </p:attrNameLst>
                                      </p:cBhvr>
                                      <p:to>
                                        <p:strVal val="visible"/>
                                      </p:to>
                                    </p:set>
                                    <p:anim calcmode="discrete" valueType="clr">
                                      <p:cBhvr override="childStyle">
                                        <p:cTn id="31" dur="80"/>
                                        <p:tgtEl>
                                          <p:spTgt spid="17510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75107">
                                            <p:txEl>
                                              <p:pRg st="5" end="5"/>
                                            </p:txEl>
                                          </p:spTgt>
                                        </p:tgtEl>
                                        <p:attrNameLst>
                                          <p:attrName>fillcolor</p:attrName>
                                        </p:attrNameLst>
                                      </p:cBhvr>
                                      <p:tavLst>
                                        <p:tav tm="0">
                                          <p:val>
                                            <p:clrVal>
                                              <a:schemeClr val="accent2"/>
                                            </p:clrVal>
                                          </p:val>
                                        </p:tav>
                                        <p:tav tm="50000">
                                          <p:val>
                                            <p:clrVal>
                                              <a:schemeClr val="hlink"/>
                                            </p:clrVal>
                                          </p:val>
                                        </p:tav>
                                      </p:tavLst>
                                    </p:anim>
                                    <p:set>
                                      <p:cBhvr>
                                        <p:cTn id="33" dur="80"/>
                                        <p:tgtEl>
                                          <p:spTgt spid="175107">
                                            <p:txEl>
                                              <p:pRg st="5" end="5"/>
                                            </p:txEl>
                                          </p:spTgt>
                                        </p:tgtEl>
                                        <p:attrNameLst>
                                          <p:attrName>fill.type</p:attrName>
                                        </p:attrNameLst>
                                      </p:cBhvr>
                                      <p:to>
                                        <p:strVal val="solid"/>
                                      </p:to>
                                    </p:set>
                                  </p:childTnLst>
                                </p:cTn>
                              </p:par>
                            </p:childTnLst>
                          </p:cTn>
                        </p:par>
                        <p:par>
                          <p:cTn id="34" fill="hold" nodeType="afterGroup">
                            <p:stCondLst>
                              <p:cond delay="6460"/>
                            </p:stCondLst>
                            <p:childTnLst>
                              <p:par>
                                <p:cTn id="35" presetID="9" presetClass="entr" presetSubtype="0" fill="hold" nodeType="afterEffect">
                                  <p:stCondLst>
                                    <p:cond delay="0"/>
                                  </p:stCondLst>
                                  <p:childTnLst>
                                    <p:set>
                                      <p:cBhvr>
                                        <p:cTn id="36" dur="1" fill="hold">
                                          <p:stCondLst>
                                            <p:cond delay="0"/>
                                          </p:stCondLst>
                                        </p:cTn>
                                        <p:tgtEl>
                                          <p:spTgt spid="175107">
                                            <p:txEl>
                                              <p:pRg st="6" end="6"/>
                                            </p:txEl>
                                          </p:spTgt>
                                        </p:tgtEl>
                                        <p:attrNameLst>
                                          <p:attrName>style.visibility</p:attrName>
                                        </p:attrNameLst>
                                      </p:cBhvr>
                                      <p:to>
                                        <p:strVal val="visible"/>
                                      </p:to>
                                    </p:set>
                                    <p:animEffect transition="in" filter="dissolve">
                                      <p:cBhvr>
                                        <p:cTn id="37" dur="500"/>
                                        <p:tgtEl>
                                          <p:spTgt spid="175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ate Placeholder 3">
            <a:extLst>
              <a:ext uri="{FF2B5EF4-FFF2-40B4-BE49-F238E27FC236}">
                <a16:creationId xmlns:a16="http://schemas.microsoft.com/office/drawing/2014/main" id="{9709892A-7133-4BF3-953D-76B4A9AF101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665E2F-38DD-4CBE-A9F6-87BE52619010}" type="datetime1">
              <a:rPr lang="en-US" altLang="en-US" smtClean="0">
                <a:solidFill>
                  <a:srgbClr val="FFCC00"/>
                </a:solidFill>
              </a:rPr>
              <a:pPr eaLnBrk="1" hangingPunct="1"/>
              <a:t>4/6/2021</a:t>
            </a:fld>
            <a:endParaRPr lang="en-US" altLang="en-US">
              <a:solidFill>
                <a:srgbClr val="FFCC00"/>
              </a:solidFill>
            </a:endParaRPr>
          </a:p>
        </p:txBody>
      </p:sp>
      <p:sp>
        <p:nvSpPr>
          <p:cNvPr id="91139" name="Slide Number Placeholder 5">
            <a:extLst>
              <a:ext uri="{FF2B5EF4-FFF2-40B4-BE49-F238E27FC236}">
                <a16:creationId xmlns:a16="http://schemas.microsoft.com/office/drawing/2014/main" id="{49DC6C16-6EC1-4387-82E5-5DFC9C1A9F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80C2B9-A12B-46AF-B669-6EBA6BD259CF}" type="slidenum">
              <a:rPr lang="ar-SA" altLang="en-US">
                <a:solidFill>
                  <a:srgbClr val="FFCC00"/>
                </a:solidFill>
              </a:rPr>
              <a:pPr eaLnBrk="1" hangingPunct="1"/>
              <a:t>88</a:t>
            </a:fld>
            <a:endParaRPr lang="en-US" altLang="en-US">
              <a:solidFill>
                <a:srgbClr val="FFCC00"/>
              </a:solidFill>
            </a:endParaRPr>
          </a:p>
        </p:txBody>
      </p:sp>
      <p:sp>
        <p:nvSpPr>
          <p:cNvPr id="176131" name="Rectangle 3">
            <a:extLst>
              <a:ext uri="{FF2B5EF4-FFF2-40B4-BE49-F238E27FC236}">
                <a16:creationId xmlns:a16="http://schemas.microsoft.com/office/drawing/2014/main" id="{8DAA44A2-DEE2-4527-8993-DC8E68C5C7B2}"/>
              </a:ext>
            </a:extLst>
          </p:cNvPr>
          <p:cNvSpPr>
            <a:spLocks noGrp="1" noChangeArrowheads="1"/>
          </p:cNvSpPr>
          <p:nvPr>
            <p:ph type="body" idx="1"/>
          </p:nvPr>
        </p:nvSpPr>
        <p:spPr>
          <a:xfrm>
            <a:off x="571500" y="1071563"/>
            <a:ext cx="8002588" cy="5343525"/>
          </a:xfrm>
        </p:spPr>
        <p:txBody>
          <a:bodyPr/>
          <a:lstStyle/>
          <a:p>
            <a:pPr algn="r" rtl="1">
              <a:buFontTx/>
              <a:buNone/>
            </a:pPr>
            <a:r>
              <a:rPr lang="ar-EG" altLang="en-US" sz="3600" b="1">
                <a:solidFill>
                  <a:schemeClr val="tx1"/>
                </a:solidFill>
                <a:cs typeface="Arial" panose="020B0604020202020204" pitchFamily="34" charset="0"/>
              </a:rPr>
              <a:t>الخطوة الثالثة :</a:t>
            </a:r>
            <a:r>
              <a:rPr lang="ar-EG" altLang="en-US">
                <a:solidFill>
                  <a:schemeClr val="tx1"/>
                </a:solidFill>
                <a:cs typeface="Arial" panose="020B0604020202020204" pitchFamily="34" charset="0"/>
              </a:rPr>
              <a:t> </a:t>
            </a:r>
          </a:p>
          <a:p>
            <a:pPr algn="just" rtl="1"/>
            <a:r>
              <a:rPr lang="ar-EG" altLang="en-US" b="1">
                <a:solidFill>
                  <a:schemeClr val="tx1"/>
                </a:solidFill>
                <a:cs typeface="Arial" panose="020B0604020202020204" pitchFamily="34" charset="0"/>
              </a:rPr>
              <a:t>اذا اشارت نتائج الفحص والتحليل الي وجود مخاطر في المنتج يجب ان يقرر ما اذا كان هذا الغذاء:</a:t>
            </a:r>
          </a:p>
          <a:p>
            <a:pPr algn="just" rtl="1">
              <a:buFontTx/>
              <a:buNone/>
            </a:pPr>
            <a:r>
              <a:rPr lang="ar-EG" altLang="en-US" b="1">
                <a:solidFill>
                  <a:schemeClr val="tx1"/>
                </a:solidFill>
                <a:cs typeface="Arial" panose="020B0604020202020204" pitchFamily="34" charset="0"/>
              </a:rPr>
              <a:t>- يمكن اصلاحه او يعاد تصنيعه .</a:t>
            </a:r>
          </a:p>
          <a:p>
            <a:pPr algn="just" rtl="1">
              <a:buFontTx/>
              <a:buNone/>
            </a:pPr>
            <a:r>
              <a:rPr lang="ar-EG" altLang="en-US" b="1">
                <a:solidFill>
                  <a:schemeClr val="tx1"/>
                </a:solidFill>
                <a:cs typeface="Arial" panose="020B0604020202020204" pitchFamily="34" charset="0"/>
              </a:rPr>
              <a:t>- او يعدل استخدامه لاغراض اخري.</a:t>
            </a:r>
            <a:r>
              <a:rPr lang="ar-EG" altLang="en-US">
                <a:solidFill>
                  <a:schemeClr val="tx1"/>
                </a:solidFill>
                <a:cs typeface="Arial" panose="020B0604020202020204" pitchFamily="34" charset="0"/>
              </a:rPr>
              <a:t> </a:t>
            </a:r>
          </a:p>
          <a:p>
            <a:pPr algn="just" rtl="1">
              <a:buFontTx/>
              <a:buNone/>
            </a:pPr>
            <a:r>
              <a:rPr lang="ar-EG" altLang="en-US" sz="3600" b="1">
                <a:solidFill>
                  <a:schemeClr val="tx1"/>
                </a:solidFill>
                <a:cs typeface="Arial" panose="020B0604020202020204" pitchFamily="34" charset="0"/>
              </a:rPr>
              <a:t>الخطوة الرابعة :</a:t>
            </a:r>
          </a:p>
          <a:p>
            <a:pPr algn="just" rtl="1"/>
            <a:r>
              <a:rPr lang="ar-EG" altLang="en-US" b="1">
                <a:solidFill>
                  <a:schemeClr val="tx1"/>
                </a:solidFill>
                <a:cs typeface="Arial" panose="020B0604020202020204" pitchFamily="34" charset="0"/>
              </a:rPr>
              <a:t>اذا كان ما سبق لايمكن فان المنتج يجب ان يعدم وذلك يكون خسارة للمصنع ولكن يجب ان يؤخذ هذا القرار عندما لا يكون هناك اي اختيار اخر.</a:t>
            </a:r>
            <a:r>
              <a:rPr lang="ar-EG" altLang="en-US" b="1">
                <a:solidFill>
                  <a:schemeClr val="tx1"/>
                </a:solidFill>
              </a:rPr>
              <a:t> </a:t>
            </a:r>
            <a:endParaRPr lang="en-US" altLang="en-US" b="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76131">
                                            <p:txEl>
                                              <p:pRg st="0" end="0"/>
                                            </p:txEl>
                                          </p:spTgt>
                                        </p:tgtEl>
                                        <p:attrNameLst>
                                          <p:attrName>style.visibility</p:attrName>
                                        </p:attrNameLst>
                                      </p:cBhvr>
                                      <p:to>
                                        <p:strVal val="visible"/>
                                      </p:to>
                                    </p:set>
                                    <p:anim calcmode="discrete" valueType="clr">
                                      <p:cBhvr override="childStyle">
                                        <p:cTn id="7" dur="80"/>
                                        <p:tgtEl>
                                          <p:spTgt spid="1761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613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6131">
                                            <p:txEl>
                                              <p:pRg st="0" end="0"/>
                                            </p:txEl>
                                          </p:spTgt>
                                        </p:tgtEl>
                                        <p:attrNameLst>
                                          <p:attrName>fill.type</p:attrName>
                                        </p:attrNameLst>
                                      </p:cBhvr>
                                      <p:to>
                                        <p:strVal val="solid"/>
                                      </p:to>
                                    </p:set>
                                  </p:childTnLst>
                                </p:cTn>
                              </p:par>
                            </p:childTnLst>
                          </p:cTn>
                        </p:par>
                        <p:par>
                          <p:cTn id="10" fill="hold" nodeType="afterGroup">
                            <p:stCondLst>
                              <p:cond delay="600"/>
                            </p:stCondLst>
                            <p:childTnLst>
                              <p:par>
                                <p:cTn id="11" presetID="9" presetClass="entr" presetSubtype="0" fill="hold" nodeType="afterEffect">
                                  <p:stCondLst>
                                    <p:cond delay="0"/>
                                  </p:stCondLst>
                                  <p:childTnLst>
                                    <p:set>
                                      <p:cBhvr>
                                        <p:cTn id="12" dur="1" fill="hold">
                                          <p:stCondLst>
                                            <p:cond delay="0"/>
                                          </p:stCondLst>
                                        </p:cTn>
                                        <p:tgtEl>
                                          <p:spTgt spid="176131">
                                            <p:txEl>
                                              <p:pRg st="1" end="1"/>
                                            </p:txEl>
                                          </p:spTgt>
                                        </p:tgtEl>
                                        <p:attrNameLst>
                                          <p:attrName>style.visibility</p:attrName>
                                        </p:attrNameLst>
                                      </p:cBhvr>
                                      <p:to>
                                        <p:strVal val="visible"/>
                                      </p:to>
                                    </p:set>
                                    <p:animEffect transition="in" filter="dissolve">
                                      <p:cBhvr>
                                        <p:cTn id="13" dur="500"/>
                                        <p:tgtEl>
                                          <p:spTgt spid="176131">
                                            <p:txEl>
                                              <p:pRg st="1" end="1"/>
                                            </p:txEl>
                                          </p:spTgt>
                                        </p:tgtEl>
                                      </p:cBhvr>
                                    </p:animEffect>
                                  </p:childTnLst>
                                </p:cTn>
                              </p:par>
                            </p:childTnLst>
                          </p:cTn>
                        </p:par>
                        <p:par>
                          <p:cTn id="14" fill="hold" nodeType="afterGroup">
                            <p:stCondLst>
                              <p:cond delay="1100"/>
                            </p:stCondLst>
                            <p:childTnLst>
                              <p:par>
                                <p:cTn id="15" presetID="9" presetClass="entr" presetSubtype="0" fill="hold" nodeType="after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dissolve">
                                      <p:cBhvr>
                                        <p:cTn id="17" dur="500"/>
                                        <p:tgtEl>
                                          <p:spTgt spid="176131">
                                            <p:txEl>
                                              <p:pRg st="2" end="2"/>
                                            </p:txEl>
                                          </p:spTgt>
                                        </p:tgtEl>
                                      </p:cBhvr>
                                    </p:animEffect>
                                  </p:childTnLst>
                                </p:cTn>
                              </p:par>
                            </p:childTnLst>
                          </p:cTn>
                        </p:par>
                        <p:par>
                          <p:cTn id="18" fill="hold" nodeType="afterGroup">
                            <p:stCondLst>
                              <p:cond delay="1600"/>
                            </p:stCondLst>
                            <p:childTnLst>
                              <p:par>
                                <p:cTn id="19" presetID="9" presetClass="entr" presetSubtype="0" fill="hold" nodeType="afterEffect">
                                  <p:stCondLst>
                                    <p:cond delay="0"/>
                                  </p:stCondLst>
                                  <p:childTnLst>
                                    <p:set>
                                      <p:cBhvr>
                                        <p:cTn id="20" dur="1" fill="hold">
                                          <p:stCondLst>
                                            <p:cond delay="0"/>
                                          </p:stCondLst>
                                        </p:cTn>
                                        <p:tgtEl>
                                          <p:spTgt spid="176131">
                                            <p:txEl>
                                              <p:pRg st="3" end="3"/>
                                            </p:txEl>
                                          </p:spTgt>
                                        </p:tgtEl>
                                        <p:attrNameLst>
                                          <p:attrName>style.visibility</p:attrName>
                                        </p:attrNameLst>
                                      </p:cBhvr>
                                      <p:to>
                                        <p:strVal val="visible"/>
                                      </p:to>
                                    </p:set>
                                    <p:animEffect transition="in" filter="dissolve">
                                      <p:cBhvr>
                                        <p:cTn id="21" dur="500"/>
                                        <p:tgtEl>
                                          <p:spTgt spid="176131">
                                            <p:txEl>
                                              <p:pRg st="3" end="3"/>
                                            </p:txEl>
                                          </p:spTgt>
                                        </p:tgtEl>
                                      </p:cBhvr>
                                    </p:animEffect>
                                  </p:childTnLst>
                                </p:cTn>
                              </p:par>
                            </p:childTnLst>
                          </p:cTn>
                        </p:par>
                        <p:par>
                          <p:cTn id="22" fill="hold" nodeType="afterGroup">
                            <p:stCondLst>
                              <p:cond delay="21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76131">
                                            <p:txEl>
                                              <p:pRg st="4" end="4"/>
                                            </p:txEl>
                                          </p:spTgt>
                                        </p:tgtEl>
                                        <p:attrNameLst>
                                          <p:attrName>style.visibility</p:attrName>
                                        </p:attrNameLst>
                                      </p:cBhvr>
                                      <p:to>
                                        <p:strVal val="visible"/>
                                      </p:to>
                                    </p:set>
                                    <p:anim calcmode="discrete" valueType="clr">
                                      <p:cBhvr override="childStyle">
                                        <p:cTn id="25" dur="80"/>
                                        <p:tgtEl>
                                          <p:spTgt spid="17613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6131">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176131">
                                            <p:txEl>
                                              <p:pRg st="4" end="4"/>
                                            </p:txEl>
                                          </p:spTgt>
                                        </p:tgtEl>
                                        <p:attrNameLst>
                                          <p:attrName>fill.type</p:attrName>
                                        </p:attrNameLst>
                                      </p:cBhvr>
                                      <p:to>
                                        <p:strVal val="solid"/>
                                      </p:to>
                                    </p:set>
                                  </p:childTnLst>
                                </p:cTn>
                              </p:par>
                            </p:childTnLst>
                          </p:cTn>
                        </p:par>
                        <p:par>
                          <p:cTn id="28" fill="hold" nodeType="afterGroup">
                            <p:stCondLst>
                              <p:cond delay="2700"/>
                            </p:stCondLst>
                            <p:childTnLst>
                              <p:par>
                                <p:cTn id="29" presetID="9" presetClass="entr" presetSubtype="0" fill="hold" nodeType="afterEffect">
                                  <p:stCondLst>
                                    <p:cond delay="0"/>
                                  </p:stCondLst>
                                  <p:childTnLst>
                                    <p:set>
                                      <p:cBhvr>
                                        <p:cTn id="30" dur="1" fill="hold">
                                          <p:stCondLst>
                                            <p:cond delay="0"/>
                                          </p:stCondLst>
                                        </p:cTn>
                                        <p:tgtEl>
                                          <p:spTgt spid="176131">
                                            <p:txEl>
                                              <p:pRg st="5" end="5"/>
                                            </p:txEl>
                                          </p:spTgt>
                                        </p:tgtEl>
                                        <p:attrNameLst>
                                          <p:attrName>style.visibility</p:attrName>
                                        </p:attrNameLst>
                                      </p:cBhvr>
                                      <p:to>
                                        <p:strVal val="visible"/>
                                      </p:to>
                                    </p:set>
                                    <p:animEffect transition="in" filter="dissolve">
                                      <p:cBhvr>
                                        <p:cTn id="31" dur="500"/>
                                        <p:tgtEl>
                                          <p:spTgt spid="176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ate Placeholder 3">
            <a:extLst>
              <a:ext uri="{FF2B5EF4-FFF2-40B4-BE49-F238E27FC236}">
                <a16:creationId xmlns:a16="http://schemas.microsoft.com/office/drawing/2014/main" id="{D69D4E0B-1071-4EDE-93CF-B2E295F0484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F23075-7661-47E9-888E-38925FB51BA1}" type="datetime1">
              <a:rPr lang="en-US" altLang="en-US" smtClean="0">
                <a:solidFill>
                  <a:srgbClr val="FFCC00"/>
                </a:solidFill>
              </a:rPr>
              <a:pPr eaLnBrk="1" hangingPunct="1"/>
              <a:t>4/6/2021</a:t>
            </a:fld>
            <a:endParaRPr lang="en-US" altLang="en-US">
              <a:solidFill>
                <a:srgbClr val="FFCC00"/>
              </a:solidFill>
            </a:endParaRPr>
          </a:p>
        </p:txBody>
      </p:sp>
      <p:sp>
        <p:nvSpPr>
          <p:cNvPr id="92163" name="Slide Number Placeholder 5">
            <a:extLst>
              <a:ext uri="{FF2B5EF4-FFF2-40B4-BE49-F238E27FC236}">
                <a16:creationId xmlns:a16="http://schemas.microsoft.com/office/drawing/2014/main" id="{FC1459C1-2294-4A78-A1C0-B5D62126DB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B4F58D-82B2-4E33-B665-0EB4B4B94A1E}" type="slidenum">
              <a:rPr lang="ar-SA" altLang="en-US">
                <a:solidFill>
                  <a:srgbClr val="FFCC00"/>
                </a:solidFill>
              </a:rPr>
              <a:pPr eaLnBrk="1" hangingPunct="1"/>
              <a:t>89</a:t>
            </a:fld>
            <a:endParaRPr lang="en-US" altLang="en-US">
              <a:solidFill>
                <a:srgbClr val="FFCC00"/>
              </a:solidFill>
            </a:endParaRPr>
          </a:p>
        </p:txBody>
      </p:sp>
      <p:sp>
        <p:nvSpPr>
          <p:cNvPr id="177155" name="Rectangle 3">
            <a:extLst>
              <a:ext uri="{FF2B5EF4-FFF2-40B4-BE49-F238E27FC236}">
                <a16:creationId xmlns:a16="http://schemas.microsoft.com/office/drawing/2014/main" id="{AFA1F86E-1DE3-4A7C-9BB8-C25430C2343C}"/>
              </a:ext>
            </a:extLst>
          </p:cNvPr>
          <p:cNvSpPr>
            <a:spLocks noGrp="1" noChangeArrowheads="1"/>
          </p:cNvSpPr>
          <p:nvPr>
            <p:ph type="body" idx="1"/>
          </p:nvPr>
        </p:nvSpPr>
        <p:spPr>
          <a:xfrm>
            <a:off x="457200" y="1341438"/>
            <a:ext cx="8686800" cy="4784725"/>
          </a:xfrm>
        </p:spPr>
        <p:txBody>
          <a:bodyPr/>
          <a:lstStyle/>
          <a:p>
            <a:pPr algn="ctr" rtl="1">
              <a:buFontTx/>
              <a:buNone/>
            </a:pPr>
            <a:r>
              <a:rPr lang="ar-EG" altLang="en-US" b="1">
                <a:solidFill>
                  <a:schemeClr val="tx1"/>
                </a:solidFill>
                <a:cs typeface="Arial" panose="020B0604020202020204" pitchFamily="34" charset="0"/>
              </a:rPr>
              <a:t>الخطوة السادسة في النظام :</a:t>
            </a:r>
          </a:p>
          <a:p>
            <a:pPr algn="ctr" rtl="1">
              <a:buFontTx/>
              <a:buNone/>
            </a:pPr>
            <a:r>
              <a:rPr lang="en-US" altLang="en-US" b="1">
                <a:solidFill>
                  <a:schemeClr val="tx1"/>
                </a:solidFill>
                <a:cs typeface="Arial" panose="020B0604020202020204" pitchFamily="34" charset="0"/>
              </a:rPr>
              <a:t>Establish procedures for verification </a:t>
            </a:r>
          </a:p>
          <a:p>
            <a:pPr algn="ctr" rtl="1">
              <a:buFontTx/>
              <a:buNone/>
            </a:pPr>
            <a:r>
              <a:rPr lang="en-US" altLang="en-US" b="1">
                <a:solidFill>
                  <a:schemeClr val="tx1"/>
                </a:solidFill>
                <a:cs typeface="Arial" panose="020B0604020202020204" pitchFamily="34" charset="0"/>
              </a:rPr>
              <a:t>that HACCP is working correctly</a:t>
            </a:r>
            <a:endParaRPr lang="ar-EG" altLang="en-US" b="1">
              <a:solidFill>
                <a:schemeClr val="tx1"/>
              </a:solidFill>
              <a:cs typeface="Arial" panose="020B0604020202020204" pitchFamily="34" charset="0"/>
            </a:endParaRPr>
          </a:p>
          <a:p>
            <a:pPr algn="ctr" rtl="1">
              <a:buFontTx/>
              <a:buNone/>
            </a:pPr>
            <a:r>
              <a:rPr lang="ar-EG" altLang="en-US" b="1">
                <a:solidFill>
                  <a:schemeClr val="tx1"/>
                </a:solidFill>
                <a:cs typeface="Arial" panose="020B0604020202020204" pitchFamily="34" charset="0"/>
              </a:rPr>
              <a:t>تحديد اجراءات التحقق من فعالية النظام</a:t>
            </a:r>
            <a:r>
              <a:rPr lang="ar-EG" altLang="en-US"/>
              <a:t> </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77155">
                                            <p:txEl>
                                              <p:pRg st="0" end="0"/>
                                            </p:txEl>
                                          </p:spTgt>
                                        </p:tgtEl>
                                        <p:attrNameLst>
                                          <p:attrName>style.visibility</p:attrName>
                                        </p:attrNameLst>
                                      </p:cBhvr>
                                      <p:to>
                                        <p:strVal val="visible"/>
                                      </p:to>
                                    </p:set>
                                    <p:anim calcmode="discrete" valueType="clr">
                                      <p:cBhvr override="childStyle">
                                        <p:cTn id="7" dur="80"/>
                                        <p:tgtEl>
                                          <p:spTgt spid="1771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71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7155">
                                            <p:txEl>
                                              <p:pRg st="0" end="0"/>
                                            </p:txEl>
                                          </p:spTgt>
                                        </p:tgtEl>
                                        <p:attrNameLst>
                                          <p:attrName>fill.type</p:attrName>
                                        </p:attrNameLst>
                                      </p:cBhvr>
                                      <p:to>
                                        <p:strVal val="solid"/>
                                      </p:to>
                                    </p:set>
                                  </p:childTnLst>
                                </p:cTn>
                              </p:par>
                            </p:childTnLst>
                          </p:cTn>
                        </p:par>
                        <p:par>
                          <p:cTn id="10" fill="hold" nodeType="afterGroup">
                            <p:stCondLst>
                              <p:cond delay="9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77155">
                                            <p:txEl>
                                              <p:pRg st="1" end="1"/>
                                            </p:txEl>
                                          </p:spTgt>
                                        </p:tgtEl>
                                        <p:attrNameLst>
                                          <p:attrName>style.visibility</p:attrName>
                                        </p:attrNameLst>
                                      </p:cBhvr>
                                      <p:to>
                                        <p:strVal val="visible"/>
                                      </p:to>
                                    </p:set>
                                    <p:anim calcmode="discrete" valueType="clr">
                                      <p:cBhvr override="childStyle">
                                        <p:cTn id="13" dur="80"/>
                                        <p:tgtEl>
                                          <p:spTgt spid="17715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715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77155">
                                            <p:txEl>
                                              <p:pRg st="1" end="1"/>
                                            </p:txEl>
                                          </p:spTgt>
                                        </p:tgtEl>
                                        <p:attrNameLst>
                                          <p:attrName>fill.type</p:attrName>
                                        </p:attrNameLst>
                                      </p:cBhvr>
                                      <p:to>
                                        <p:strVal val="solid"/>
                                      </p:to>
                                    </p:set>
                                  </p:childTnLst>
                                </p:cTn>
                              </p:par>
                            </p:childTnLst>
                          </p:cTn>
                        </p:par>
                        <p:par>
                          <p:cTn id="16" fill="hold" nodeType="afterGroup">
                            <p:stCondLst>
                              <p:cond delay="23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77155">
                                            <p:txEl>
                                              <p:pRg st="2" end="2"/>
                                            </p:txEl>
                                          </p:spTgt>
                                        </p:tgtEl>
                                        <p:attrNameLst>
                                          <p:attrName>style.visibility</p:attrName>
                                        </p:attrNameLst>
                                      </p:cBhvr>
                                      <p:to>
                                        <p:strVal val="visible"/>
                                      </p:to>
                                    </p:set>
                                    <p:anim calcmode="discrete" valueType="clr">
                                      <p:cBhvr override="childStyle">
                                        <p:cTn id="19" dur="80"/>
                                        <p:tgtEl>
                                          <p:spTgt spid="17715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715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77155">
                                            <p:txEl>
                                              <p:pRg st="2" end="2"/>
                                            </p:txEl>
                                          </p:spTgt>
                                        </p:tgtEl>
                                        <p:attrNameLst>
                                          <p:attrName>fill.type</p:attrName>
                                        </p:attrNameLst>
                                      </p:cBhvr>
                                      <p:to>
                                        <p:strVal val="solid"/>
                                      </p:to>
                                    </p:set>
                                  </p:childTnLst>
                                </p:cTn>
                              </p:par>
                            </p:childTnLst>
                          </p:cTn>
                        </p:par>
                        <p:par>
                          <p:cTn id="22" fill="hold" nodeType="afterGroup">
                            <p:stCondLst>
                              <p:cond delay="34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77155">
                                            <p:txEl>
                                              <p:pRg st="3" end="3"/>
                                            </p:txEl>
                                          </p:spTgt>
                                        </p:tgtEl>
                                        <p:attrNameLst>
                                          <p:attrName>style.visibility</p:attrName>
                                        </p:attrNameLst>
                                      </p:cBhvr>
                                      <p:to>
                                        <p:strVal val="visible"/>
                                      </p:to>
                                    </p:set>
                                    <p:anim calcmode="discrete" valueType="clr">
                                      <p:cBhvr override="childStyle">
                                        <p:cTn id="25" dur="80"/>
                                        <p:tgtEl>
                                          <p:spTgt spid="17715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7155">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17715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993183F-F647-45CF-A409-918B0E0DCA6D}"/>
              </a:ext>
            </a:extLst>
          </p:cNvPr>
          <p:cNvSpPr>
            <a:spLocks noGrp="1"/>
          </p:cNvSpPr>
          <p:nvPr>
            <p:ph type="title"/>
          </p:nvPr>
        </p:nvSpPr>
        <p:spPr/>
        <p:txBody>
          <a:bodyPr/>
          <a:lstStyle/>
          <a:p>
            <a:endParaRPr lang="ar-EG" altLang="en-US"/>
          </a:p>
        </p:txBody>
      </p:sp>
      <p:sp>
        <p:nvSpPr>
          <p:cNvPr id="10243" name="Date Placeholder 3">
            <a:extLst>
              <a:ext uri="{FF2B5EF4-FFF2-40B4-BE49-F238E27FC236}">
                <a16:creationId xmlns:a16="http://schemas.microsoft.com/office/drawing/2014/main" id="{664A40F5-7BCB-419F-B5AA-CE27B679D29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5E0C73-9B85-4071-857C-E2CBA17E3F81}" type="datetime1">
              <a:rPr lang="en-US" altLang="en-US" smtClean="0">
                <a:solidFill>
                  <a:srgbClr val="FFCC00"/>
                </a:solidFill>
              </a:rPr>
              <a:pPr eaLnBrk="1" hangingPunct="1"/>
              <a:t>4/6/2021</a:t>
            </a:fld>
            <a:endParaRPr lang="en-US" altLang="en-US">
              <a:solidFill>
                <a:srgbClr val="FFCC00"/>
              </a:solidFill>
            </a:endParaRPr>
          </a:p>
        </p:txBody>
      </p:sp>
      <p:sp>
        <p:nvSpPr>
          <p:cNvPr id="10244" name="Footer Placeholder 4">
            <a:extLst>
              <a:ext uri="{FF2B5EF4-FFF2-40B4-BE49-F238E27FC236}">
                <a16:creationId xmlns:a16="http://schemas.microsoft.com/office/drawing/2014/main" id="{2A3E9136-C3CC-4039-8C44-0B6E5181861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Template from www.brainybetty.com</a:t>
            </a:r>
          </a:p>
        </p:txBody>
      </p:sp>
      <p:sp>
        <p:nvSpPr>
          <p:cNvPr id="10245" name="Slide Number Placeholder 5">
            <a:extLst>
              <a:ext uri="{FF2B5EF4-FFF2-40B4-BE49-F238E27FC236}">
                <a16:creationId xmlns:a16="http://schemas.microsoft.com/office/drawing/2014/main" id="{8A1638B9-0FB4-4514-B2E1-3A08222D93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AD54FB-BDA7-4F27-A324-1492A9732287}" type="slidenum">
              <a:rPr lang="ar-SA" altLang="en-US">
                <a:solidFill>
                  <a:srgbClr val="FFCC00"/>
                </a:solidFill>
              </a:rPr>
              <a:pPr eaLnBrk="1" hangingPunct="1"/>
              <a:t>9</a:t>
            </a:fld>
            <a:endParaRPr lang="en-US" altLang="en-US">
              <a:solidFill>
                <a:srgbClr val="FFCC00"/>
              </a:solidFill>
            </a:endParaRPr>
          </a:p>
        </p:txBody>
      </p:sp>
      <p:pic>
        <p:nvPicPr>
          <p:cNvPr id="10246" name="Picture 7" descr="C:\Users\Dr.Ehab Essawy\Desktop\20.png">
            <a:extLst>
              <a:ext uri="{FF2B5EF4-FFF2-40B4-BE49-F238E27FC236}">
                <a16:creationId xmlns:a16="http://schemas.microsoft.com/office/drawing/2014/main" id="{C37064A2-4D36-4A07-B2AE-F18AC0E529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0125" y="785813"/>
            <a:ext cx="7759700" cy="3429000"/>
          </a:xfrm>
          <a:noFill/>
        </p:spPr>
      </p:pic>
      <p:pic>
        <p:nvPicPr>
          <p:cNvPr id="10247" name="Picture 8" descr="C:\Users\Dr.Ehab Essawy\Desktop\21.png">
            <a:extLst>
              <a:ext uri="{FF2B5EF4-FFF2-40B4-BE49-F238E27FC236}">
                <a16:creationId xmlns:a16="http://schemas.microsoft.com/office/drawing/2014/main" id="{43E8AC5F-C1EF-4ADC-BF40-80D0DDAA6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4286250"/>
            <a:ext cx="78581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ate Placeholder 3">
            <a:extLst>
              <a:ext uri="{FF2B5EF4-FFF2-40B4-BE49-F238E27FC236}">
                <a16:creationId xmlns:a16="http://schemas.microsoft.com/office/drawing/2014/main" id="{79D7F767-501C-4695-B589-3A5C6318822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6762C4-23DD-4998-82BC-F6587B5B3494}" type="datetime1">
              <a:rPr lang="en-US" altLang="en-US" smtClean="0">
                <a:solidFill>
                  <a:srgbClr val="FFCC00"/>
                </a:solidFill>
              </a:rPr>
              <a:pPr eaLnBrk="1" hangingPunct="1"/>
              <a:t>4/6/2021</a:t>
            </a:fld>
            <a:endParaRPr lang="en-US" altLang="en-US">
              <a:solidFill>
                <a:srgbClr val="FFCC00"/>
              </a:solidFill>
            </a:endParaRPr>
          </a:p>
        </p:txBody>
      </p:sp>
      <p:sp>
        <p:nvSpPr>
          <p:cNvPr id="93187" name="Slide Number Placeholder 5">
            <a:extLst>
              <a:ext uri="{FF2B5EF4-FFF2-40B4-BE49-F238E27FC236}">
                <a16:creationId xmlns:a16="http://schemas.microsoft.com/office/drawing/2014/main" id="{6F70D920-A718-4F13-83E8-B1E004E8F9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43F54D-3CE1-4FC2-9B7C-D63919DDF9B8}" type="slidenum">
              <a:rPr lang="ar-SA" altLang="en-US">
                <a:solidFill>
                  <a:srgbClr val="FFCC00"/>
                </a:solidFill>
              </a:rPr>
              <a:pPr eaLnBrk="1" hangingPunct="1"/>
              <a:t>90</a:t>
            </a:fld>
            <a:endParaRPr lang="en-US" altLang="en-US">
              <a:solidFill>
                <a:srgbClr val="FFCC00"/>
              </a:solidFill>
            </a:endParaRPr>
          </a:p>
        </p:txBody>
      </p:sp>
      <p:sp>
        <p:nvSpPr>
          <p:cNvPr id="178178" name="Rectangle 2">
            <a:extLst>
              <a:ext uri="{FF2B5EF4-FFF2-40B4-BE49-F238E27FC236}">
                <a16:creationId xmlns:a16="http://schemas.microsoft.com/office/drawing/2014/main" id="{BB45AEA5-E60C-4AAE-865C-67CD7955AF74}"/>
              </a:ext>
            </a:extLst>
          </p:cNvPr>
          <p:cNvSpPr>
            <a:spLocks noGrp="1" noChangeArrowheads="1"/>
          </p:cNvSpPr>
          <p:nvPr>
            <p:ph type="title"/>
          </p:nvPr>
        </p:nvSpPr>
        <p:spPr/>
        <p:txBody>
          <a:bodyPr/>
          <a:lstStyle/>
          <a:p>
            <a:r>
              <a:rPr lang="ar-EG" altLang="en-US" b="1">
                <a:solidFill>
                  <a:schemeClr val="tx1"/>
                </a:solidFill>
              </a:rPr>
              <a:t>التحقق</a:t>
            </a:r>
            <a:endParaRPr lang="en-US" altLang="en-US">
              <a:solidFill>
                <a:schemeClr val="tx1"/>
              </a:solidFill>
            </a:endParaRPr>
          </a:p>
        </p:txBody>
      </p:sp>
      <p:sp>
        <p:nvSpPr>
          <p:cNvPr id="178179" name="Rectangle 3">
            <a:extLst>
              <a:ext uri="{FF2B5EF4-FFF2-40B4-BE49-F238E27FC236}">
                <a16:creationId xmlns:a16="http://schemas.microsoft.com/office/drawing/2014/main" id="{845D6F07-2F80-4CFD-AEBC-A61D4EFFF3BC}"/>
              </a:ext>
            </a:extLst>
          </p:cNvPr>
          <p:cNvSpPr>
            <a:spLocks noGrp="1" noChangeArrowheads="1"/>
          </p:cNvSpPr>
          <p:nvPr>
            <p:ph type="body" idx="1"/>
          </p:nvPr>
        </p:nvSpPr>
        <p:spPr>
          <a:xfrm>
            <a:off x="601663" y="1927225"/>
            <a:ext cx="8002587" cy="4525963"/>
          </a:xfrm>
        </p:spPr>
        <p:txBody>
          <a:bodyPr/>
          <a:lstStyle/>
          <a:p>
            <a:pPr algn="just" rtl="1">
              <a:lnSpc>
                <a:spcPct val="150000"/>
              </a:lnSpc>
              <a:defRPr/>
            </a:pPr>
            <a:r>
              <a:rPr lang="ar-EG" sz="2800" dirty="0">
                <a:solidFill>
                  <a:schemeClr val="tx1"/>
                </a:solidFill>
                <a:effectLst>
                  <a:outerShdw blurRad="38100" dist="38100" dir="2700000" algn="tl">
                    <a:srgbClr val="000000"/>
                  </a:outerShdw>
                </a:effectLst>
                <a:cs typeface="Arial" pitchFamily="34" charset="0"/>
              </a:rPr>
              <a:t>تستخدم مختلف طرق التحقق والمراجعة والاختبارات والاجراءات</a:t>
            </a:r>
            <a:r>
              <a:rPr lang="ar-EG" sz="2800" dirty="0">
                <a:solidFill>
                  <a:schemeClr val="tx1"/>
                </a:solidFill>
                <a:cs typeface="Arial" pitchFamily="34" charset="0"/>
              </a:rPr>
              <a:t> </a:t>
            </a:r>
            <a:r>
              <a:rPr lang="ar-EG" sz="2800" dirty="0">
                <a:solidFill>
                  <a:schemeClr val="tx1"/>
                </a:solidFill>
                <a:effectLst>
                  <a:outerShdw blurRad="38100" dist="38100" dir="2700000" algn="tl">
                    <a:srgbClr val="000000"/>
                  </a:outerShdw>
                </a:effectLst>
                <a:cs typeface="Arial" pitchFamily="34" charset="0"/>
              </a:rPr>
              <a:t>التي تتمثل في اخذ العينات العشوائية وتحليلها للحكم علي مدي كفاءة النظام والتاكد ما اذا كان النظام يعمل طبقا للخطة الموضوعة</a:t>
            </a:r>
            <a:r>
              <a:rPr lang="ar-EG" sz="2800" dirty="0">
                <a:solidFill>
                  <a:schemeClr val="tx1"/>
                </a:solidFill>
                <a:cs typeface="Arial" pitchFamily="34" charset="0"/>
              </a:rPr>
              <a:t> </a:t>
            </a:r>
            <a:r>
              <a:rPr lang="ar-EG" sz="2800" dirty="0">
                <a:solidFill>
                  <a:schemeClr val="tx1"/>
                </a:solidFill>
                <a:effectLst>
                  <a:outerShdw blurRad="38100" dist="38100" dir="2700000" algn="tl">
                    <a:srgbClr val="000000"/>
                  </a:outerShdw>
                </a:effectLst>
                <a:cs typeface="Arial" pitchFamily="34" charset="0"/>
              </a:rPr>
              <a:t>ام لا</a:t>
            </a:r>
            <a:r>
              <a:rPr lang="ar-EG" dirty="0">
                <a:solidFill>
                  <a:schemeClr val="tx1"/>
                </a:solidFill>
                <a:effectLst>
                  <a:outerShdw blurRad="38100" dist="38100" dir="2700000" algn="tl">
                    <a:srgbClr val="000000"/>
                  </a:outerShdw>
                </a:effectLst>
                <a:cs typeface="Arial" pitchFamily="34" charset="0"/>
              </a:rPr>
              <a:t>؟</a:t>
            </a:r>
            <a:r>
              <a:rPr lang="ar-EG" sz="2800" dirty="0">
                <a:solidFill>
                  <a:schemeClr val="tx1"/>
                </a:solidFill>
                <a:effectLst>
                  <a:outerShdw blurRad="38100" dist="38100" dir="2700000" algn="tl">
                    <a:srgbClr val="000000"/>
                  </a:outerShdw>
                </a:effectLst>
                <a:cs typeface="Arial" pitchFamily="34" charset="0"/>
              </a:rPr>
              <a:t> </a:t>
            </a:r>
            <a:endParaRPr lang="en-US" sz="2800" dirty="0">
              <a:solidFill>
                <a:schemeClr val="tx1"/>
              </a:solidFill>
              <a:effectLst>
                <a:outerShdw blurRad="38100" dist="38100" dir="2700000" algn="tl">
                  <a:srgbClr val="000000"/>
                </a:outerShdw>
              </a:effectLst>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diamond(in)">
                                      <p:cBhvr>
                                        <p:cTn id="7" dur="500"/>
                                        <p:tgtEl>
                                          <p:spTgt spid="17817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78179">
                                            <p:txEl>
                                              <p:pRg st="0" end="0"/>
                                            </p:txEl>
                                          </p:spTgt>
                                        </p:tgtEl>
                                        <p:attrNameLst>
                                          <p:attrName>style.visibility</p:attrName>
                                        </p:attrNameLst>
                                      </p:cBhvr>
                                      <p:to>
                                        <p:strVal val="visible"/>
                                      </p:to>
                                    </p:set>
                                    <p:animEffect transition="in" filter="dissolve">
                                      <p:cBhvr>
                                        <p:cTn id="11" dur="500"/>
                                        <p:tgtEl>
                                          <p:spTgt spid="178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ate Placeholder 3">
            <a:extLst>
              <a:ext uri="{FF2B5EF4-FFF2-40B4-BE49-F238E27FC236}">
                <a16:creationId xmlns:a16="http://schemas.microsoft.com/office/drawing/2014/main" id="{4400AEB4-69D5-4E16-BB1D-30215B7101D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DA99FA-0799-4CEA-81EA-A8DBF0735E8C}" type="datetime1">
              <a:rPr lang="en-US" altLang="en-US" smtClean="0">
                <a:solidFill>
                  <a:srgbClr val="FFCC00"/>
                </a:solidFill>
              </a:rPr>
              <a:pPr eaLnBrk="1" hangingPunct="1"/>
              <a:t>4/6/2021</a:t>
            </a:fld>
            <a:endParaRPr lang="en-US" altLang="en-US">
              <a:solidFill>
                <a:srgbClr val="FFCC00"/>
              </a:solidFill>
            </a:endParaRPr>
          </a:p>
        </p:txBody>
      </p:sp>
      <p:sp>
        <p:nvSpPr>
          <p:cNvPr id="94211" name="Slide Number Placeholder 5">
            <a:extLst>
              <a:ext uri="{FF2B5EF4-FFF2-40B4-BE49-F238E27FC236}">
                <a16:creationId xmlns:a16="http://schemas.microsoft.com/office/drawing/2014/main" id="{5E57B5BF-E1EF-4A6E-A3C0-63B0F3216E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8A6C8B-8B67-4BE8-9920-69685EAA3915}" type="slidenum">
              <a:rPr lang="ar-SA" altLang="en-US">
                <a:solidFill>
                  <a:srgbClr val="FFCC00"/>
                </a:solidFill>
              </a:rPr>
              <a:pPr eaLnBrk="1" hangingPunct="1"/>
              <a:t>91</a:t>
            </a:fld>
            <a:endParaRPr lang="en-US" altLang="en-US">
              <a:solidFill>
                <a:srgbClr val="FFCC00"/>
              </a:solidFill>
            </a:endParaRPr>
          </a:p>
        </p:txBody>
      </p:sp>
      <p:sp>
        <p:nvSpPr>
          <p:cNvPr id="94212" name="Rectangle 6">
            <a:extLst>
              <a:ext uri="{FF2B5EF4-FFF2-40B4-BE49-F238E27FC236}">
                <a16:creationId xmlns:a16="http://schemas.microsoft.com/office/drawing/2014/main" id="{77F5C73A-53E8-46EF-9350-67502CAA2C11}"/>
              </a:ext>
            </a:extLst>
          </p:cNvPr>
          <p:cNvSpPr>
            <a:spLocks noChangeArrowheads="1"/>
          </p:cNvSpPr>
          <p:nvPr/>
        </p:nvSpPr>
        <p:spPr bwMode="auto">
          <a:xfrm>
            <a:off x="571500" y="2500313"/>
            <a:ext cx="78581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lnSpc>
                <a:spcPct val="150000"/>
              </a:lnSpc>
            </a:pPr>
            <a:r>
              <a:rPr lang="ar-EG" altLang="en-US" sz="3600" b="1">
                <a:cs typeface="Arial" panose="020B0604020202020204" pitchFamily="34" charset="0"/>
              </a:rPr>
              <a:t>عملية التحقق عبارة عن اداة لتاكيد ان خطة الهاسب تعمل علي نحو جيد ومبنية علي قواعد علمية</a:t>
            </a:r>
            <a:r>
              <a:rPr lang="en-US" altLang="en-US" sz="3600" b="1"/>
              <a:t> </a:t>
            </a:r>
            <a:r>
              <a:rPr lang="ar-EG" altLang="en-US" sz="3600" b="1">
                <a:cs typeface="Arial" panose="020B0604020202020204" pitchFamily="34" charset="0"/>
              </a:rPr>
              <a:t> جيدة</a:t>
            </a:r>
            <a:endParaRPr lang="en-US" altLang="en-US" sz="3600" b="1">
              <a:cs typeface="Arial" panose="020B0604020202020204" pitchFamily="34" charset="0"/>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ate Placeholder 3">
            <a:extLst>
              <a:ext uri="{FF2B5EF4-FFF2-40B4-BE49-F238E27FC236}">
                <a16:creationId xmlns:a16="http://schemas.microsoft.com/office/drawing/2014/main" id="{A05B1ACA-566B-4C3A-96E5-093FFEADBDB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4CE2AA-7879-4D8E-9BD3-EBACC29BE11A}" type="datetime1">
              <a:rPr lang="en-US" altLang="en-US" smtClean="0">
                <a:solidFill>
                  <a:srgbClr val="FFCC00"/>
                </a:solidFill>
              </a:rPr>
              <a:pPr eaLnBrk="1" hangingPunct="1"/>
              <a:t>4/6/2021</a:t>
            </a:fld>
            <a:endParaRPr lang="en-US" altLang="en-US">
              <a:solidFill>
                <a:srgbClr val="FFCC00"/>
              </a:solidFill>
            </a:endParaRPr>
          </a:p>
        </p:txBody>
      </p:sp>
      <p:sp>
        <p:nvSpPr>
          <p:cNvPr id="95235" name="Slide Number Placeholder 5">
            <a:extLst>
              <a:ext uri="{FF2B5EF4-FFF2-40B4-BE49-F238E27FC236}">
                <a16:creationId xmlns:a16="http://schemas.microsoft.com/office/drawing/2014/main" id="{0A815DD7-9E36-42BE-8896-787CDAFF35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4D6F6B-D48F-491E-96FA-D5E5BFB38FEF}" type="slidenum">
              <a:rPr lang="ar-SA" altLang="en-US">
                <a:solidFill>
                  <a:srgbClr val="FFCC00"/>
                </a:solidFill>
              </a:rPr>
              <a:pPr eaLnBrk="1" hangingPunct="1"/>
              <a:t>92</a:t>
            </a:fld>
            <a:endParaRPr lang="en-US" altLang="en-US">
              <a:solidFill>
                <a:srgbClr val="FFCC00"/>
              </a:solidFill>
            </a:endParaRPr>
          </a:p>
        </p:txBody>
      </p:sp>
      <p:sp>
        <p:nvSpPr>
          <p:cNvPr id="180227" name="Rectangle 3">
            <a:extLst>
              <a:ext uri="{FF2B5EF4-FFF2-40B4-BE49-F238E27FC236}">
                <a16:creationId xmlns:a16="http://schemas.microsoft.com/office/drawing/2014/main" id="{8AB2013F-0B45-4715-A189-4E499BF88179}"/>
              </a:ext>
            </a:extLst>
          </p:cNvPr>
          <p:cNvSpPr>
            <a:spLocks noGrp="1" noChangeArrowheads="1"/>
          </p:cNvSpPr>
          <p:nvPr>
            <p:ph type="body" idx="1"/>
          </p:nvPr>
        </p:nvSpPr>
        <p:spPr>
          <a:xfrm>
            <a:off x="571500" y="928688"/>
            <a:ext cx="7991475" cy="5749925"/>
          </a:xfrm>
        </p:spPr>
        <p:txBody>
          <a:bodyPr/>
          <a:lstStyle/>
          <a:p>
            <a:pPr algn="just" rtl="1">
              <a:buFontTx/>
              <a:buNone/>
            </a:pPr>
            <a:r>
              <a:rPr lang="ar-EG" altLang="en-US" sz="3600" b="1">
                <a:solidFill>
                  <a:schemeClr val="tx1"/>
                </a:solidFill>
                <a:cs typeface="Arial" panose="020B0604020202020204" pitchFamily="34" charset="0"/>
              </a:rPr>
              <a:t>للتأكد من صلاحية خطة الهاسب يتم</a:t>
            </a:r>
            <a:r>
              <a:rPr lang="ar-EG" altLang="en-US">
                <a:solidFill>
                  <a:schemeClr val="tx1"/>
                </a:solidFill>
                <a:cs typeface="Arial" panose="020B0604020202020204" pitchFamily="34" charset="0"/>
              </a:rPr>
              <a:t> </a:t>
            </a:r>
          </a:p>
          <a:p>
            <a:pPr algn="just" rtl="1"/>
            <a:r>
              <a:rPr lang="ar-EG" altLang="en-US" b="1">
                <a:solidFill>
                  <a:schemeClr val="tx1"/>
                </a:solidFill>
                <a:cs typeface="Arial" panose="020B0604020202020204" pitchFamily="34" charset="0"/>
              </a:rPr>
              <a:t>التحقق عند نقاط التحكم الحرجة</a:t>
            </a:r>
            <a:r>
              <a:rPr lang="ar-EG" altLang="en-US">
                <a:solidFill>
                  <a:schemeClr val="tx1"/>
                </a:solidFill>
                <a:cs typeface="Arial" panose="020B0604020202020204" pitchFamily="34" charset="0"/>
              </a:rPr>
              <a:t> </a:t>
            </a:r>
            <a:r>
              <a:rPr lang="ar-EG" altLang="en-US" b="1">
                <a:solidFill>
                  <a:schemeClr val="tx1"/>
                </a:solidFill>
                <a:cs typeface="Arial" panose="020B0604020202020204" pitchFamily="34" charset="0"/>
              </a:rPr>
              <a:t>:</a:t>
            </a:r>
            <a:endParaRPr lang="en-US" altLang="en-US" b="1">
              <a:solidFill>
                <a:schemeClr val="tx1"/>
              </a:solidFill>
              <a:cs typeface="Arial" panose="020B0604020202020204" pitchFamily="34" charset="0"/>
            </a:endParaRPr>
          </a:p>
          <a:p>
            <a:pPr algn="just" rtl="1">
              <a:buFontTx/>
              <a:buChar char="-"/>
            </a:pPr>
            <a:r>
              <a:rPr lang="ar-EG" altLang="en-US" b="1">
                <a:solidFill>
                  <a:schemeClr val="tx1"/>
                </a:solidFill>
                <a:cs typeface="Arial" panose="020B0604020202020204" pitchFamily="34" charset="0"/>
              </a:rPr>
              <a:t>معايرة الادوات والاجهزة المستخدمة في المراقبة .</a:t>
            </a:r>
          </a:p>
          <a:p>
            <a:pPr algn="just" rtl="1">
              <a:buFontTx/>
              <a:buNone/>
            </a:pPr>
            <a:r>
              <a:rPr lang="ar-EG" altLang="en-US" b="1">
                <a:solidFill>
                  <a:schemeClr val="tx1"/>
                </a:solidFill>
                <a:cs typeface="Arial" panose="020B0604020202020204" pitchFamily="34" charset="0"/>
              </a:rPr>
              <a:t>- طرق سحب العينات ا واختباراتها .</a:t>
            </a:r>
          </a:p>
          <a:p>
            <a:pPr algn="just" rtl="1">
              <a:buFontTx/>
              <a:buNone/>
            </a:pPr>
            <a:r>
              <a:rPr lang="ar-EG" altLang="en-US" b="1">
                <a:solidFill>
                  <a:schemeClr val="tx1"/>
                </a:solidFill>
                <a:cs typeface="Arial" panose="020B0604020202020204" pitchFamily="34" charset="0"/>
              </a:rPr>
              <a:t>- مراجعة مستندات المراقبة .</a:t>
            </a:r>
            <a:endParaRPr lang="en-US" altLang="en-US" b="1">
              <a:solidFill>
                <a:schemeClr val="tx1"/>
              </a:solidFill>
              <a:cs typeface="Arial" panose="020B0604020202020204" pitchFamily="34" charset="0"/>
            </a:endParaRPr>
          </a:p>
          <a:p>
            <a:pPr algn="just" rtl="1"/>
            <a:r>
              <a:rPr lang="ar-EG" altLang="en-US" b="1">
                <a:solidFill>
                  <a:schemeClr val="tx1"/>
                </a:solidFill>
                <a:cs typeface="Arial" panose="020B0604020202020204" pitchFamily="34" charset="0"/>
              </a:rPr>
              <a:t>التحقق من خطة الهاسب:</a:t>
            </a:r>
            <a:endParaRPr lang="en-US" altLang="en-US" b="1">
              <a:solidFill>
                <a:schemeClr val="tx1"/>
              </a:solidFill>
              <a:cs typeface="Arial" panose="020B0604020202020204" pitchFamily="34" charset="0"/>
            </a:endParaRPr>
          </a:p>
          <a:p>
            <a:pPr algn="just" rtl="1">
              <a:buFontTx/>
              <a:buNone/>
            </a:pPr>
            <a:r>
              <a:rPr lang="ar-EG" altLang="en-US">
                <a:solidFill>
                  <a:schemeClr val="tx1"/>
                </a:solidFill>
                <a:cs typeface="Arial" panose="020B0604020202020204" pitchFamily="34" charset="0"/>
              </a:rPr>
              <a:t>-</a:t>
            </a:r>
            <a:r>
              <a:rPr lang="en-US" altLang="en-US" b="1">
                <a:solidFill>
                  <a:schemeClr val="tx1"/>
                </a:solidFill>
                <a:cs typeface="Arial" panose="020B0604020202020204" pitchFamily="34" charset="0"/>
              </a:rPr>
              <a:t>Audit </a:t>
            </a:r>
            <a:r>
              <a:rPr lang="ar-EG" altLang="en-US" b="1">
                <a:solidFill>
                  <a:schemeClr val="tx1"/>
                </a:solidFill>
                <a:cs typeface="Arial" panose="020B0604020202020204" pitchFamily="34" charset="0"/>
              </a:rPr>
              <a:t>(نظام فحص مستقل للتاكد علي ان النظام قد تم اعداده وتطبيقه بفاعلية وتبعا لما هو مطلوب ).</a:t>
            </a:r>
          </a:p>
          <a:p>
            <a:pPr algn="just" rtl="1">
              <a:buFontTx/>
              <a:buNone/>
            </a:pPr>
            <a:r>
              <a:rPr lang="en-US" altLang="en-US" b="1">
                <a:solidFill>
                  <a:schemeClr val="tx1"/>
                </a:solidFill>
                <a:cs typeface="Arial" panose="020B0604020202020204" pitchFamily="34" charset="0"/>
              </a:rPr>
              <a:t> </a:t>
            </a:r>
            <a:r>
              <a:rPr lang="ar-EG" altLang="en-US" b="1">
                <a:solidFill>
                  <a:schemeClr val="tx1"/>
                </a:solidFill>
                <a:cs typeface="Arial" panose="020B0604020202020204" pitchFamily="34" charset="0"/>
              </a:rPr>
              <a:t>- التحليلات الميكروبيولوجية للمنتج النهائي</a:t>
            </a:r>
            <a:r>
              <a:rPr lang="en-US" altLang="en-US" b="1">
                <a:solidFill>
                  <a:schemeClr val="tx1"/>
                </a:solidFill>
              </a:rPr>
              <a:t> </a:t>
            </a:r>
            <a:r>
              <a:rPr lang="ar-EG" altLang="en-US" b="1">
                <a:solidFill>
                  <a:schemeClr val="tx1"/>
                </a:solidFill>
                <a:cs typeface="Arial" panose="020B0604020202020204" pitchFamily="34" charset="0"/>
              </a:rPr>
              <a:t>.</a:t>
            </a:r>
            <a:endParaRPr lang="en-US" altLang="en-US"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80227">
                                            <p:txEl>
                                              <p:pRg st="0" end="0"/>
                                            </p:txEl>
                                          </p:spTgt>
                                        </p:tgtEl>
                                        <p:attrNameLst>
                                          <p:attrName>style.visibility</p:attrName>
                                        </p:attrNameLst>
                                      </p:cBhvr>
                                      <p:to>
                                        <p:strVal val="visible"/>
                                      </p:to>
                                    </p:set>
                                    <p:anim calcmode="discrete" valueType="clr">
                                      <p:cBhvr override="childStyle">
                                        <p:cTn id="7" dur="80"/>
                                        <p:tgtEl>
                                          <p:spTgt spid="1802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022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80227">
                                            <p:txEl>
                                              <p:pRg st="0" end="0"/>
                                            </p:txEl>
                                          </p:spTgt>
                                        </p:tgtEl>
                                        <p:attrNameLst>
                                          <p:attrName>fill.type</p:attrName>
                                        </p:attrNameLst>
                                      </p:cBhvr>
                                      <p:to>
                                        <p:strVal val="solid"/>
                                      </p:to>
                                    </p:set>
                                  </p:childTnLst>
                                </p:cTn>
                              </p:par>
                            </p:childTnLst>
                          </p:cTn>
                        </p:par>
                        <p:par>
                          <p:cTn id="10" fill="hold" nodeType="afterGroup">
                            <p:stCondLst>
                              <p:cond delay="10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80227">
                                            <p:txEl>
                                              <p:pRg st="1" end="1"/>
                                            </p:txEl>
                                          </p:spTgt>
                                        </p:tgtEl>
                                        <p:attrNameLst>
                                          <p:attrName>style.visibility</p:attrName>
                                        </p:attrNameLst>
                                      </p:cBhvr>
                                      <p:to>
                                        <p:strVal val="visible"/>
                                      </p:to>
                                    </p:set>
                                    <p:anim calcmode="discrete" valueType="clr">
                                      <p:cBhvr override="childStyle">
                                        <p:cTn id="13" dur="80"/>
                                        <p:tgtEl>
                                          <p:spTgt spid="180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80227">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80227">
                                            <p:txEl>
                                              <p:pRg st="1" end="1"/>
                                            </p:txEl>
                                          </p:spTgt>
                                        </p:tgtEl>
                                        <p:attrNameLst>
                                          <p:attrName>fill.type</p:attrName>
                                        </p:attrNameLst>
                                      </p:cBhvr>
                                      <p:to>
                                        <p:strVal val="solid"/>
                                      </p:to>
                                    </p:set>
                                  </p:childTnLst>
                                </p:cTn>
                              </p:par>
                            </p:childTnLst>
                          </p:cTn>
                        </p:par>
                        <p:par>
                          <p:cTn id="16" fill="hold" nodeType="afterGroup">
                            <p:stCondLst>
                              <p:cond delay="2160"/>
                            </p:stCondLst>
                            <p:childTnLst>
                              <p:par>
                                <p:cTn id="17" presetID="9" presetClass="entr" presetSubtype="0" fill="hold" nodeType="after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Effect transition="in" filter="dissolve">
                                      <p:cBhvr>
                                        <p:cTn id="19" dur="500"/>
                                        <p:tgtEl>
                                          <p:spTgt spid="180227">
                                            <p:txEl>
                                              <p:pRg st="2" end="2"/>
                                            </p:txEl>
                                          </p:spTgt>
                                        </p:tgtEl>
                                      </p:cBhvr>
                                    </p:animEffect>
                                  </p:childTnLst>
                                </p:cTn>
                              </p:par>
                            </p:childTnLst>
                          </p:cTn>
                        </p:par>
                        <p:par>
                          <p:cTn id="20" fill="hold" nodeType="afterGroup">
                            <p:stCondLst>
                              <p:cond delay="2660"/>
                            </p:stCondLst>
                            <p:childTnLst>
                              <p:par>
                                <p:cTn id="21" presetID="9" presetClass="entr" presetSubtype="0" fill="hold" nodeType="afterEffect">
                                  <p:stCondLst>
                                    <p:cond delay="0"/>
                                  </p:stCondLst>
                                  <p:childTnLst>
                                    <p:set>
                                      <p:cBhvr>
                                        <p:cTn id="22" dur="1" fill="hold">
                                          <p:stCondLst>
                                            <p:cond delay="0"/>
                                          </p:stCondLst>
                                        </p:cTn>
                                        <p:tgtEl>
                                          <p:spTgt spid="180227">
                                            <p:txEl>
                                              <p:pRg st="3" end="3"/>
                                            </p:txEl>
                                          </p:spTgt>
                                        </p:tgtEl>
                                        <p:attrNameLst>
                                          <p:attrName>style.visibility</p:attrName>
                                        </p:attrNameLst>
                                      </p:cBhvr>
                                      <p:to>
                                        <p:strVal val="visible"/>
                                      </p:to>
                                    </p:set>
                                    <p:animEffect transition="in" filter="dissolve">
                                      <p:cBhvr>
                                        <p:cTn id="23" dur="500"/>
                                        <p:tgtEl>
                                          <p:spTgt spid="180227">
                                            <p:txEl>
                                              <p:pRg st="3" end="3"/>
                                            </p:txEl>
                                          </p:spTgt>
                                        </p:tgtEl>
                                      </p:cBhvr>
                                    </p:animEffect>
                                  </p:childTnLst>
                                </p:cTn>
                              </p:par>
                            </p:childTnLst>
                          </p:cTn>
                        </p:par>
                        <p:par>
                          <p:cTn id="24" fill="hold" nodeType="afterGroup">
                            <p:stCondLst>
                              <p:cond delay="3160"/>
                            </p:stCondLst>
                            <p:childTnLst>
                              <p:par>
                                <p:cTn id="25" presetID="9" presetClass="entr" presetSubtype="0" fill="hold" nodeType="afterEffect">
                                  <p:stCondLst>
                                    <p:cond delay="0"/>
                                  </p:stCondLst>
                                  <p:childTnLst>
                                    <p:set>
                                      <p:cBhvr>
                                        <p:cTn id="26" dur="1" fill="hold">
                                          <p:stCondLst>
                                            <p:cond delay="0"/>
                                          </p:stCondLst>
                                        </p:cTn>
                                        <p:tgtEl>
                                          <p:spTgt spid="180227">
                                            <p:txEl>
                                              <p:pRg st="4" end="4"/>
                                            </p:txEl>
                                          </p:spTgt>
                                        </p:tgtEl>
                                        <p:attrNameLst>
                                          <p:attrName>style.visibility</p:attrName>
                                        </p:attrNameLst>
                                      </p:cBhvr>
                                      <p:to>
                                        <p:strVal val="visible"/>
                                      </p:to>
                                    </p:set>
                                    <p:animEffect transition="in" filter="dissolve">
                                      <p:cBhvr>
                                        <p:cTn id="27" dur="500"/>
                                        <p:tgtEl>
                                          <p:spTgt spid="180227">
                                            <p:txEl>
                                              <p:pRg st="4" end="4"/>
                                            </p:txEl>
                                          </p:spTgt>
                                        </p:tgtEl>
                                      </p:cBhvr>
                                    </p:animEffect>
                                  </p:childTnLst>
                                </p:cTn>
                              </p:par>
                            </p:childTnLst>
                          </p:cTn>
                        </p:par>
                        <p:par>
                          <p:cTn id="28" fill="hold" nodeType="afterGroup">
                            <p:stCondLst>
                              <p:cond delay="366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80227">
                                            <p:txEl>
                                              <p:pRg st="5" end="5"/>
                                            </p:txEl>
                                          </p:spTgt>
                                        </p:tgtEl>
                                        <p:attrNameLst>
                                          <p:attrName>style.visibility</p:attrName>
                                        </p:attrNameLst>
                                      </p:cBhvr>
                                      <p:to>
                                        <p:strVal val="visible"/>
                                      </p:to>
                                    </p:set>
                                    <p:anim calcmode="discrete" valueType="clr">
                                      <p:cBhvr override="childStyle">
                                        <p:cTn id="31" dur="80"/>
                                        <p:tgtEl>
                                          <p:spTgt spid="18022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0227">
                                            <p:txEl>
                                              <p:pRg st="5" end="5"/>
                                            </p:txEl>
                                          </p:spTgt>
                                        </p:tgtEl>
                                        <p:attrNameLst>
                                          <p:attrName>fillcolor</p:attrName>
                                        </p:attrNameLst>
                                      </p:cBhvr>
                                      <p:tavLst>
                                        <p:tav tm="0">
                                          <p:val>
                                            <p:clrVal>
                                              <a:schemeClr val="accent2"/>
                                            </p:clrVal>
                                          </p:val>
                                        </p:tav>
                                        <p:tav tm="50000">
                                          <p:val>
                                            <p:clrVal>
                                              <a:schemeClr val="hlink"/>
                                            </p:clrVal>
                                          </p:val>
                                        </p:tav>
                                      </p:tavLst>
                                    </p:anim>
                                    <p:set>
                                      <p:cBhvr>
                                        <p:cTn id="33" dur="80"/>
                                        <p:tgtEl>
                                          <p:spTgt spid="180227">
                                            <p:txEl>
                                              <p:pRg st="5" end="5"/>
                                            </p:txEl>
                                          </p:spTgt>
                                        </p:tgtEl>
                                        <p:attrNameLst>
                                          <p:attrName>fill.type</p:attrName>
                                        </p:attrNameLst>
                                      </p:cBhvr>
                                      <p:to>
                                        <p:strVal val="solid"/>
                                      </p:to>
                                    </p:set>
                                  </p:childTnLst>
                                </p:cTn>
                              </p:par>
                            </p:childTnLst>
                          </p:cTn>
                        </p:par>
                        <p:par>
                          <p:cTn id="34" fill="hold" nodeType="afterGroup">
                            <p:stCondLst>
                              <p:cond delay="4420"/>
                            </p:stCondLst>
                            <p:childTnLst>
                              <p:par>
                                <p:cTn id="35" presetID="9" presetClass="entr" presetSubtype="0" fill="hold" nodeType="afterEffect">
                                  <p:stCondLst>
                                    <p:cond delay="0"/>
                                  </p:stCondLst>
                                  <p:childTnLst>
                                    <p:set>
                                      <p:cBhvr>
                                        <p:cTn id="36" dur="1" fill="hold">
                                          <p:stCondLst>
                                            <p:cond delay="0"/>
                                          </p:stCondLst>
                                        </p:cTn>
                                        <p:tgtEl>
                                          <p:spTgt spid="180227">
                                            <p:txEl>
                                              <p:pRg st="6" end="6"/>
                                            </p:txEl>
                                          </p:spTgt>
                                        </p:tgtEl>
                                        <p:attrNameLst>
                                          <p:attrName>style.visibility</p:attrName>
                                        </p:attrNameLst>
                                      </p:cBhvr>
                                      <p:to>
                                        <p:strVal val="visible"/>
                                      </p:to>
                                    </p:set>
                                    <p:animEffect transition="in" filter="dissolve">
                                      <p:cBhvr>
                                        <p:cTn id="37" dur="500"/>
                                        <p:tgtEl>
                                          <p:spTgt spid="180227">
                                            <p:txEl>
                                              <p:pRg st="6" end="6"/>
                                            </p:txEl>
                                          </p:spTgt>
                                        </p:tgtEl>
                                      </p:cBhvr>
                                    </p:animEffect>
                                  </p:childTnLst>
                                </p:cTn>
                              </p:par>
                            </p:childTnLst>
                          </p:cTn>
                        </p:par>
                        <p:par>
                          <p:cTn id="38" fill="hold" nodeType="afterGroup">
                            <p:stCondLst>
                              <p:cond delay="4920"/>
                            </p:stCondLst>
                            <p:childTnLst>
                              <p:par>
                                <p:cTn id="39" presetID="9" presetClass="entr" presetSubtype="0" fill="hold" nodeType="afterEffect">
                                  <p:stCondLst>
                                    <p:cond delay="0"/>
                                  </p:stCondLst>
                                  <p:childTnLst>
                                    <p:set>
                                      <p:cBhvr>
                                        <p:cTn id="40" dur="1" fill="hold">
                                          <p:stCondLst>
                                            <p:cond delay="0"/>
                                          </p:stCondLst>
                                        </p:cTn>
                                        <p:tgtEl>
                                          <p:spTgt spid="180227">
                                            <p:txEl>
                                              <p:pRg st="7" end="7"/>
                                            </p:txEl>
                                          </p:spTgt>
                                        </p:tgtEl>
                                        <p:attrNameLst>
                                          <p:attrName>style.visibility</p:attrName>
                                        </p:attrNameLst>
                                      </p:cBhvr>
                                      <p:to>
                                        <p:strVal val="visible"/>
                                      </p:to>
                                    </p:set>
                                    <p:animEffect transition="in" filter="dissolve">
                                      <p:cBhvr>
                                        <p:cTn id="41" dur="500"/>
                                        <p:tgtEl>
                                          <p:spTgt spid="180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ate Placeholder 3">
            <a:extLst>
              <a:ext uri="{FF2B5EF4-FFF2-40B4-BE49-F238E27FC236}">
                <a16:creationId xmlns:a16="http://schemas.microsoft.com/office/drawing/2014/main" id="{1CE71F0A-8BE3-464D-8ECD-17EEE36BE01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2B657C-FFD2-4570-9D09-3F38205FEE8F}" type="datetime1">
              <a:rPr lang="en-US" altLang="en-US" smtClean="0">
                <a:solidFill>
                  <a:srgbClr val="FFCC00"/>
                </a:solidFill>
              </a:rPr>
              <a:pPr eaLnBrk="1" hangingPunct="1"/>
              <a:t>4/6/2021</a:t>
            </a:fld>
            <a:endParaRPr lang="en-US" altLang="en-US">
              <a:solidFill>
                <a:srgbClr val="FFCC00"/>
              </a:solidFill>
            </a:endParaRPr>
          </a:p>
        </p:txBody>
      </p:sp>
      <p:sp>
        <p:nvSpPr>
          <p:cNvPr id="96259" name="Slide Number Placeholder 5">
            <a:extLst>
              <a:ext uri="{FF2B5EF4-FFF2-40B4-BE49-F238E27FC236}">
                <a16:creationId xmlns:a16="http://schemas.microsoft.com/office/drawing/2014/main" id="{87374269-A74B-4B06-84C5-8E3754988C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F901BF-5874-41DE-A036-1A0F556DFE11}" type="slidenum">
              <a:rPr lang="ar-SA" altLang="en-US">
                <a:solidFill>
                  <a:srgbClr val="FFCC00"/>
                </a:solidFill>
              </a:rPr>
              <a:pPr eaLnBrk="1" hangingPunct="1"/>
              <a:t>93</a:t>
            </a:fld>
            <a:endParaRPr lang="en-US" altLang="en-US">
              <a:solidFill>
                <a:srgbClr val="FFCC00"/>
              </a:solidFill>
            </a:endParaRPr>
          </a:p>
        </p:txBody>
      </p:sp>
      <p:sp>
        <p:nvSpPr>
          <p:cNvPr id="181250" name="Rectangle 2">
            <a:extLst>
              <a:ext uri="{FF2B5EF4-FFF2-40B4-BE49-F238E27FC236}">
                <a16:creationId xmlns:a16="http://schemas.microsoft.com/office/drawing/2014/main" id="{15720324-826C-4EE0-90F9-4017BDE1D356}"/>
              </a:ext>
            </a:extLst>
          </p:cNvPr>
          <p:cNvSpPr>
            <a:spLocks noGrp="1" noChangeArrowheads="1"/>
          </p:cNvSpPr>
          <p:nvPr>
            <p:ph type="title"/>
          </p:nvPr>
        </p:nvSpPr>
        <p:spPr>
          <a:xfrm>
            <a:off x="500063" y="876300"/>
            <a:ext cx="8229600" cy="838200"/>
          </a:xfrm>
        </p:spPr>
        <p:txBody>
          <a:bodyPr/>
          <a:lstStyle/>
          <a:p>
            <a:r>
              <a:rPr lang="ar-EG" altLang="en-US" b="1">
                <a:solidFill>
                  <a:schemeClr val="tx1"/>
                </a:solidFill>
              </a:rPr>
              <a:t>الصلاحية</a:t>
            </a:r>
            <a:br>
              <a:rPr lang="en-US" altLang="en-US" b="1">
                <a:solidFill>
                  <a:schemeClr val="tx1"/>
                </a:solidFill>
              </a:rPr>
            </a:br>
            <a:r>
              <a:rPr lang="en-US" altLang="en-US" b="1">
                <a:solidFill>
                  <a:schemeClr val="tx1"/>
                </a:solidFill>
              </a:rPr>
              <a:t>Validation</a:t>
            </a:r>
            <a:r>
              <a:rPr lang="en-US" altLang="en-US">
                <a:solidFill>
                  <a:schemeClr val="tx1"/>
                </a:solidFill>
              </a:rPr>
              <a:t> </a:t>
            </a:r>
          </a:p>
        </p:txBody>
      </p:sp>
      <p:sp>
        <p:nvSpPr>
          <p:cNvPr id="181251" name="Rectangle 3">
            <a:extLst>
              <a:ext uri="{FF2B5EF4-FFF2-40B4-BE49-F238E27FC236}">
                <a16:creationId xmlns:a16="http://schemas.microsoft.com/office/drawing/2014/main" id="{30BEB934-C9B8-493E-8316-BF1FC2A66A5E}"/>
              </a:ext>
            </a:extLst>
          </p:cNvPr>
          <p:cNvSpPr>
            <a:spLocks noGrp="1" noChangeArrowheads="1"/>
          </p:cNvSpPr>
          <p:nvPr>
            <p:ph type="body" idx="1"/>
          </p:nvPr>
        </p:nvSpPr>
        <p:spPr>
          <a:xfrm>
            <a:off x="500063" y="2000250"/>
            <a:ext cx="8229600" cy="4216400"/>
          </a:xfrm>
        </p:spPr>
        <p:txBody>
          <a:bodyPr/>
          <a:lstStyle/>
          <a:p>
            <a:pPr algn="r" rtl="1"/>
            <a:r>
              <a:rPr lang="ar-EG" altLang="en-US" sz="2800" b="1">
                <a:solidFill>
                  <a:schemeClr val="tx1"/>
                </a:solidFill>
                <a:cs typeface="Arial" panose="020B0604020202020204" pitchFamily="34" charset="0"/>
              </a:rPr>
              <a:t>التاييد او الاجازة بصلاحية عناصر خطة الهاسب عن طريق التقييم الفعلي  للحصول علي البرهان الواضح بان خطة الهاسب لمنتج  معين والعملية التصنيعية  فعالة وصالحة لتحقيق الهدف الاساسي منها وهو منع  المخاطر او تقليلها  للحد المقبول .</a:t>
            </a:r>
          </a:p>
          <a:p>
            <a:pPr algn="r" rtl="1"/>
            <a:r>
              <a:rPr lang="ar-EG" altLang="en-US" sz="2800" b="1">
                <a:solidFill>
                  <a:schemeClr val="tx1"/>
                </a:solidFill>
                <a:cs typeface="Arial" panose="020B0604020202020204" pitchFamily="34" charset="0"/>
              </a:rPr>
              <a:t>هذا التاييد بالصلاحية يجب ان يكون تام قبل بدء تنفيذ خطة الهاسب</a:t>
            </a:r>
            <a:r>
              <a:rPr lang="ar-EG" altLang="en-US" sz="2800" b="1">
                <a:solidFill>
                  <a:schemeClr val="tx1"/>
                </a:solidFill>
              </a:rPr>
              <a:t> </a:t>
            </a:r>
            <a:endParaRPr lang="ar-EG" altLang="en-US" sz="2800" b="1">
              <a:solidFill>
                <a:schemeClr val="tx1"/>
              </a:solidFill>
              <a:cs typeface="Arial" panose="020B0604020202020204" pitchFamily="34" charset="0"/>
            </a:endParaRPr>
          </a:p>
          <a:p>
            <a:pPr algn="r" rtl="1"/>
            <a:r>
              <a:rPr lang="ar-EG" altLang="en-US" sz="2800" b="1">
                <a:solidFill>
                  <a:schemeClr val="tx1"/>
                </a:solidFill>
                <a:cs typeface="Arial" panose="020B0604020202020204" pitchFamily="34" charset="0"/>
              </a:rPr>
              <a:t>عملية الاجازة بصلاحية خطة الهاسب تكون دليل علي ان خطة الهاسب هذه مبنية علي  معلومات وقواعد علمية جيدة وملائمة للمنتج والعملية التصنيعية .</a:t>
            </a:r>
            <a:endParaRPr lang="en-US" altLang="en-US" sz="2800"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dissolve">
                                      <p:cBhvr>
                                        <p:cTn id="7" dur="500"/>
                                        <p:tgtEl>
                                          <p:spTgt spid="181250"/>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181251">
                                            <p:txEl>
                                              <p:pRg st="0" end="0"/>
                                            </p:txEl>
                                          </p:spTgt>
                                        </p:tgtEl>
                                        <p:attrNameLst>
                                          <p:attrName>style.visibility</p:attrName>
                                        </p:attrNameLst>
                                      </p:cBhvr>
                                      <p:to>
                                        <p:strVal val="visible"/>
                                      </p:to>
                                    </p:set>
                                    <p:anim calcmode="lin" valueType="num">
                                      <p:cBhvr>
                                        <p:cTn id="11" dur="500" fill="hold"/>
                                        <p:tgtEl>
                                          <p:spTgt spid="181251">
                                            <p:txEl>
                                              <p:pRg st="0" end="0"/>
                                            </p:txEl>
                                          </p:spTgt>
                                        </p:tgtEl>
                                        <p:attrNameLst>
                                          <p:attrName>ppt_w</p:attrName>
                                        </p:attrNameLst>
                                      </p:cBhvr>
                                      <p:tavLst>
                                        <p:tav tm="0">
                                          <p:val>
                                            <p:strVal val="#ppt_w*0.70"/>
                                          </p:val>
                                        </p:tav>
                                        <p:tav tm="100000">
                                          <p:val>
                                            <p:strVal val="#ppt_w"/>
                                          </p:val>
                                        </p:tav>
                                      </p:tavLst>
                                    </p:anim>
                                    <p:anim calcmode="lin" valueType="num">
                                      <p:cBhvr>
                                        <p:cTn id="12" dur="500" fill="hold"/>
                                        <p:tgtEl>
                                          <p:spTgt spid="181251">
                                            <p:txEl>
                                              <p:pRg st="0" end="0"/>
                                            </p:txEl>
                                          </p:spTgt>
                                        </p:tgtEl>
                                        <p:attrNameLst>
                                          <p:attrName>ppt_h</p:attrName>
                                        </p:attrNameLst>
                                      </p:cBhvr>
                                      <p:tavLst>
                                        <p:tav tm="0">
                                          <p:val>
                                            <p:strVal val="#ppt_h"/>
                                          </p:val>
                                        </p:tav>
                                        <p:tav tm="100000">
                                          <p:val>
                                            <p:strVal val="#ppt_h"/>
                                          </p:val>
                                        </p:tav>
                                      </p:tavLst>
                                    </p:anim>
                                    <p:animEffect transition="in" filter="fade">
                                      <p:cBhvr>
                                        <p:cTn id="13" dur="500"/>
                                        <p:tgtEl>
                                          <p:spTgt spid="181251">
                                            <p:txEl>
                                              <p:pRg st="0" end="0"/>
                                            </p:txEl>
                                          </p:spTgt>
                                        </p:tgtEl>
                                      </p:cBhvr>
                                    </p:animEffect>
                                  </p:childTnLst>
                                </p:cTn>
                              </p:par>
                            </p:childTnLst>
                          </p:cTn>
                        </p:par>
                        <p:par>
                          <p:cTn id="14" fill="hold" nodeType="afterGroup">
                            <p:stCondLst>
                              <p:cond delay="1000"/>
                            </p:stCondLst>
                            <p:childTnLst>
                              <p:par>
                                <p:cTn id="15" presetID="55" presetClass="entr" presetSubtype="0" fill="hold" nodeType="afterEffect">
                                  <p:stCondLst>
                                    <p:cond delay="0"/>
                                  </p:stCondLst>
                                  <p:childTnLst>
                                    <p:set>
                                      <p:cBhvr>
                                        <p:cTn id="16" dur="1" fill="hold">
                                          <p:stCondLst>
                                            <p:cond delay="0"/>
                                          </p:stCondLst>
                                        </p:cTn>
                                        <p:tgtEl>
                                          <p:spTgt spid="181251">
                                            <p:txEl>
                                              <p:pRg st="1" end="1"/>
                                            </p:txEl>
                                          </p:spTgt>
                                        </p:tgtEl>
                                        <p:attrNameLst>
                                          <p:attrName>style.visibility</p:attrName>
                                        </p:attrNameLst>
                                      </p:cBhvr>
                                      <p:to>
                                        <p:strVal val="visible"/>
                                      </p:to>
                                    </p:set>
                                    <p:anim calcmode="lin" valueType="num">
                                      <p:cBhvr>
                                        <p:cTn id="17" dur="500" fill="hold"/>
                                        <p:tgtEl>
                                          <p:spTgt spid="181251">
                                            <p:txEl>
                                              <p:pRg st="1" end="1"/>
                                            </p:txEl>
                                          </p:spTgt>
                                        </p:tgtEl>
                                        <p:attrNameLst>
                                          <p:attrName>ppt_w</p:attrName>
                                        </p:attrNameLst>
                                      </p:cBhvr>
                                      <p:tavLst>
                                        <p:tav tm="0">
                                          <p:val>
                                            <p:strVal val="#ppt_w*0.70"/>
                                          </p:val>
                                        </p:tav>
                                        <p:tav tm="100000">
                                          <p:val>
                                            <p:strVal val="#ppt_w"/>
                                          </p:val>
                                        </p:tav>
                                      </p:tavLst>
                                    </p:anim>
                                    <p:anim calcmode="lin" valueType="num">
                                      <p:cBhvr>
                                        <p:cTn id="18" dur="500" fill="hold"/>
                                        <p:tgtEl>
                                          <p:spTgt spid="181251">
                                            <p:txEl>
                                              <p:pRg st="1" end="1"/>
                                            </p:txEl>
                                          </p:spTgt>
                                        </p:tgtEl>
                                        <p:attrNameLst>
                                          <p:attrName>ppt_h</p:attrName>
                                        </p:attrNameLst>
                                      </p:cBhvr>
                                      <p:tavLst>
                                        <p:tav tm="0">
                                          <p:val>
                                            <p:strVal val="#ppt_h"/>
                                          </p:val>
                                        </p:tav>
                                        <p:tav tm="100000">
                                          <p:val>
                                            <p:strVal val="#ppt_h"/>
                                          </p:val>
                                        </p:tav>
                                      </p:tavLst>
                                    </p:anim>
                                    <p:animEffect transition="in" filter="fade">
                                      <p:cBhvr>
                                        <p:cTn id="19" dur="500"/>
                                        <p:tgtEl>
                                          <p:spTgt spid="181251">
                                            <p:txEl>
                                              <p:pRg st="1" end="1"/>
                                            </p:txEl>
                                          </p:spTgt>
                                        </p:tgtEl>
                                      </p:cBhvr>
                                    </p:animEffect>
                                  </p:childTnLst>
                                </p:cTn>
                              </p:par>
                            </p:childTnLst>
                          </p:cTn>
                        </p:par>
                        <p:par>
                          <p:cTn id="20" fill="hold" nodeType="afterGroup">
                            <p:stCondLst>
                              <p:cond delay="1500"/>
                            </p:stCondLst>
                            <p:childTnLst>
                              <p:par>
                                <p:cTn id="21" presetID="55" presetClass="entr" presetSubtype="0" fill="hold" nodeType="afterEffect">
                                  <p:stCondLst>
                                    <p:cond delay="0"/>
                                  </p:stCondLst>
                                  <p:childTnLst>
                                    <p:set>
                                      <p:cBhvr>
                                        <p:cTn id="22" dur="1" fill="hold">
                                          <p:stCondLst>
                                            <p:cond delay="0"/>
                                          </p:stCondLst>
                                        </p:cTn>
                                        <p:tgtEl>
                                          <p:spTgt spid="181251">
                                            <p:txEl>
                                              <p:pRg st="2" end="2"/>
                                            </p:txEl>
                                          </p:spTgt>
                                        </p:tgtEl>
                                        <p:attrNameLst>
                                          <p:attrName>style.visibility</p:attrName>
                                        </p:attrNameLst>
                                      </p:cBhvr>
                                      <p:to>
                                        <p:strVal val="visible"/>
                                      </p:to>
                                    </p:set>
                                    <p:anim calcmode="lin" valueType="num">
                                      <p:cBhvr>
                                        <p:cTn id="23" dur="500" fill="hold"/>
                                        <p:tgtEl>
                                          <p:spTgt spid="181251">
                                            <p:txEl>
                                              <p:pRg st="2" end="2"/>
                                            </p:txEl>
                                          </p:spTgt>
                                        </p:tgtEl>
                                        <p:attrNameLst>
                                          <p:attrName>ppt_w</p:attrName>
                                        </p:attrNameLst>
                                      </p:cBhvr>
                                      <p:tavLst>
                                        <p:tav tm="0">
                                          <p:val>
                                            <p:strVal val="#ppt_w*0.70"/>
                                          </p:val>
                                        </p:tav>
                                        <p:tav tm="100000">
                                          <p:val>
                                            <p:strVal val="#ppt_w"/>
                                          </p:val>
                                        </p:tav>
                                      </p:tavLst>
                                    </p:anim>
                                    <p:anim calcmode="lin" valueType="num">
                                      <p:cBhvr>
                                        <p:cTn id="24" dur="500" fill="hold"/>
                                        <p:tgtEl>
                                          <p:spTgt spid="181251">
                                            <p:txEl>
                                              <p:pRg st="2" end="2"/>
                                            </p:txEl>
                                          </p:spTgt>
                                        </p:tgtEl>
                                        <p:attrNameLst>
                                          <p:attrName>ppt_h</p:attrName>
                                        </p:attrNameLst>
                                      </p:cBhvr>
                                      <p:tavLst>
                                        <p:tav tm="0">
                                          <p:val>
                                            <p:strVal val="#ppt_h"/>
                                          </p:val>
                                        </p:tav>
                                        <p:tav tm="100000">
                                          <p:val>
                                            <p:strVal val="#ppt_h"/>
                                          </p:val>
                                        </p:tav>
                                      </p:tavLst>
                                    </p:anim>
                                    <p:animEffect transition="in" filter="fade">
                                      <p:cBhvr>
                                        <p:cTn id="25" dur="500"/>
                                        <p:tgtEl>
                                          <p:spTgt spid="181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ate Placeholder 3">
            <a:extLst>
              <a:ext uri="{FF2B5EF4-FFF2-40B4-BE49-F238E27FC236}">
                <a16:creationId xmlns:a16="http://schemas.microsoft.com/office/drawing/2014/main" id="{05D90167-9B8B-4C78-AD6A-E343D9E06FE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570250-5F1F-4C35-9F63-BD6536433E29}" type="datetime1">
              <a:rPr lang="en-US" altLang="en-US" smtClean="0">
                <a:solidFill>
                  <a:srgbClr val="FFCC00"/>
                </a:solidFill>
              </a:rPr>
              <a:pPr eaLnBrk="1" hangingPunct="1"/>
              <a:t>4/6/2021</a:t>
            </a:fld>
            <a:endParaRPr lang="en-US" altLang="en-US">
              <a:solidFill>
                <a:srgbClr val="FFCC00"/>
              </a:solidFill>
            </a:endParaRPr>
          </a:p>
        </p:txBody>
      </p:sp>
      <p:sp>
        <p:nvSpPr>
          <p:cNvPr id="97283" name="Slide Number Placeholder 5">
            <a:extLst>
              <a:ext uri="{FF2B5EF4-FFF2-40B4-BE49-F238E27FC236}">
                <a16:creationId xmlns:a16="http://schemas.microsoft.com/office/drawing/2014/main" id="{0AE6D8E8-4D7C-43A2-A55E-DDADE46848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2F7464-2364-4F76-8E93-1B00B90BC97E}" type="slidenum">
              <a:rPr lang="ar-SA" altLang="en-US">
                <a:solidFill>
                  <a:srgbClr val="FFCC00"/>
                </a:solidFill>
              </a:rPr>
              <a:pPr eaLnBrk="1" hangingPunct="1"/>
              <a:t>94</a:t>
            </a:fld>
            <a:endParaRPr lang="en-US" altLang="en-US">
              <a:solidFill>
                <a:srgbClr val="FFCC00"/>
              </a:solidFill>
            </a:endParaRPr>
          </a:p>
        </p:txBody>
      </p:sp>
      <p:sp>
        <p:nvSpPr>
          <p:cNvPr id="182275" name="Rectangle 3">
            <a:extLst>
              <a:ext uri="{FF2B5EF4-FFF2-40B4-BE49-F238E27FC236}">
                <a16:creationId xmlns:a16="http://schemas.microsoft.com/office/drawing/2014/main" id="{85423752-08FB-4C0A-B82F-724E13FD1B55}"/>
              </a:ext>
            </a:extLst>
          </p:cNvPr>
          <p:cNvSpPr>
            <a:spLocks noGrp="1" noChangeArrowheads="1"/>
          </p:cNvSpPr>
          <p:nvPr>
            <p:ph type="body" idx="1"/>
          </p:nvPr>
        </p:nvSpPr>
        <p:spPr>
          <a:xfrm>
            <a:off x="457200" y="260350"/>
            <a:ext cx="8075613" cy="6048375"/>
          </a:xfrm>
        </p:spPr>
        <p:txBody>
          <a:bodyPr/>
          <a:lstStyle/>
          <a:p>
            <a:pPr algn="r" rtl="1"/>
            <a:endParaRPr lang="ar-EG" altLang="en-US">
              <a:solidFill>
                <a:srgbClr val="FFFF66"/>
              </a:solidFill>
              <a:cs typeface="Arial" panose="020B0604020202020204" pitchFamily="34" charset="0"/>
            </a:endParaRPr>
          </a:p>
          <a:p>
            <a:pPr algn="r" rtl="1">
              <a:buFontTx/>
              <a:buNone/>
            </a:pPr>
            <a:r>
              <a:rPr lang="ar-EG" altLang="en-US" sz="3600" b="1">
                <a:solidFill>
                  <a:schemeClr val="tx1"/>
                </a:solidFill>
                <a:cs typeface="Arial" panose="020B0604020202020204" pitchFamily="34" charset="0"/>
              </a:rPr>
              <a:t>من القائميين بالتحقق من صلاحية النظام ؟</a:t>
            </a:r>
            <a:r>
              <a:rPr lang="ar-EG" altLang="en-US">
                <a:solidFill>
                  <a:schemeClr val="tx1"/>
                </a:solidFill>
                <a:cs typeface="Arial" panose="020B0604020202020204" pitchFamily="34" charset="0"/>
              </a:rPr>
              <a:t> </a:t>
            </a:r>
            <a:endParaRPr lang="en-US" altLang="en-US">
              <a:solidFill>
                <a:schemeClr val="tx1"/>
              </a:solidFill>
              <a:cs typeface="Arial" panose="020B0604020202020204" pitchFamily="34" charset="0"/>
            </a:endParaRPr>
          </a:p>
          <a:p>
            <a:pPr algn="r" rtl="1"/>
            <a:r>
              <a:rPr lang="ar-EG" altLang="en-US">
                <a:solidFill>
                  <a:schemeClr val="tx1"/>
                </a:solidFill>
                <a:cs typeface="Arial" panose="020B0604020202020204" pitchFamily="34" charset="0"/>
              </a:rPr>
              <a:t>شخص او اكثرمن ضمن فريق الهاسب ولكن يجب ان يكون شخص اخر غير الشخص القائم بالرصد وعمل الاجراءات التصحيحية .</a:t>
            </a:r>
            <a:endParaRPr lang="en-US" altLang="en-US">
              <a:solidFill>
                <a:schemeClr val="tx1"/>
              </a:solidFill>
              <a:cs typeface="Arial" panose="020B0604020202020204" pitchFamily="34" charset="0"/>
            </a:endParaRPr>
          </a:p>
          <a:p>
            <a:pPr algn="r" rtl="1"/>
            <a:r>
              <a:rPr lang="ar-EG" altLang="en-US" b="1">
                <a:solidFill>
                  <a:schemeClr val="tx1"/>
                </a:solidFill>
                <a:cs typeface="Arial" panose="020B0604020202020204" pitchFamily="34" charset="0"/>
              </a:rPr>
              <a:t>هؤلاء الاشخاص يجب ان يكونوا مؤهلين بالتدريب والخبرة لهذا العمل .</a:t>
            </a:r>
            <a:endParaRPr lang="en-US" altLang="en-US" b="1">
              <a:solidFill>
                <a:schemeClr val="tx1"/>
              </a:solidFill>
              <a:cs typeface="Arial" panose="020B0604020202020204" pitchFamily="34" charset="0"/>
            </a:endParaRPr>
          </a:p>
          <a:p>
            <a:pPr algn="r" rtl="1"/>
            <a:r>
              <a:rPr lang="ar-EG" altLang="en-US" b="1">
                <a:solidFill>
                  <a:schemeClr val="tx1"/>
                </a:solidFill>
                <a:cs typeface="Arial" panose="020B0604020202020204" pitchFamily="34" charset="0"/>
              </a:rPr>
              <a:t>احيانا يتم ذلك بواسطة خبراء خارجيين او جهة محايدة بالنيابة عن المؤسسة .</a:t>
            </a:r>
            <a:endParaRPr lang="en-US" altLang="en-US" b="1">
              <a:solidFill>
                <a:schemeClr val="tx1"/>
              </a:solidFill>
              <a:cs typeface="Arial" panose="020B0604020202020204" pitchFamily="34" charset="0"/>
            </a:endParaRPr>
          </a:p>
          <a:p>
            <a:pPr algn="r" rtl="1">
              <a:buFontTx/>
              <a:buNone/>
            </a:pPr>
            <a:endParaRPr lang="en-US" altLang="en-US" b="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82275">
                                            <p:txEl>
                                              <p:pRg st="1" end="1"/>
                                            </p:txEl>
                                          </p:spTgt>
                                        </p:tgtEl>
                                        <p:attrNameLst>
                                          <p:attrName>style.visibility</p:attrName>
                                        </p:attrNameLst>
                                      </p:cBhvr>
                                      <p:to>
                                        <p:strVal val="visible"/>
                                      </p:to>
                                    </p:set>
                                    <p:anim calcmode="discrete" valueType="clr">
                                      <p:cBhvr override="childStyle">
                                        <p:cTn id="7" dur="80"/>
                                        <p:tgtEl>
                                          <p:spTgt spid="1822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2275">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82275">
                                            <p:txEl>
                                              <p:pRg st="1" end="1"/>
                                            </p:txEl>
                                          </p:spTgt>
                                        </p:tgtEl>
                                        <p:attrNameLst>
                                          <p:attrName>fill.type</p:attrName>
                                        </p:attrNameLst>
                                      </p:cBhvr>
                                      <p:to>
                                        <p:strVal val="solid"/>
                                      </p:to>
                                    </p:set>
                                  </p:childTnLst>
                                </p:cTn>
                              </p:par>
                            </p:childTnLst>
                          </p:cTn>
                        </p:par>
                        <p:par>
                          <p:cTn id="10" fill="hold" nodeType="afterGroup">
                            <p:stCondLst>
                              <p:cond delay="1360"/>
                            </p:stCondLst>
                            <p:childTnLst>
                              <p:par>
                                <p:cTn id="11" presetID="9" presetClass="entr" presetSubtype="0" fill="hold" nodeType="afterEffect">
                                  <p:stCondLst>
                                    <p:cond delay="0"/>
                                  </p:stCondLst>
                                  <p:childTnLst>
                                    <p:set>
                                      <p:cBhvr>
                                        <p:cTn id="12" dur="1" fill="hold">
                                          <p:stCondLst>
                                            <p:cond delay="0"/>
                                          </p:stCondLst>
                                        </p:cTn>
                                        <p:tgtEl>
                                          <p:spTgt spid="182275">
                                            <p:txEl>
                                              <p:pRg st="2" end="2"/>
                                            </p:txEl>
                                          </p:spTgt>
                                        </p:tgtEl>
                                        <p:attrNameLst>
                                          <p:attrName>style.visibility</p:attrName>
                                        </p:attrNameLst>
                                      </p:cBhvr>
                                      <p:to>
                                        <p:strVal val="visible"/>
                                      </p:to>
                                    </p:set>
                                    <p:animEffect transition="in" filter="dissolve">
                                      <p:cBhvr>
                                        <p:cTn id="13" dur="500"/>
                                        <p:tgtEl>
                                          <p:spTgt spid="182275">
                                            <p:txEl>
                                              <p:pRg st="2" end="2"/>
                                            </p:txEl>
                                          </p:spTgt>
                                        </p:tgtEl>
                                      </p:cBhvr>
                                    </p:animEffect>
                                  </p:childTnLst>
                                </p:cTn>
                              </p:par>
                            </p:childTnLst>
                          </p:cTn>
                        </p:par>
                        <p:par>
                          <p:cTn id="14" fill="hold" nodeType="afterGroup">
                            <p:stCondLst>
                              <p:cond delay="1860"/>
                            </p:stCondLst>
                            <p:childTnLst>
                              <p:par>
                                <p:cTn id="15" presetID="9" presetClass="entr" presetSubtype="0" fill="hold" nodeType="afterEffect">
                                  <p:stCondLst>
                                    <p:cond delay="0"/>
                                  </p:stCondLst>
                                  <p:childTnLst>
                                    <p:set>
                                      <p:cBhvr>
                                        <p:cTn id="16" dur="1" fill="hold">
                                          <p:stCondLst>
                                            <p:cond delay="0"/>
                                          </p:stCondLst>
                                        </p:cTn>
                                        <p:tgtEl>
                                          <p:spTgt spid="182275">
                                            <p:txEl>
                                              <p:pRg st="3" end="3"/>
                                            </p:txEl>
                                          </p:spTgt>
                                        </p:tgtEl>
                                        <p:attrNameLst>
                                          <p:attrName>style.visibility</p:attrName>
                                        </p:attrNameLst>
                                      </p:cBhvr>
                                      <p:to>
                                        <p:strVal val="visible"/>
                                      </p:to>
                                    </p:set>
                                    <p:animEffect transition="in" filter="dissolve">
                                      <p:cBhvr>
                                        <p:cTn id="17" dur="500"/>
                                        <p:tgtEl>
                                          <p:spTgt spid="182275">
                                            <p:txEl>
                                              <p:pRg st="3" end="3"/>
                                            </p:txEl>
                                          </p:spTgt>
                                        </p:tgtEl>
                                      </p:cBhvr>
                                    </p:animEffect>
                                  </p:childTnLst>
                                </p:cTn>
                              </p:par>
                            </p:childTnLst>
                          </p:cTn>
                        </p:par>
                        <p:par>
                          <p:cTn id="18" fill="hold" nodeType="afterGroup">
                            <p:stCondLst>
                              <p:cond delay="2360"/>
                            </p:stCondLst>
                            <p:childTnLst>
                              <p:par>
                                <p:cTn id="19" presetID="9" presetClass="entr" presetSubtype="0" fill="hold" nodeType="afterEffect">
                                  <p:stCondLst>
                                    <p:cond delay="0"/>
                                  </p:stCondLst>
                                  <p:childTnLst>
                                    <p:set>
                                      <p:cBhvr>
                                        <p:cTn id="20" dur="1" fill="hold">
                                          <p:stCondLst>
                                            <p:cond delay="0"/>
                                          </p:stCondLst>
                                        </p:cTn>
                                        <p:tgtEl>
                                          <p:spTgt spid="182275">
                                            <p:txEl>
                                              <p:pRg st="4" end="4"/>
                                            </p:txEl>
                                          </p:spTgt>
                                        </p:tgtEl>
                                        <p:attrNameLst>
                                          <p:attrName>style.visibility</p:attrName>
                                        </p:attrNameLst>
                                      </p:cBhvr>
                                      <p:to>
                                        <p:strVal val="visible"/>
                                      </p:to>
                                    </p:set>
                                    <p:animEffect transition="in" filter="dissolve">
                                      <p:cBhvr>
                                        <p:cTn id="21" dur="500"/>
                                        <p:tgtEl>
                                          <p:spTgt spid="182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ate Placeholder 3">
            <a:extLst>
              <a:ext uri="{FF2B5EF4-FFF2-40B4-BE49-F238E27FC236}">
                <a16:creationId xmlns:a16="http://schemas.microsoft.com/office/drawing/2014/main" id="{0FB23598-68C5-4DC4-AA8D-28E4AB858D1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BC6612-7622-4AB5-9194-CA2221BCC7D8}" type="datetime1">
              <a:rPr lang="en-US" altLang="en-US" smtClean="0">
                <a:solidFill>
                  <a:srgbClr val="FFCC00"/>
                </a:solidFill>
              </a:rPr>
              <a:pPr eaLnBrk="1" hangingPunct="1"/>
              <a:t>4/6/2021</a:t>
            </a:fld>
            <a:endParaRPr lang="en-US" altLang="en-US">
              <a:solidFill>
                <a:srgbClr val="FFCC00"/>
              </a:solidFill>
            </a:endParaRPr>
          </a:p>
        </p:txBody>
      </p:sp>
      <p:sp>
        <p:nvSpPr>
          <p:cNvPr id="98307" name="Slide Number Placeholder 5">
            <a:extLst>
              <a:ext uri="{FF2B5EF4-FFF2-40B4-BE49-F238E27FC236}">
                <a16:creationId xmlns:a16="http://schemas.microsoft.com/office/drawing/2014/main" id="{E7C9CBA2-4EC1-4922-AAC3-030908B01E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494EA3-284D-47E8-B0D0-8D7831EC898F}" type="slidenum">
              <a:rPr lang="ar-SA" altLang="en-US">
                <a:solidFill>
                  <a:srgbClr val="FFCC00"/>
                </a:solidFill>
              </a:rPr>
              <a:pPr eaLnBrk="1" hangingPunct="1"/>
              <a:t>95</a:t>
            </a:fld>
            <a:endParaRPr lang="en-US" altLang="en-US">
              <a:solidFill>
                <a:srgbClr val="FFCC00"/>
              </a:solidFill>
            </a:endParaRPr>
          </a:p>
        </p:txBody>
      </p:sp>
      <p:sp>
        <p:nvSpPr>
          <p:cNvPr id="186371" name="Rectangle 3">
            <a:extLst>
              <a:ext uri="{FF2B5EF4-FFF2-40B4-BE49-F238E27FC236}">
                <a16:creationId xmlns:a16="http://schemas.microsoft.com/office/drawing/2014/main" id="{BE1DE192-F407-4E52-A79B-8151B8E9433E}"/>
              </a:ext>
            </a:extLst>
          </p:cNvPr>
          <p:cNvSpPr>
            <a:spLocks noGrp="1" noChangeArrowheads="1"/>
          </p:cNvSpPr>
          <p:nvPr>
            <p:ph type="body" idx="1"/>
          </p:nvPr>
        </p:nvSpPr>
        <p:spPr>
          <a:xfrm>
            <a:off x="457200" y="2249488"/>
            <a:ext cx="8229600" cy="1684337"/>
          </a:xfrm>
        </p:spPr>
        <p:txBody>
          <a:bodyPr/>
          <a:lstStyle/>
          <a:p>
            <a:pPr algn="ctr" rtl="1">
              <a:lnSpc>
                <a:spcPct val="150000"/>
              </a:lnSpc>
              <a:buFontTx/>
              <a:buNone/>
            </a:pPr>
            <a:r>
              <a:rPr lang="ar-EG" altLang="en-US" b="1">
                <a:solidFill>
                  <a:schemeClr val="tx1"/>
                </a:solidFill>
                <a:cs typeface="Arial" panose="020B0604020202020204" pitchFamily="34" charset="0"/>
              </a:rPr>
              <a:t>التحقق من صلاحية خطة الهاسب يكون سنويا او عند حدوث اختلافات او تغيرات في النظام او المنتج او خطوات الانتاج.</a:t>
            </a:r>
            <a:r>
              <a:rPr lang="ar-EG" altLang="en-US">
                <a:solidFill>
                  <a:schemeClr val="tx1"/>
                </a:solidFill>
                <a:cs typeface="Arial" panose="020B0604020202020204" pitchFamily="34" charset="0"/>
              </a:rPr>
              <a:t> </a:t>
            </a:r>
            <a:endParaRPr lang="en-US" altLang="en-US">
              <a:solidFill>
                <a:schemeClr val="tx1"/>
              </a:solidFill>
              <a:cs typeface="Arial" panose="020B0604020202020204" pitchFamily="34" charset="0"/>
            </a:endParaRPr>
          </a:p>
          <a:p>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86371">
                                            <p:txEl>
                                              <p:pRg st="0" end="0"/>
                                            </p:txEl>
                                          </p:spTgt>
                                        </p:tgtEl>
                                        <p:attrNameLst>
                                          <p:attrName>style.visibility</p:attrName>
                                        </p:attrNameLst>
                                      </p:cBhvr>
                                      <p:to>
                                        <p:strVal val="visible"/>
                                      </p:to>
                                    </p:set>
                                    <p:anim calcmode="discrete" valueType="clr">
                                      <p:cBhvr override="childStyle">
                                        <p:cTn id="7" dur="80"/>
                                        <p:tgtEl>
                                          <p:spTgt spid="1863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637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863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ate Placeholder 3">
            <a:extLst>
              <a:ext uri="{FF2B5EF4-FFF2-40B4-BE49-F238E27FC236}">
                <a16:creationId xmlns:a16="http://schemas.microsoft.com/office/drawing/2014/main" id="{3BF827B4-B257-404E-94C6-50020CFF0A5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C1589D-F4C9-4A67-8533-F8C34626AA8B}" type="datetime1">
              <a:rPr lang="en-US" altLang="en-US" smtClean="0">
                <a:solidFill>
                  <a:srgbClr val="FFCC00"/>
                </a:solidFill>
              </a:rPr>
              <a:pPr eaLnBrk="1" hangingPunct="1"/>
              <a:t>4/6/2021</a:t>
            </a:fld>
            <a:endParaRPr lang="en-US" altLang="en-US">
              <a:solidFill>
                <a:srgbClr val="FFCC00"/>
              </a:solidFill>
            </a:endParaRPr>
          </a:p>
        </p:txBody>
      </p:sp>
      <p:sp>
        <p:nvSpPr>
          <p:cNvPr id="99331" name="Slide Number Placeholder 5">
            <a:extLst>
              <a:ext uri="{FF2B5EF4-FFF2-40B4-BE49-F238E27FC236}">
                <a16:creationId xmlns:a16="http://schemas.microsoft.com/office/drawing/2014/main" id="{74E235DB-0662-4F65-926B-63484E0C96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2B3291-FC86-4126-A56D-A2304E68E779}" type="slidenum">
              <a:rPr lang="ar-SA" altLang="en-US">
                <a:solidFill>
                  <a:srgbClr val="FFCC00"/>
                </a:solidFill>
              </a:rPr>
              <a:pPr eaLnBrk="1" hangingPunct="1"/>
              <a:t>96</a:t>
            </a:fld>
            <a:endParaRPr lang="en-US" altLang="en-US">
              <a:solidFill>
                <a:srgbClr val="FFCC00"/>
              </a:solidFill>
            </a:endParaRPr>
          </a:p>
        </p:txBody>
      </p:sp>
      <p:sp>
        <p:nvSpPr>
          <p:cNvPr id="187395" name="Rectangle 3">
            <a:extLst>
              <a:ext uri="{FF2B5EF4-FFF2-40B4-BE49-F238E27FC236}">
                <a16:creationId xmlns:a16="http://schemas.microsoft.com/office/drawing/2014/main" id="{2492235C-DC52-40EE-B219-884EB77AEED9}"/>
              </a:ext>
            </a:extLst>
          </p:cNvPr>
          <p:cNvSpPr>
            <a:spLocks noGrp="1" noChangeArrowheads="1"/>
          </p:cNvSpPr>
          <p:nvPr>
            <p:ph type="body" idx="1"/>
          </p:nvPr>
        </p:nvSpPr>
        <p:spPr/>
        <p:txBody>
          <a:bodyPr/>
          <a:lstStyle/>
          <a:p>
            <a:pPr algn="ctr" rtl="1">
              <a:buFontTx/>
              <a:buNone/>
            </a:pPr>
            <a:r>
              <a:rPr lang="ar-EG" altLang="en-US" b="1">
                <a:solidFill>
                  <a:schemeClr val="tx1"/>
                </a:solidFill>
                <a:cs typeface="Arial" panose="020B0604020202020204" pitchFamily="34" charset="0"/>
              </a:rPr>
              <a:t>الخطوة السابعة في النظام :</a:t>
            </a:r>
            <a:endParaRPr lang="en-US" altLang="en-US" b="1">
              <a:solidFill>
                <a:schemeClr val="tx1"/>
              </a:solidFill>
              <a:cs typeface="Arial" panose="020B0604020202020204" pitchFamily="34" charset="0"/>
            </a:endParaRPr>
          </a:p>
          <a:p>
            <a:pPr algn="ctr">
              <a:buFontTx/>
              <a:buNone/>
            </a:pPr>
            <a:r>
              <a:rPr lang="en-US" altLang="en-US" b="1">
                <a:solidFill>
                  <a:schemeClr val="tx1"/>
                </a:solidFill>
                <a:cs typeface="Arial" panose="020B0604020202020204" pitchFamily="34" charset="0"/>
              </a:rPr>
              <a:t>Establish effective record keeping procedures that document the</a:t>
            </a:r>
          </a:p>
          <a:p>
            <a:pPr algn="ctr">
              <a:buFontTx/>
              <a:buNone/>
            </a:pPr>
            <a:r>
              <a:rPr lang="en-US" altLang="en-US" b="1">
                <a:solidFill>
                  <a:schemeClr val="tx1"/>
                </a:solidFill>
                <a:cs typeface="Arial" panose="020B0604020202020204" pitchFamily="34" charset="0"/>
              </a:rPr>
              <a:t> HACCP system.</a:t>
            </a:r>
          </a:p>
          <a:p>
            <a:pPr algn="ctr">
              <a:buFontTx/>
              <a:buNone/>
            </a:pPr>
            <a:r>
              <a:rPr lang="ar-EG" altLang="en-US" b="1">
                <a:solidFill>
                  <a:schemeClr val="tx1"/>
                </a:solidFill>
                <a:cs typeface="Arial" panose="020B0604020202020204" pitchFamily="34" charset="0"/>
              </a:rPr>
              <a:t>   الاحتفاظ بالسجلات لتوثيق النظام</a:t>
            </a:r>
            <a:r>
              <a:rPr lang="en-US" alt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87395">
                                            <p:txEl>
                                              <p:pRg st="0" end="0"/>
                                            </p:txEl>
                                          </p:spTgt>
                                        </p:tgtEl>
                                        <p:attrNameLst>
                                          <p:attrName>style.visibility</p:attrName>
                                        </p:attrNameLst>
                                      </p:cBhvr>
                                      <p:to>
                                        <p:strVal val="visible"/>
                                      </p:to>
                                    </p:set>
                                    <p:anim calcmode="discrete" valueType="clr">
                                      <p:cBhvr override="childStyle">
                                        <p:cTn id="7" dur="80"/>
                                        <p:tgtEl>
                                          <p:spTgt spid="1873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739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87395">
                                            <p:txEl>
                                              <p:pRg st="0" end="0"/>
                                            </p:txEl>
                                          </p:spTgt>
                                        </p:tgtEl>
                                        <p:attrNameLst>
                                          <p:attrName>fill.type</p:attrName>
                                        </p:attrNameLst>
                                      </p:cBhvr>
                                      <p:to>
                                        <p:strVal val="solid"/>
                                      </p:to>
                                    </p:set>
                                  </p:childTnLst>
                                </p:cTn>
                              </p:par>
                            </p:childTnLst>
                          </p:cTn>
                        </p:par>
                        <p:par>
                          <p:cTn id="10" fill="hold" nodeType="afterGroup">
                            <p:stCondLst>
                              <p:cond delay="9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87395">
                                            <p:txEl>
                                              <p:pRg st="1" end="1"/>
                                            </p:txEl>
                                          </p:spTgt>
                                        </p:tgtEl>
                                        <p:attrNameLst>
                                          <p:attrName>style.visibility</p:attrName>
                                        </p:attrNameLst>
                                      </p:cBhvr>
                                      <p:to>
                                        <p:strVal val="visible"/>
                                      </p:to>
                                    </p:set>
                                    <p:anim calcmode="discrete" valueType="clr">
                                      <p:cBhvr override="childStyle">
                                        <p:cTn id="13" dur="80"/>
                                        <p:tgtEl>
                                          <p:spTgt spid="1873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8739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87395">
                                            <p:txEl>
                                              <p:pRg st="1" end="1"/>
                                            </p:txEl>
                                          </p:spTgt>
                                        </p:tgtEl>
                                        <p:attrNameLst>
                                          <p:attrName>fill.type</p:attrName>
                                        </p:attrNameLst>
                                      </p:cBhvr>
                                      <p:to>
                                        <p:strVal val="solid"/>
                                      </p:to>
                                    </p:set>
                                  </p:childTnLst>
                                </p:cTn>
                              </p:par>
                            </p:childTnLst>
                          </p:cTn>
                        </p:par>
                        <p:par>
                          <p:cTn id="16" fill="hold" nodeType="afterGroup">
                            <p:stCondLst>
                              <p:cond delay="32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87395">
                                            <p:txEl>
                                              <p:pRg st="2" end="2"/>
                                            </p:txEl>
                                          </p:spTgt>
                                        </p:tgtEl>
                                        <p:attrNameLst>
                                          <p:attrName>style.visibility</p:attrName>
                                        </p:attrNameLst>
                                      </p:cBhvr>
                                      <p:to>
                                        <p:strVal val="visible"/>
                                      </p:to>
                                    </p:set>
                                    <p:anim calcmode="discrete" valueType="clr">
                                      <p:cBhvr override="childStyle">
                                        <p:cTn id="19" dur="80"/>
                                        <p:tgtEl>
                                          <p:spTgt spid="1873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739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87395">
                                            <p:txEl>
                                              <p:pRg st="2" end="2"/>
                                            </p:txEl>
                                          </p:spTgt>
                                        </p:tgtEl>
                                        <p:attrNameLst>
                                          <p:attrName>fill.type</p:attrName>
                                        </p:attrNameLst>
                                      </p:cBhvr>
                                      <p:to>
                                        <p:strVal val="solid"/>
                                      </p:to>
                                    </p:set>
                                  </p:childTnLst>
                                </p:cTn>
                              </p:par>
                            </p:childTnLst>
                          </p:cTn>
                        </p:par>
                        <p:par>
                          <p:cTn id="22" fill="hold" nodeType="afterGroup">
                            <p:stCondLst>
                              <p:cond delay="37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87395">
                                            <p:txEl>
                                              <p:pRg st="3" end="3"/>
                                            </p:txEl>
                                          </p:spTgt>
                                        </p:tgtEl>
                                        <p:attrNameLst>
                                          <p:attrName>style.visibility</p:attrName>
                                        </p:attrNameLst>
                                      </p:cBhvr>
                                      <p:to>
                                        <p:strVal val="visible"/>
                                      </p:to>
                                    </p:set>
                                    <p:anim calcmode="discrete" valueType="clr">
                                      <p:cBhvr override="childStyle">
                                        <p:cTn id="25" dur="80"/>
                                        <p:tgtEl>
                                          <p:spTgt spid="18739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7395">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18739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ate Placeholder 3">
            <a:extLst>
              <a:ext uri="{FF2B5EF4-FFF2-40B4-BE49-F238E27FC236}">
                <a16:creationId xmlns:a16="http://schemas.microsoft.com/office/drawing/2014/main" id="{8BD82F72-5E94-4EAC-AEA2-ED72F36AB6B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9CAE12-FF92-4F68-B7C6-69043D0CF91C}" type="datetime1">
              <a:rPr lang="en-US" altLang="en-US" smtClean="0">
                <a:solidFill>
                  <a:srgbClr val="FFCC00"/>
                </a:solidFill>
              </a:rPr>
              <a:pPr eaLnBrk="1" hangingPunct="1"/>
              <a:t>4/6/2021</a:t>
            </a:fld>
            <a:endParaRPr lang="en-US" altLang="en-US">
              <a:solidFill>
                <a:srgbClr val="FFCC00"/>
              </a:solidFill>
            </a:endParaRPr>
          </a:p>
        </p:txBody>
      </p:sp>
      <p:sp>
        <p:nvSpPr>
          <p:cNvPr id="100355" name="Slide Number Placeholder 5">
            <a:extLst>
              <a:ext uri="{FF2B5EF4-FFF2-40B4-BE49-F238E27FC236}">
                <a16:creationId xmlns:a16="http://schemas.microsoft.com/office/drawing/2014/main" id="{7ACB5E63-93A3-4ABC-B2C9-4281D89304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06CACD-82AB-4A67-9C9B-BEB0DDA6B1D8}" type="slidenum">
              <a:rPr lang="ar-SA" altLang="en-US">
                <a:solidFill>
                  <a:srgbClr val="FFCC00"/>
                </a:solidFill>
              </a:rPr>
              <a:pPr eaLnBrk="1" hangingPunct="1"/>
              <a:t>97</a:t>
            </a:fld>
            <a:endParaRPr lang="en-US" altLang="en-US">
              <a:solidFill>
                <a:srgbClr val="FFCC00"/>
              </a:solidFill>
            </a:endParaRPr>
          </a:p>
        </p:txBody>
      </p:sp>
      <p:sp>
        <p:nvSpPr>
          <p:cNvPr id="188418" name="Rectangle 2">
            <a:extLst>
              <a:ext uri="{FF2B5EF4-FFF2-40B4-BE49-F238E27FC236}">
                <a16:creationId xmlns:a16="http://schemas.microsoft.com/office/drawing/2014/main" id="{BC6FA885-618B-40EA-8C1E-199701349B21}"/>
              </a:ext>
            </a:extLst>
          </p:cNvPr>
          <p:cNvSpPr>
            <a:spLocks noGrp="1" noChangeArrowheads="1"/>
          </p:cNvSpPr>
          <p:nvPr>
            <p:ph type="title"/>
          </p:nvPr>
        </p:nvSpPr>
        <p:spPr/>
        <p:txBody>
          <a:bodyPr/>
          <a:lstStyle/>
          <a:p>
            <a:r>
              <a:rPr lang="ar-EG" altLang="en-US" sz="4000">
                <a:solidFill>
                  <a:schemeClr val="tx1"/>
                </a:solidFill>
              </a:rPr>
              <a:t> </a:t>
            </a:r>
            <a:r>
              <a:rPr lang="ar-EG" altLang="en-US" sz="6000" b="1">
                <a:solidFill>
                  <a:schemeClr val="tx1"/>
                </a:solidFill>
                <a:cs typeface="Arial" panose="020B0604020202020204" pitchFamily="34" charset="0"/>
              </a:rPr>
              <a:t>السجلات</a:t>
            </a:r>
            <a:endParaRPr lang="en-US" altLang="en-US" sz="6000" b="1">
              <a:solidFill>
                <a:schemeClr val="tx1"/>
              </a:solidFill>
              <a:cs typeface="Arial" panose="020B0604020202020204" pitchFamily="34" charset="0"/>
            </a:endParaRPr>
          </a:p>
        </p:txBody>
      </p:sp>
      <p:sp>
        <p:nvSpPr>
          <p:cNvPr id="188419" name="Rectangle 3">
            <a:extLst>
              <a:ext uri="{FF2B5EF4-FFF2-40B4-BE49-F238E27FC236}">
                <a16:creationId xmlns:a16="http://schemas.microsoft.com/office/drawing/2014/main" id="{D9F42EA1-7E41-431F-96CC-48FABF68F8C4}"/>
              </a:ext>
            </a:extLst>
          </p:cNvPr>
          <p:cNvSpPr>
            <a:spLocks noGrp="1" noChangeArrowheads="1"/>
          </p:cNvSpPr>
          <p:nvPr>
            <p:ph type="body" idx="1"/>
          </p:nvPr>
        </p:nvSpPr>
        <p:spPr>
          <a:xfrm>
            <a:off x="601663" y="1816100"/>
            <a:ext cx="8002587" cy="2981325"/>
          </a:xfrm>
        </p:spPr>
        <p:txBody>
          <a:bodyPr/>
          <a:lstStyle/>
          <a:p>
            <a:pPr algn="just" rtl="1">
              <a:lnSpc>
                <a:spcPct val="150000"/>
              </a:lnSpc>
            </a:pPr>
            <a:r>
              <a:rPr lang="ar-EG" altLang="en-US" sz="2800" b="1">
                <a:solidFill>
                  <a:schemeClr val="tx1"/>
                </a:solidFill>
                <a:cs typeface="Arial" panose="020B0604020202020204" pitchFamily="34" charset="0"/>
              </a:rPr>
              <a:t>تعتبر السجلات والوثائق المصدر الرئيسي للمعلومات التي تبرهن وتؤكد ان نقاط التحكم الحرجة تحت السيطرة ومرتبطة بالحدود الحرجة المقررة لها وأن الانحرافات عن هذه الحدود الحرجة قد تمت معالجتها في حالة حدوثها</a:t>
            </a:r>
            <a:r>
              <a:rPr lang="ar-EG" altLang="en-US" sz="2800" b="1">
                <a:solidFill>
                  <a:schemeClr val="tx1"/>
                </a:solidFill>
              </a:rPr>
              <a:t> </a:t>
            </a:r>
            <a:r>
              <a:rPr lang="ar-EG" altLang="en-US" sz="2800" b="1">
                <a:solidFill>
                  <a:schemeClr val="tx1"/>
                </a:solidFill>
                <a:cs typeface="Arial" panose="020B0604020202020204" pitchFamily="34" charset="0"/>
              </a:rPr>
              <a:t>.</a:t>
            </a:r>
            <a:endParaRPr lang="en-US" altLang="en-US" sz="2800"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8418"/>
                                        </p:tgtEl>
                                        <p:attrNameLst>
                                          <p:attrName>style.visibility</p:attrName>
                                        </p:attrNameLst>
                                      </p:cBhvr>
                                      <p:to>
                                        <p:strVal val="visible"/>
                                      </p:to>
                                    </p:set>
                                    <p:anim calcmode="discrete" valueType="clr">
                                      <p:cBhvr override="childStyle">
                                        <p:cTn id="7" dur="80"/>
                                        <p:tgtEl>
                                          <p:spTgt spid="1884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8418"/>
                                        </p:tgtEl>
                                        <p:attrNameLst>
                                          <p:attrName>fillcolor</p:attrName>
                                        </p:attrNameLst>
                                      </p:cBhvr>
                                      <p:tavLst>
                                        <p:tav tm="0">
                                          <p:val>
                                            <p:clrVal>
                                              <a:schemeClr val="accent2"/>
                                            </p:clrVal>
                                          </p:val>
                                        </p:tav>
                                        <p:tav tm="50000">
                                          <p:val>
                                            <p:clrVal>
                                              <a:schemeClr val="hlink"/>
                                            </p:clrVal>
                                          </p:val>
                                        </p:tav>
                                      </p:tavLst>
                                    </p:anim>
                                    <p:set>
                                      <p:cBhvr>
                                        <p:cTn id="9" dur="80"/>
                                        <p:tgtEl>
                                          <p:spTgt spid="188418"/>
                                        </p:tgtEl>
                                        <p:attrNameLst>
                                          <p:attrName>fill.type</p:attrName>
                                        </p:attrNameLst>
                                      </p:cBhvr>
                                      <p:to>
                                        <p:strVal val="solid"/>
                                      </p:to>
                                    </p:set>
                                  </p:childTnLst>
                                </p:cTn>
                              </p:par>
                            </p:childTnLst>
                          </p:cTn>
                        </p:par>
                        <p:par>
                          <p:cTn id="10" fill="hold" nodeType="afterGroup">
                            <p:stCondLst>
                              <p:cond delay="320"/>
                            </p:stCondLst>
                            <p:childTnLst>
                              <p:par>
                                <p:cTn id="11" presetID="9" presetClass="entr" presetSubtype="0" fill="hold" nodeType="afterEffect">
                                  <p:stCondLst>
                                    <p:cond delay="0"/>
                                  </p:stCondLst>
                                  <p:childTnLst>
                                    <p:set>
                                      <p:cBhvr>
                                        <p:cTn id="12" dur="1" fill="hold">
                                          <p:stCondLst>
                                            <p:cond delay="0"/>
                                          </p:stCondLst>
                                        </p:cTn>
                                        <p:tgtEl>
                                          <p:spTgt spid="188419">
                                            <p:txEl>
                                              <p:pRg st="0" end="0"/>
                                            </p:txEl>
                                          </p:spTgt>
                                        </p:tgtEl>
                                        <p:attrNameLst>
                                          <p:attrName>style.visibility</p:attrName>
                                        </p:attrNameLst>
                                      </p:cBhvr>
                                      <p:to>
                                        <p:strVal val="visible"/>
                                      </p:to>
                                    </p:set>
                                    <p:animEffect transition="in" filter="dissolve">
                                      <p:cBhvr>
                                        <p:cTn id="13" dur="500"/>
                                        <p:tgtEl>
                                          <p:spTgt spid="188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Date Placeholder 3">
            <a:extLst>
              <a:ext uri="{FF2B5EF4-FFF2-40B4-BE49-F238E27FC236}">
                <a16:creationId xmlns:a16="http://schemas.microsoft.com/office/drawing/2014/main" id="{B1E0C9F4-E343-4E47-A4CF-FE25243064F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F15C5C-D442-4AD6-96B9-F21D4830511B}" type="datetime1">
              <a:rPr lang="en-US" altLang="en-US" smtClean="0">
                <a:solidFill>
                  <a:srgbClr val="FFCC00"/>
                </a:solidFill>
              </a:rPr>
              <a:pPr eaLnBrk="1" hangingPunct="1"/>
              <a:t>4/6/2021</a:t>
            </a:fld>
            <a:endParaRPr lang="en-US" altLang="en-US">
              <a:solidFill>
                <a:srgbClr val="FFCC00"/>
              </a:solidFill>
            </a:endParaRPr>
          </a:p>
        </p:txBody>
      </p:sp>
      <p:sp>
        <p:nvSpPr>
          <p:cNvPr id="101379" name="Slide Number Placeholder 5">
            <a:extLst>
              <a:ext uri="{FF2B5EF4-FFF2-40B4-BE49-F238E27FC236}">
                <a16:creationId xmlns:a16="http://schemas.microsoft.com/office/drawing/2014/main" id="{6467438C-470F-4293-B419-10FB3C3D05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8793C2-6276-4663-B0EB-A928D300F34B}" type="slidenum">
              <a:rPr lang="ar-SA" altLang="en-US">
                <a:solidFill>
                  <a:srgbClr val="FFCC00"/>
                </a:solidFill>
              </a:rPr>
              <a:pPr eaLnBrk="1" hangingPunct="1"/>
              <a:t>98</a:t>
            </a:fld>
            <a:endParaRPr lang="en-US" altLang="en-US">
              <a:solidFill>
                <a:srgbClr val="FFCC00"/>
              </a:solidFill>
            </a:endParaRPr>
          </a:p>
        </p:txBody>
      </p:sp>
      <p:sp>
        <p:nvSpPr>
          <p:cNvPr id="189442" name="Rectangle 2">
            <a:extLst>
              <a:ext uri="{FF2B5EF4-FFF2-40B4-BE49-F238E27FC236}">
                <a16:creationId xmlns:a16="http://schemas.microsoft.com/office/drawing/2014/main" id="{BAD3C08B-32F9-4E57-BEB9-B2FC335E48EF}"/>
              </a:ext>
            </a:extLst>
          </p:cNvPr>
          <p:cNvSpPr>
            <a:spLocks noGrp="1" noChangeArrowheads="1"/>
          </p:cNvSpPr>
          <p:nvPr>
            <p:ph type="title"/>
          </p:nvPr>
        </p:nvSpPr>
        <p:spPr/>
        <p:txBody>
          <a:bodyPr/>
          <a:lstStyle/>
          <a:p>
            <a:r>
              <a:rPr lang="ar-EG" altLang="en-US">
                <a:solidFill>
                  <a:schemeClr val="tx1"/>
                </a:solidFill>
              </a:rPr>
              <a:t> </a:t>
            </a:r>
            <a:r>
              <a:rPr lang="ar-EG" altLang="en-US" b="1">
                <a:solidFill>
                  <a:schemeClr val="tx1"/>
                </a:solidFill>
                <a:cs typeface="Arial" panose="020B0604020202020204" pitchFamily="34" charset="0"/>
              </a:rPr>
              <a:t>المعلومات المسجلة</a:t>
            </a:r>
            <a:r>
              <a:rPr lang="ar-EG" altLang="en-US">
                <a:solidFill>
                  <a:schemeClr val="tx1"/>
                </a:solidFill>
              </a:rPr>
              <a:t> </a:t>
            </a:r>
            <a:endParaRPr lang="en-US" altLang="en-US">
              <a:solidFill>
                <a:schemeClr val="tx1"/>
              </a:solidFill>
            </a:endParaRPr>
          </a:p>
        </p:txBody>
      </p:sp>
      <p:sp>
        <p:nvSpPr>
          <p:cNvPr id="189443" name="Rectangle 3">
            <a:extLst>
              <a:ext uri="{FF2B5EF4-FFF2-40B4-BE49-F238E27FC236}">
                <a16:creationId xmlns:a16="http://schemas.microsoft.com/office/drawing/2014/main" id="{F8D194A5-DC8E-4294-A348-7D330CE2EDE1}"/>
              </a:ext>
            </a:extLst>
          </p:cNvPr>
          <p:cNvSpPr>
            <a:spLocks noGrp="1" noChangeArrowheads="1"/>
          </p:cNvSpPr>
          <p:nvPr>
            <p:ph type="body" idx="1"/>
          </p:nvPr>
        </p:nvSpPr>
        <p:spPr>
          <a:xfrm>
            <a:off x="601663" y="1989138"/>
            <a:ext cx="7931150" cy="3455987"/>
          </a:xfrm>
        </p:spPr>
        <p:txBody>
          <a:bodyPr/>
          <a:lstStyle/>
          <a:p>
            <a:pPr algn="just" rtl="1">
              <a:lnSpc>
                <a:spcPct val="140000"/>
              </a:lnSpc>
            </a:pPr>
            <a:r>
              <a:rPr lang="ar-EG" altLang="en-US" b="1">
                <a:solidFill>
                  <a:schemeClr val="tx1"/>
                </a:solidFill>
                <a:cs typeface="Arial" panose="020B0604020202020204" pitchFamily="34" charset="0"/>
              </a:rPr>
              <a:t>كافة المعلومات المتحصل عليها والافعال المتخذة اثناء المراقبة يجب تسجيلها في نفس وقت ملاحظتها مع الاخذ في الاعتبار ان التسجيل الزائف في اي بيانات يتسبب في هدم خطة الهاسب</a:t>
            </a:r>
            <a:r>
              <a:rPr lang="ar-EG" altLang="en-US" b="1">
                <a:solidFill>
                  <a:schemeClr val="tx1"/>
                </a:solidFill>
              </a:rPr>
              <a:t> </a:t>
            </a:r>
            <a:r>
              <a:rPr lang="ar-EG" altLang="en-US" b="1">
                <a:solidFill>
                  <a:schemeClr val="tx1"/>
                </a:solidFill>
                <a:cs typeface="Arial" panose="020B0604020202020204" pitchFamily="34" charset="0"/>
              </a:rPr>
              <a:t>.</a:t>
            </a:r>
            <a:endParaRPr lang="en-US" altLang="en-US" b="1">
              <a:solidFill>
                <a:schemeClr val="tx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9442"/>
                                        </p:tgtEl>
                                        <p:attrNameLst>
                                          <p:attrName>style.visibility</p:attrName>
                                        </p:attrNameLst>
                                      </p:cBhvr>
                                      <p:to>
                                        <p:strVal val="visible"/>
                                      </p:to>
                                    </p:set>
                                    <p:anim calcmode="discrete" valueType="clr">
                                      <p:cBhvr override="childStyle">
                                        <p:cTn id="7" dur="80"/>
                                        <p:tgtEl>
                                          <p:spTgt spid="1894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9442"/>
                                        </p:tgtEl>
                                        <p:attrNameLst>
                                          <p:attrName>fillcolor</p:attrName>
                                        </p:attrNameLst>
                                      </p:cBhvr>
                                      <p:tavLst>
                                        <p:tav tm="0">
                                          <p:val>
                                            <p:clrVal>
                                              <a:schemeClr val="accent2"/>
                                            </p:clrVal>
                                          </p:val>
                                        </p:tav>
                                        <p:tav tm="50000">
                                          <p:val>
                                            <p:clrVal>
                                              <a:schemeClr val="hlink"/>
                                            </p:clrVal>
                                          </p:val>
                                        </p:tav>
                                      </p:tavLst>
                                    </p:anim>
                                    <p:set>
                                      <p:cBhvr>
                                        <p:cTn id="9" dur="80"/>
                                        <p:tgtEl>
                                          <p:spTgt spid="189442"/>
                                        </p:tgtEl>
                                        <p:attrNameLst>
                                          <p:attrName>fill.type</p:attrName>
                                        </p:attrNameLst>
                                      </p:cBhvr>
                                      <p:to>
                                        <p:strVal val="solid"/>
                                      </p:to>
                                    </p:set>
                                  </p:childTnLst>
                                </p:cTn>
                              </p:par>
                            </p:childTnLst>
                          </p:cTn>
                        </p:par>
                        <p:par>
                          <p:cTn id="10" fill="hold" nodeType="afterGroup">
                            <p:stCondLst>
                              <p:cond delay="680"/>
                            </p:stCondLst>
                            <p:childTnLst>
                              <p:par>
                                <p:cTn id="11" presetID="9" presetClass="entr" presetSubtype="0" fill="hold" grpId="0" nodeType="afterEffect">
                                  <p:stCondLst>
                                    <p:cond delay="0"/>
                                  </p:stCondLst>
                                  <p:childTnLst>
                                    <p:set>
                                      <p:cBhvr>
                                        <p:cTn id="12" dur="1" fill="hold">
                                          <p:stCondLst>
                                            <p:cond delay="0"/>
                                          </p:stCondLst>
                                        </p:cTn>
                                        <p:tgtEl>
                                          <p:spTgt spid="189443">
                                            <p:txEl>
                                              <p:pRg st="0" end="0"/>
                                            </p:txEl>
                                          </p:spTgt>
                                        </p:tgtEl>
                                        <p:attrNameLst>
                                          <p:attrName>style.visibility</p:attrName>
                                        </p:attrNameLst>
                                      </p:cBhvr>
                                      <p:to>
                                        <p:strVal val="visible"/>
                                      </p:to>
                                    </p:set>
                                    <p:animEffect transition="in" filter="dissolve">
                                      <p:cBhvr>
                                        <p:cTn id="13" dur="500"/>
                                        <p:tgtEl>
                                          <p:spTgt spid="189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4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ate Placeholder 3">
            <a:extLst>
              <a:ext uri="{FF2B5EF4-FFF2-40B4-BE49-F238E27FC236}">
                <a16:creationId xmlns:a16="http://schemas.microsoft.com/office/drawing/2014/main" id="{EB0BC6CB-0AEC-4D04-AD83-B6BDA27010C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6F8B1D-C87C-4265-95CB-EE43FBF46FBF}" type="datetime1">
              <a:rPr lang="en-US" altLang="en-US" smtClean="0">
                <a:solidFill>
                  <a:srgbClr val="FFCC00"/>
                </a:solidFill>
              </a:rPr>
              <a:pPr eaLnBrk="1" hangingPunct="1"/>
              <a:t>4/6/2021</a:t>
            </a:fld>
            <a:endParaRPr lang="en-US" altLang="en-US">
              <a:solidFill>
                <a:srgbClr val="FFCC00"/>
              </a:solidFill>
            </a:endParaRPr>
          </a:p>
        </p:txBody>
      </p:sp>
      <p:sp>
        <p:nvSpPr>
          <p:cNvPr id="102403" name="Slide Number Placeholder 5">
            <a:extLst>
              <a:ext uri="{FF2B5EF4-FFF2-40B4-BE49-F238E27FC236}">
                <a16:creationId xmlns:a16="http://schemas.microsoft.com/office/drawing/2014/main" id="{F4C479E9-8C18-4790-A871-1121B60234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EF4AEA-41AD-4D4F-B0BB-E783486B047A}" type="slidenum">
              <a:rPr lang="ar-SA" altLang="en-US">
                <a:solidFill>
                  <a:srgbClr val="FFCC00"/>
                </a:solidFill>
              </a:rPr>
              <a:pPr eaLnBrk="1" hangingPunct="1"/>
              <a:t>99</a:t>
            </a:fld>
            <a:endParaRPr lang="en-US" altLang="en-US">
              <a:solidFill>
                <a:srgbClr val="FFCC00"/>
              </a:solidFill>
            </a:endParaRPr>
          </a:p>
        </p:txBody>
      </p:sp>
      <p:sp>
        <p:nvSpPr>
          <p:cNvPr id="190466" name="Rectangle 2">
            <a:extLst>
              <a:ext uri="{FF2B5EF4-FFF2-40B4-BE49-F238E27FC236}">
                <a16:creationId xmlns:a16="http://schemas.microsoft.com/office/drawing/2014/main" id="{28E8B376-C742-4D45-AA86-EC107850833A}"/>
              </a:ext>
            </a:extLst>
          </p:cNvPr>
          <p:cNvSpPr>
            <a:spLocks noGrp="1" noChangeArrowheads="1"/>
          </p:cNvSpPr>
          <p:nvPr>
            <p:ph type="title"/>
          </p:nvPr>
        </p:nvSpPr>
        <p:spPr/>
        <p:txBody>
          <a:bodyPr/>
          <a:lstStyle/>
          <a:p>
            <a:r>
              <a:rPr lang="ar-EG" altLang="en-US" b="1">
                <a:solidFill>
                  <a:schemeClr val="tx1"/>
                </a:solidFill>
                <a:cs typeface="Arial" panose="020B0604020202020204" pitchFamily="34" charset="0"/>
              </a:rPr>
              <a:t>مراجعة السجلات</a:t>
            </a:r>
            <a:r>
              <a:rPr lang="en-US" altLang="en-US">
                <a:solidFill>
                  <a:schemeClr val="tx1"/>
                </a:solidFill>
              </a:rPr>
              <a:t> </a:t>
            </a:r>
          </a:p>
        </p:txBody>
      </p:sp>
      <p:sp>
        <p:nvSpPr>
          <p:cNvPr id="190467" name="Rectangle 3">
            <a:extLst>
              <a:ext uri="{FF2B5EF4-FFF2-40B4-BE49-F238E27FC236}">
                <a16:creationId xmlns:a16="http://schemas.microsoft.com/office/drawing/2014/main" id="{ECE0B600-A8E6-48D9-B9DF-2821A9C9E876}"/>
              </a:ext>
            </a:extLst>
          </p:cNvPr>
          <p:cNvSpPr>
            <a:spLocks noGrp="1" noChangeArrowheads="1"/>
          </p:cNvSpPr>
          <p:nvPr>
            <p:ph type="body" idx="1"/>
          </p:nvPr>
        </p:nvSpPr>
        <p:spPr>
          <a:xfrm>
            <a:off x="601663" y="1744663"/>
            <a:ext cx="7931150" cy="3124200"/>
          </a:xfrm>
        </p:spPr>
        <p:txBody>
          <a:bodyPr/>
          <a:lstStyle/>
          <a:p>
            <a:pPr algn="just" rtl="1">
              <a:lnSpc>
                <a:spcPct val="150000"/>
              </a:lnSpc>
            </a:pPr>
            <a:r>
              <a:rPr lang="en-US" altLang="en-US">
                <a:solidFill>
                  <a:schemeClr val="tx1"/>
                </a:solidFill>
              </a:rPr>
              <a:t> </a:t>
            </a:r>
            <a:r>
              <a:rPr lang="ar-EG" altLang="en-US" b="1">
                <a:solidFill>
                  <a:schemeClr val="tx1"/>
                </a:solidFill>
                <a:cs typeface="Arial" panose="020B0604020202020204" pitchFamily="34" charset="0"/>
              </a:rPr>
              <a:t>يجب ان تتم مراجعة السجلات بصفة دورية بواسطة اعضاء من فريق الهاسب مؤهلين لتاكيد ان العمل يسير كما ينبغي</a:t>
            </a:r>
            <a:r>
              <a:rPr lang="ar-EG" altLang="en-US" b="1">
                <a:solidFill>
                  <a:schemeClr val="tx1"/>
                </a:solidFill>
              </a:rPr>
              <a:t> </a:t>
            </a:r>
            <a:endParaRPr lang="en-US" altLang="en-US" b="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0466"/>
                                        </p:tgtEl>
                                        <p:attrNameLst>
                                          <p:attrName>style.visibility</p:attrName>
                                        </p:attrNameLst>
                                      </p:cBhvr>
                                      <p:to>
                                        <p:strVal val="visible"/>
                                      </p:to>
                                    </p:set>
                                    <p:anim calcmode="discrete" valueType="clr">
                                      <p:cBhvr override="childStyle">
                                        <p:cTn id="7" dur="80"/>
                                        <p:tgtEl>
                                          <p:spTgt spid="1904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0466"/>
                                        </p:tgtEl>
                                        <p:attrNameLst>
                                          <p:attrName>fillcolor</p:attrName>
                                        </p:attrNameLst>
                                      </p:cBhvr>
                                      <p:tavLst>
                                        <p:tav tm="0">
                                          <p:val>
                                            <p:clrVal>
                                              <a:schemeClr val="accent2"/>
                                            </p:clrVal>
                                          </p:val>
                                        </p:tav>
                                        <p:tav tm="50000">
                                          <p:val>
                                            <p:clrVal>
                                              <a:schemeClr val="hlink"/>
                                            </p:clrVal>
                                          </p:val>
                                        </p:tav>
                                      </p:tavLst>
                                    </p:anim>
                                    <p:set>
                                      <p:cBhvr>
                                        <p:cTn id="9" dur="80"/>
                                        <p:tgtEl>
                                          <p:spTgt spid="190466"/>
                                        </p:tgtEl>
                                        <p:attrNameLst>
                                          <p:attrName>fill.type</p:attrName>
                                        </p:attrNameLst>
                                      </p:cBhvr>
                                      <p:to>
                                        <p:strVal val="solid"/>
                                      </p:to>
                                    </p:set>
                                  </p:childTnLst>
                                </p:cTn>
                              </p:par>
                            </p:childTnLst>
                          </p:cTn>
                        </p:par>
                        <p:par>
                          <p:cTn id="10" fill="hold" nodeType="afterGroup">
                            <p:stCondLst>
                              <p:cond delay="560"/>
                            </p:stCondLst>
                            <p:childTnLst>
                              <p:par>
                                <p:cTn id="11" presetID="9" presetClass="entr" presetSubtype="0" fill="hold" nodeType="afterEffect">
                                  <p:stCondLst>
                                    <p:cond delay="0"/>
                                  </p:stCondLst>
                                  <p:childTnLst>
                                    <p:set>
                                      <p:cBhvr>
                                        <p:cTn id="12" dur="1" fill="hold">
                                          <p:stCondLst>
                                            <p:cond delay="0"/>
                                          </p:stCondLst>
                                        </p:cTn>
                                        <p:tgtEl>
                                          <p:spTgt spid="190467">
                                            <p:txEl>
                                              <p:pRg st="0" end="0"/>
                                            </p:txEl>
                                          </p:spTgt>
                                        </p:tgtEl>
                                        <p:attrNameLst>
                                          <p:attrName>style.visibility</p:attrName>
                                        </p:attrNameLst>
                                      </p:cBhvr>
                                      <p:to>
                                        <p:strVal val="visible"/>
                                      </p:to>
                                    </p:set>
                                    <p:animEffect transition="in" filter="dissolve">
                                      <p:cBhvr>
                                        <p:cTn id="13" dur="500"/>
                                        <p:tgtEl>
                                          <p:spTgt spid="190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p:bldLst>
  </p:timing>
</p:sld>
</file>

<file path=ppt/theme/theme1.xml><?xml version="1.0" encoding="utf-8"?>
<a:theme xmlns:a="http://schemas.openxmlformats.org/drawingml/2006/main" name="Majesty">
  <a:themeElements>
    <a:clrScheme name="Majes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jes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jes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jest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jest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jest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jest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jest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jest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jest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jest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jest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jest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jest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1833</TotalTime>
  <Words>2911</Words>
  <Application>Microsoft Office PowerPoint</Application>
  <PresentationFormat>عرض على الشاشة (4:3)</PresentationFormat>
  <Paragraphs>609</Paragraphs>
  <Slides>111</Slides>
  <Notes>56</Notes>
  <HiddenSlides>0</HiddenSlides>
  <MMClips>0</MMClips>
  <ScaleCrop>false</ScaleCrop>
  <HeadingPairs>
    <vt:vector size="4" baseType="variant">
      <vt:variant>
        <vt:lpstr>نسق</vt:lpstr>
      </vt:variant>
      <vt:variant>
        <vt:i4>1</vt:i4>
      </vt:variant>
      <vt:variant>
        <vt:lpstr>عناوين الشرائح</vt:lpstr>
      </vt:variant>
      <vt:variant>
        <vt:i4>111</vt:i4>
      </vt:variant>
    </vt:vector>
  </HeadingPairs>
  <TitlesOfParts>
    <vt:vector size="112" baseType="lpstr">
      <vt:lpstr>Majesty</vt:lpstr>
      <vt:lpstr>عرض تقديمي في PowerPoint</vt:lpstr>
      <vt:lpstr>تعاريف</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اهداف نظام الهاسب</vt:lpstr>
      <vt:lpstr>عرض تقديمي في PowerPoint</vt:lpstr>
      <vt:lpstr>تاريخ نظام الهاسب  </vt:lpstr>
      <vt:lpstr>عرض تقديمي في PowerPoint</vt:lpstr>
      <vt:lpstr>لما اطلقت كلمة هاسب علي هذا النظام ؟  </vt:lpstr>
      <vt:lpstr>عرض تقديمي في PowerPoint</vt:lpstr>
      <vt:lpstr>عرض تقديمي في PowerPoint</vt:lpstr>
      <vt:lpstr>البرامج التمهيدية لتطبيق الهاسب :</vt:lpstr>
      <vt:lpstr> البرامج التمهيدية </vt:lpstr>
      <vt:lpstr>ممارسات التصنيع الجيدة (GMP)</vt:lpstr>
      <vt:lpstr>عرض تقديمي في PowerPoint</vt:lpstr>
      <vt:lpstr>عرض تقديمي في PowerPoint</vt:lpstr>
      <vt:lpstr>عرض تقديمي في PowerPoint</vt:lpstr>
      <vt:lpstr>الخطوات السبع الاساسية لنظام الهاسب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المراقبة او المتابعة </vt:lpstr>
      <vt:lpstr>عرض تقديمي في PowerPoint</vt:lpstr>
      <vt:lpstr>عرض تقديمي في PowerPoint</vt:lpstr>
      <vt:lpstr>عرض تقديمي في PowerPoint</vt:lpstr>
      <vt:lpstr> كيفية تسجيل قياسات  الحدود الحرجة ومراقبتها:</vt:lpstr>
      <vt:lpstr>عرض تقديمي في PowerPoint</vt:lpstr>
      <vt:lpstr> مقاييس التحكم </vt:lpstr>
      <vt:lpstr>مقاييس التحكم</vt:lpstr>
      <vt:lpstr>مقاييس التحكم</vt:lpstr>
      <vt:lpstr>عرض تقديمي في PowerPoint</vt:lpstr>
      <vt:lpstr>     الاجراءات التصحيحية </vt:lpstr>
      <vt:lpstr>عرض تقديمي في PowerPoint</vt:lpstr>
      <vt:lpstr>عرض تقديمي في PowerPoint</vt:lpstr>
      <vt:lpstr>عرض تقديمي في PowerPoint</vt:lpstr>
      <vt:lpstr>عرض تقديمي في PowerPoint</vt:lpstr>
      <vt:lpstr>عرض تقديمي في PowerPoint</vt:lpstr>
      <vt:lpstr>التحقق</vt:lpstr>
      <vt:lpstr>عرض تقديمي في PowerPoint</vt:lpstr>
      <vt:lpstr>عرض تقديمي في PowerPoint</vt:lpstr>
      <vt:lpstr>الصلاحية Validation </vt:lpstr>
      <vt:lpstr>عرض تقديمي في PowerPoint</vt:lpstr>
      <vt:lpstr>عرض تقديمي في PowerPoint</vt:lpstr>
      <vt:lpstr>عرض تقديمي في PowerPoint</vt:lpstr>
      <vt:lpstr> السجلات</vt:lpstr>
      <vt:lpstr> المعلومات المسجلة </vt:lpstr>
      <vt:lpstr>مراجعة السجلات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dc:creator>
  <cp:lastModifiedBy>مستخدم غير معروف</cp:lastModifiedBy>
  <cp:revision>442</cp:revision>
  <dcterms:created xsi:type="dcterms:W3CDTF">2005-09-07T09:37:16Z</dcterms:created>
  <dcterms:modified xsi:type="dcterms:W3CDTF">2021-04-06T07:48:26Z</dcterms:modified>
</cp:coreProperties>
</file>