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.jpe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6.png"/><Relationship Id="rId16" Type="http://schemas.openxmlformats.org/officeDocument/2006/relationships/image" Target="../media/image1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75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2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26" Type="http://schemas.openxmlformats.org/officeDocument/2006/relationships/image" Target="../media/image169.png"/><Relationship Id="rId3" Type="http://schemas.openxmlformats.org/officeDocument/2006/relationships/image" Target="../media/image1.jpeg"/><Relationship Id="rId21" Type="http://schemas.openxmlformats.org/officeDocument/2006/relationships/image" Target="../media/image164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5" Type="http://schemas.openxmlformats.org/officeDocument/2006/relationships/image" Target="../media/image168.png"/><Relationship Id="rId2" Type="http://schemas.openxmlformats.org/officeDocument/2006/relationships/image" Target="../media/image148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29" Type="http://schemas.openxmlformats.org/officeDocument/2006/relationships/image" Target="../media/image1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24" Type="http://schemas.openxmlformats.org/officeDocument/2006/relationships/image" Target="../media/image167.png"/><Relationship Id="rId5" Type="http://schemas.openxmlformats.org/officeDocument/2006/relationships/image" Target="../media/image75.png"/><Relationship Id="rId15" Type="http://schemas.openxmlformats.org/officeDocument/2006/relationships/image" Target="../media/image158.png"/><Relationship Id="rId23" Type="http://schemas.openxmlformats.org/officeDocument/2006/relationships/image" Target="../media/image166.png"/><Relationship Id="rId28" Type="http://schemas.openxmlformats.org/officeDocument/2006/relationships/image" Target="../media/image171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4" Type="http://schemas.openxmlformats.org/officeDocument/2006/relationships/image" Target="../media/image12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Relationship Id="rId22" Type="http://schemas.openxmlformats.org/officeDocument/2006/relationships/image" Target="../media/image165.png"/><Relationship Id="rId27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88.png"/><Relationship Id="rId26" Type="http://schemas.openxmlformats.org/officeDocument/2006/relationships/image" Target="../media/image196.png"/><Relationship Id="rId3" Type="http://schemas.openxmlformats.org/officeDocument/2006/relationships/image" Target="../media/image1.jpeg"/><Relationship Id="rId21" Type="http://schemas.openxmlformats.org/officeDocument/2006/relationships/image" Target="../media/image191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5" Type="http://schemas.openxmlformats.org/officeDocument/2006/relationships/image" Target="../media/image195.jpeg"/><Relationship Id="rId2" Type="http://schemas.openxmlformats.org/officeDocument/2006/relationships/image" Target="../media/image173.png"/><Relationship Id="rId16" Type="http://schemas.openxmlformats.org/officeDocument/2006/relationships/image" Target="../media/image186.jpeg"/><Relationship Id="rId20" Type="http://schemas.openxmlformats.org/officeDocument/2006/relationships/image" Target="../media/image190.png"/><Relationship Id="rId29" Type="http://schemas.openxmlformats.org/officeDocument/2006/relationships/image" Target="../media/image19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6.png"/><Relationship Id="rId11" Type="http://schemas.openxmlformats.org/officeDocument/2006/relationships/image" Target="../media/image181.jpeg"/><Relationship Id="rId24" Type="http://schemas.openxmlformats.org/officeDocument/2006/relationships/image" Target="../media/image194.pn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23" Type="http://schemas.openxmlformats.org/officeDocument/2006/relationships/image" Target="../media/image193.png"/><Relationship Id="rId28" Type="http://schemas.openxmlformats.org/officeDocument/2006/relationships/image" Target="../media/image198.jpeg"/><Relationship Id="rId10" Type="http://schemas.openxmlformats.org/officeDocument/2006/relationships/image" Target="../media/image180.png"/><Relationship Id="rId19" Type="http://schemas.openxmlformats.org/officeDocument/2006/relationships/image" Target="../media/image189.png"/><Relationship Id="rId31" Type="http://schemas.openxmlformats.org/officeDocument/2006/relationships/image" Target="../media/image201.jpe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Relationship Id="rId22" Type="http://schemas.openxmlformats.org/officeDocument/2006/relationships/image" Target="../media/image192.jpg"/><Relationship Id="rId27" Type="http://schemas.openxmlformats.org/officeDocument/2006/relationships/image" Target="../media/image197.png"/><Relationship Id="rId30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3" Type="http://schemas.openxmlformats.org/officeDocument/2006/relationships/image" Target="../media/image1.jpe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" Type="http://schemas.openxmlformats.org/officeDocument/2006/relationships/image" Target="../media/image202.png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5" Type="http://schemas.openxmlformats.org/officeDocument/2006/relationships/image" Target="../media/image213.png"/><Relationship Id="rId10" Type="http://schemas.openxmlformats.org/officeDocument/2006/relationships/image" Target="../media/image208.png"/><Relationship Id="rId19" Type="http://schemas.openxmlformats.org/officeDocument/2006/relationships/image" Target="../media/image217.png"/><Relationship Id="rId4" Type="http://schemas.openxmlformats.org/officeDocument/2006/relationships/image" Target="../media/image12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26" Type="http://schemas.openxmlformats.org/officeDocument/2006/relationships/image" Target="../media/image239.png"/><Relationship Id="rId3" Type="http://schemas.openxmlformats.org/officeDocument/2006/relationships/image" Target="../media/image1.jpeg"/><Relationship Id="rId21" Type="http://schemas.openxmlformats.org/officeDocument/2006/relationships/image" Target="../media/image234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5" Type="http://schemas.openxmlformats.org/officeDocument/2006/relationships/image" Target="../media/image238.png"/><Relationship Id="rId2" Type="http://schemas.openxmlformats.org/officeDocument/2006/relationships/image" Target="../media/image218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29" Type="http://schemas.openxmlformats.org/officeDocument/2006/relationships/image" Target="../media/image2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5" Type="http://schemas.openxmlformats.org/officeDocument/2006/relationships/image" Target="../media/image203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28" Type="http://schemas.openxmlformats.org/officeDocument/2006/relationships/image" Target="../media/image241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31" Type="http://schemas.openxmlformats.org/officeDocument/2006/relationships/image" Target="../media/image244.png"/><Relationship Id="rId4" Type="http://schemas.openxmlformats.org/officeDocument/2006/relationships/image" Target="../media/image12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Relationship Id="rId27" Type="http://schemas.openxmlformats.org/officeDocument/2006/relationships/image" Target="../media/image240.png"/><Relationship Id="rId30" Type="http://schemas.openxmlformats.org/officeDocument/2006/relationships/image" Target="../media/image24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4.png"/><Relationship Id="rId18" Type="http://schemas.openxmlformats.org/officeDocument/2006/relationships/image" Target="../media/image259.png"/><Relationship Id="rId26" Type="http://schemas.openxmlformats.org/officeDocument/2006/relationships/image" Target="../media/image267.png"/><Relationship Id="rId3" Type="http://schemas.openxmlformats.org/officeDocument/2006/relationships/image" Target="../media/image1.jpeg"/><Relationship Id="rId21" Type="http://schemas.openxmlformats.org/officeDocument/2006/relationships/image" Target="../media/image262.png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17" Type="http://schemas.openxmlformats.org/officeDocument/2006/relationships/image" Target="../media/image258.png"/><Relationship Id="rId25" Type="http://schemas.openxmlformats.org/officeDocument/2006/relationships/image" Target="../media/image266.png"/><Relationship Id="rId33" Type="http://schemas.openxmlformats.org/officeDocument/2006/relationships/image" Target="../media/image274.png"/><Relationship Id="rId2" Type="http://schemas.openxmlformats.org/officeDocument/2006/relationships/image" Target="../media/image245.png"/><Relationship Id="rId16" Type="http://schemas.openxmlformats.org/officeDocument/2006/relationships/image" Target="../media/image257.png"/><Relationship Id="rId20" Type="http://schemas.openxmlformats.org/officeDocument/2006/relationships/image" Target="../media/image261.png"/><Relationship Id="rId29" Type="http://schemas.openxmlformats.org/officeDocument/2006/relationships/image" Target="../media/image2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24" Type="http://schemas.openxmlformats.org/officeDocument/2006/relationships/image" Target="../media/image265.png"/><Relationship Id="rId32" Type="http://schemas.openxmlformats.org/officeDocument/2006/relationships/image" Target="../media/image273.png"/><Relationship Id="rId5" Type="http://schemas.openxmlformats.org/officeDocument/2006/relationships/image" Target="../media/image246.png"/><Relationship Id="rId15" Type="http://schemas.openxmlformats.org/officeDocument/2006/relationships/image" Target="../media/image256.png"/><Relationship Id="rId23" Type="http://schemas.openxmlformats.org/officeDocument/2006/relationships/image" Target="../media/image264.png"/><Relationship Id="rId28" Type="http://schemas.openxmlformats.org/officeDocument/2006/relationships/image" Target="../media/image269.png"/><Relationship Id="rId10" Type="http://schemas.openxmlformats.org/officeDocument/2006/relationships/image" Target="../media/image251.png"/><Relationship Id="rId19" Type="http://schemas.openxmlformats.org/officeDocument/2006/relationships/image" Target="../media/image260.png"/><Relationship Id="rId31" Type="http://schemas.openxmlformats.org/officeDocument/2006/relationships/image" Target="../media/image272.png"/><Relationship Id="rId4" Type="http://schemas.openxmlformats.org/officeDocument/2006/relationships/image" Target="../media/image12.png"/><Relationship Id="rId9" Type="http://schemas.openxmlformats.org/officeDocument/2006/relationships/image" Target="../media/image250.png"/><Relationship Id="rId14" Type="http://schemas.openxmlformats.org/officeDocument/2006/relationships/image" Target="../media/image255.png"/><Relationship Id="rId22" Type="http://schemas.openxmlformats.org/officeDocument/2006/relationships/image" Target="../media/image263.png"/><Relationship Id="rId27" Type="http://schemas.openxmlformats.org/officeDocument/2006/relationships/image" Target="../media/image268.png"/><Relationship Id="rId30" Type="http://schemas.openxmlformats.org/officeDocument/2006/relationships/image" Target="../media/image271.png"/><Relationship Id="rId8" Type="http://schemas.openxmlformats.org/officeDocument/2006/relationships/image" Target="../media/image2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2.png"/><Relationship Id="rId18" Type="http://schemas.openxmlformats.org/officeDocument/2006/relationships/image" Target="../media/image287.png"/><Relationship Id="rId3" Type="http://schemas.openxmlformats.org/officeDocument/2006/relationships/image" Target="../media/image1.jpeg"/><Relationship Id="rId7" Type="http://schemas.openxmlformats.org/officeDocument/2006/relationships/image" Target="../media/image276.png"/><Relationship Id="rId12" Type="http://schemas.openxmlformats.org/officeDocument/2006/relationships/image" Target="../media/image281.png"/><Relationship Id="rId17" Type="http://schemas.openxmlformats.org/officeDocument/2006/relationships/image" Target="../media/image286.png"/><Relationship Id="rId2" Type="http://schemas.openxmlformats.org/officeDocument/2006/relationships/image" Target="../media/image275.png"/><Relationship Id="rId16" Type="http://schemas.openxmlformats.org/officeDocument/2006/relationships/image" Target="../media/image285.png"/><Relationship Id="rId20" Type="http://schemas.openxmlformats.org/officeDocument/2006/relationships/image" Target="../media/image28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7.png"/><Relationship Id="rId11" Type="http://schemas.openxmlformats.org/officeDocument/2006/relationships/image" Target="../media/image280.png"/><Relationship Id="rId5" Type="http://schemas.openxmlformats.org/officeDocument/2006/relationships/image" Target="../media/image246.png"/><Relationship Id="rId15" Type="http://schemas.openxmlformats.org/officeDocument/2006/relationships/image" Target="../media/image284.png"/><Relationship Id="rId10" Type="http://schemas.openxmlformats.org/officeDocument/2006/relationships/image" Target="../media/image279.png"/><Relationship Id="rId19" Type="http://schemas.openxmlformats.org/officeDocument/2006/relationships/image" Target="../media/image288.jpeg"/><Relationship Id="rId4" Type="http://schemas.openxmlformats.org/officeDocument/2006/relationships/image" Target="../media/image12.png"/><Relationship Id="rId9" Type="http://schemas.openxmlformats.org/officeDocument/2006/relationships/image" Target="../media/image278.png"/><Relationship Id="rId14" Type="http://schemas.openxmlformats.org/officeDocument/2006/relationships/image" Target="../media/image2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jpeg"/><Relationship Id="rId13" Type="http://schemas.openxmlformats.org/officeDocument/2006/relationships/image" Target="../media/image297.jpeg"/><Relationship Id="rId18" Type="http://schemas.openxmlformats.org/officeDocument/2006/relationships/image" Target="../media/image302.jpeg"/><Relationship Id="rId3" Type="http://schemas.openxmlformats.org/officeDocument/2006/relationships/image" Target="../media/image1.jpeg"/><Relationship Id="rId7" Type="http://schemas.openxmlformats.org/officeDocument/2006/relationships/image" Target="../media/image291.png"/><Relationship Id="rId12" Type="http://schemas.openxmlformats.org/officeDocument/2006/relationships/image" Target="../media/image296.jpeg"/><Relationship Id="rId17" Type="http://schemas.openxmlformats.org/officeDocument/2006/relationships/image" Target="../media/image301.jpeg"/><Relationship Id="rId2" Type="http://schemas.openxmlformats.org/officeDocument/2006/relationships/image" Target="../media/image290.png"/><Relationship Id="rId16" Type="http://schemas.openxmlformats.org/officeDocument/2006/relationships/image" Target="../media/image30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7.png"/><Relationship Id="rId11" Type="http://schemas.openxmlformats.org/officeDocument/2006/relationships/image" Target="../media/image295.jpeg"/><Relationship Id="rId5" Type="http://schemas.openxmlformats.org/officeDocument/2006/relationships/image" Target="../media/image246.png"/><Relationship Id="rId15" Type="http://schemas.openxmlformats.org/officeDocument/2006/relationships/image" Target="../media/image299.jpeg"/><Relationship Id="rId10" Type="http://schemas.openxmlformats.org/officeDocument/2006/relationships/image" Target="../media/image294.jpeg"/><Relationship Id="rId19" Type="http://schemas.openxmlformats.org/officeDocument/2006/relationships/image" Target="../media/image303.png"/><Relationship Id="rId4" Type="http://schemas.openxmlformats.org/officeDocument/2006/relationships/image" Target="../media/image12.png"/><Relationship Id="rId9" Type="http://schemas.openxmlformats.org/officeDocument/2006/relationships/image" Target="../media/image293.jpeg"/><Relationship Id="rId14" Type="http://schemas.openxmlformats.org/officeDocument/2006/relationships/image" Target="../media/image29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311.png"/><Relationship Id="rId18" Type="http://schemas.openxmlformats.org/officeDocument/2006/relationships/image" Target="../media/image316.jpeg"/><Relationship Id="rId3" Type="http://schemas.openxmlformats.org/officeDocument/2006/relationships/image" Target="../media/image1.jpeg"/><Relationship Id="rId7" Type="http://schemas.openxmlformats.org/officeDocument/2006/relationships/image" Target="../media/image246.png"/><Relationship Id="rId12" Type="http://schemas.openxmlformats.org/officeDocument/2006/relationships/image" Target="../media/image310.png"/><Relationship Id="rId17" Type="http://schemas.openxmlformats.org/officeDocument/2006/relationships/image" Target="../media/image315.jpeg"/><Relationship Id="rId2" Type="http://schemas.openxmlformats.org/officeDocument/2006/relationships/image" Target="../media/image304.png"/><Relationship Id="rId16" Type="http://schemas.openxmlformats.org/officeDocument/2006/relationships/image" Target="../media/image3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309.png"/><Relationship Id="rId5" Type="http://schemas.openxmlformats.org/officeDocument/2006/relationships/image" Target="../media/image306.png"/><Relationship Id="rId15" Type="http://schemas.openxmlformats.org/officeDocument/2006/relationships/image" Target="../media/image313.png"/><Relationship Id="rId10" Type="http://schemas.openxmlformats.org/officeDocument/2006/relationships/image" Target="../media/image308.png"/><Relationship Id="rId4" Type="http://schemas.openxmlformats.org/officeDocument/2006/relationships/image" Target="../media/image305.png"/><Relationship Id="rId9" Type="http://schemas.openxmlformats.org/officeDocument/2006/relationships/image" Target="../media/image307.png"/><Relationship Id="rId14" Type="http://schemas.openxmlformats.org/officeDocument/2006/relationships/image" Target="../media/image3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13" Type="http://schemas.openxmlformats.org/officeDocument/2006/relationships/image" Target="../media/image324.jpeg"/><Relationship Id="rId3" Type="http://schemas.openxmlformats.org/officeDocument/2006/relationships/image" Target="../media/image1.jpeg"/><Relationship Id="rId7" Type="http://schemas.openxmlformats.org/officeDocument/2006/relationships/image" Target="../media/image318.png"/><Relationship Id="rId12" Type="http://schemas.openxmlformats.org/officeDocument/2006/relationships/image" Target="../media/image323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7.png"/><Relationship Id="rId11" Type="http://schemas.openxmlformats.org/officeDocument/2006/relationships/image" Target="../media/image322.png"/><Relationship Id="rId5" Type="http://schemas.openxmlformats.org/officeDocument/2006/relationships/image" Target="../media/image246.png"/><Relationship Id="rId15" Type="http://schemas.openxmlformats.org/officeDocument/2006/relationships/image" Target="../media/image326.jpeg"/><Relationship Id="rId10" Type="http://schemas.openxmlformats.org/officeDocument/2006/relationships/image" Target="../media/image321.png"/><Relationship Id="rId4" Type="http://schemas.openxmlformats.org/officeDocument/2006/relationships/image" Target="../media/image12.png"/><Relationship Id="rId9" Type="http://schemas.openxmlformats.org/officeDocument/2006/relationships/image" Target="../media/image320.png"/><Relationship Id="rId14" Type="http://schemas.openxmlformats.org/officeDocument/2006/relationships/image" Target="../media/image3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jpg"/><Relationship Id="rId3" Type="http://schemas.openxmlformats.org/officeDocument/2006/relationships/image" Target="../media/image1.jpeg"/><Relationship Id="rId7" Type="http://schemas.openxmlformats.org/officeDocument/2006/relationships/image" Target="../media/image331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0.png"/><Relationship Id="rId5" Type="http://schemas.openxmlformats.org/officeDocument/2006/relationships/image" Target="../media/image329.png"/><Relationship Id="rId4" Type="http://schemas.openxmlformats.org/officeDocument/2006/relationships/image" Target="../media/image3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1.jpeg"/><Relationship Id="rId7" Type="http://schemas.openxmlformats.org/officeDocument/2006/relationships/image" Target="../media/image336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5.png"/><Relationship Id="rId11" Type="http://schemas.openxmlformats.org/officeDocument/2006/relationships/image" Target="../media/image340.png"/><Relationship Id="rId5" Type="http://schemas.openxmlformats.org/officeDocument/2006/relationships/image" Target="../media/image334.png"/><Relationship Id="rId10" Type="http://schemas.openxmlformats.org/officeDocument/2006/relationships/image" Target="../media/image339.png"/><Relationship Id="rId4" Type="http://schemas.openxmlformats.org/officeDocument/2006/relationships/image" Target="../media/image12.png"/><Relationship Id="rId9" Type="http://schemas.openxmlformats.org/officeDocument/2006/relationships/image" Target="../media/image3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5.jpe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355.png"/><Relationship Id="rId18" Type="http://schemas.openxmlformats.org/officeDocument/2006/relationships/image" Target="../media/image360.png"/><Relationship Id="rId3" Type="http://schemas.openxmlformats.org/officeDocument/2006/relationships/image" Target="../media/image1.jpeg"/><Relationship Id="rId7" Type="http://schemas.openxmlformats.org/officeDocument/2006/relationships/image" Target="../media/image349.jpeg"/><Relationship Id="rId12" Type="http://schemas.openxmlformats.org/officeDocument/2006/relationships/image" Target="../media/image354.png"/><Relationship Id="rId17" Type="http://schemas.openxmlformats.org/officeDocument/2006/relationships/image" Target="../media/image359.png"/><Relationship Id="rId2" Type="http://schemas.openxmlformats.org/officeDocument/2006/relationships/image" Target="../media/image346.png"/><Relationship Id="rId16" Type="http://schemas.openxmlformats.org/officeDocument/2006/relationships/image" Target="../media/image358.png"/><Relationship Id="rId20" Type="http://schemas.openxmlformats.org/officeDocument/2006/relationships/image" Target="../media/image3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8.png"/><Relationship Id="rId11" Type="http://schemas.openxmlformats.org/officeDocument/2006/relationships/image" Target="../media/image353.png"/><Relationship Id="rId5" Type="http://schemas.openxmlformats.org/officeDocument/2006/relationships/image" Target="../media/image347.png"/><Relationship Id="rId15" Type="http://schemas.openxmlformats.org/officeDocument/2006/relationships/image" Target="../media/image357.png"/><Relationship Id="rId10" Type="http://schemas.openxmlformats.org/officeDocument/2006/relationships/image" Target="../media/image352.png"/><Relationship Id="rId19" Type="http://schemas.openxmlformats.org/officeDocument/2006/relationships/image" Target="../media/image361.png"/><Relationship Id="rId4" Type="http://schemas.openxmlformats.org/officeDocument/2006/relationships/image" Target="../media/image12.png"/><Relationship Id="rId9" Type="http://schemas.openxmlformats.org/officeDocument/2006/relationships/image" Target="../media/image351.png"/><Relationship Id="rId14" Type="http://schemas.openxmlformats.org/officeDocument/2006/relationships/image" Target="../media/image3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jpeg"/><Relationship Id="rId3" Type="http://schemas.openxmlformats.org/officeDocument/2006/relationships/image" Target="../media/image1.jpeg"/><Relationship Id="rId7" Type="http://schemas.openxmlformats.org/officeDocument/2006/relationships/image" Target="../media/image366.jpeg"/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5.jpeg"/><Relationship Id="rId11" Type="http://schemas.openxmlformats.org/officeDocument/2006/relationships/image" Target="../media/image348.png"/><Relationship Id="rId5" Type="http://schemas.openxmlformats.org/officeDocument/2006/relationships/image" Target="../media/image364.jpeg"/><Relationship Id="rId10" Type="http://schemas.openxmlformats.org/officeDocument/2006/relationships/image" Target="../media/image347.png"/><Relationship Id="rId4" Type="http://schemas.openxmlformats.org/officeDocument/2006/relationships/image" Target="../media/image342.png"/><Relationship Id="rId9" Type="http://schemas.openxmlformats.org/officeDocument/2006/relationships/image" Target="../media/image3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1.jpg"/><Relationship Id="rId5" Type="http://schemas.openxmlformats.org/officeDocument/2006/relationships/image" Target="../media/image370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png"/><Relationship Id="rId3" Type="http://schemas.openxmlformats.org/officeDocument/2006/relationships/image" Target="../media/image1.jpeg"/><Relationship Id="rId7" Type="http://schemas.openxmlformats.org/officeDocument/2006/relationships/image" Target="../media/image375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4.png"/><Relationship Id="rId5" Type="http://schemas.openxmlformats.org/officeDocument/2006/relationships/image" Target="../media/image373.jpeg"/><Relationship Id="rId10" Type="http://schemas.openxmlformats.org/officeDocument/2006/relationships/image" Target="../media/image378.png"/><Relationship Id="rId4" Type="http://schemas.openxmlformats.org/officeDocument/2006/relationships/image" Target="../media/image6.png"/><Relationship Id="rId9" Type="http://schemas.openxmlformats.org/officeDocument/2006/relationships/image" Target="../media/image3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2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1.png"/><Relationship Id="rId5" Type="http://schemas.openxmlformats.org/officeDocument/2006/relationships/image" Target="../media/image380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13" Type="http://schemas.openxmlformats.org/officeDocument/2006/relationships/image" Target="../media/image393.png"/><Relationship Id="rId18" Type="http://schemas.openxmlformats.org/officeDocument/2006/relationships/image" Target="../media/image397.png"/><Relationship Id="rId3" Type="http://schemas.openxmlformats.org/officeDocument/2006/relationships/image" Target="../media/image1.jpeg"/><Relationship Id="rId7" Type="http://schemas.openxmlformats.org/officeDocument/2006/relationships/image" Target="../media/image387.png"/><Relationship Id="rId12" Type="http://schemas.openxmlformats.org/officeDocument/2006/relationships/image" Target="../media/image392.png"/><Relationship Id="rId17" Type="http://schemas.openxmlformats.org/officeDocument/2006/relationships/image" Target="../media/image12.png"/><Relationship Id="rId2" Type="http://schemas.openxmlformats.org/officeDocument/2006/relationships/image" Target="../media/image383.png"/><Relationship Id="rId16" Type="http://schemas.openxmlformats.org/officeDocument/2006/relationships/image" Target="../media/image396.jpeg"/><Relationship Id="rId20" Type="http://schemas.openxmlformats.org/officeDocument/2006/relationships/image" Target="../media/image39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6.png"/><Relationship Id="rId11" Type="http://schemas.openxmlformats.org/officeDocument/2006/relationships/image" Target="../media/image391.png"/><Relationship Id="rId5" Type="http://schemas.openxmlformats.org/officeDocument/2006/relationships/image" Target="../media/image385.png"/><Relationship Id="rId15" Type="http://schemas.openxmlformats.org/officeDocument/2006/relationships/image" Target="../media/image395.png"/><Relationship Id="rId10" Type="http://schemas.openxmlformats.org/officeDocument/2006/relationships/image" Target="../media/image390.png"/><Relationship Id="rId19" Type="http://schemas.openxmlformats.org/officeDocument/2006/relationships/image" Target="../media/image398.jpeg"/><Relationship Id="rId4" Type="http://schemas.openxmlformats.org/officeDocument/2006/relationships/image" Target="../media/image384.png"/><Relationship Id="rId9" Type="http://schemas.openxmlformats.org/officeDocument/2006/relationships/image" Target="../media/image389.png"/><Relationship Id="rId14" Type="http://schemas.openxmlformats.org/officeDocument/2006/relationships/image" Target="../media/image39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png"/><Relationship Id="rId13" Type="http://schemas.openxmlformats.org/officeDocument/2006/relationships/image" Target="../media/image410.png"/><Relationship Id="rId3" Type="http://schemas.openxmlformats.org/officeDocument/2006/relationships/image" Target="../media/image1.jpeg"/><Relationship Id="rId7" Type="http://schemas.openxmlformats.org/officeDocument/2006/relationships/image" Target="../media/image404.png"/><Relationship Id="rId12" Type="http://schemas.openxmlformats.org/officeDocument/2006/relationships/image" Target="../media/image409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3.png"/><Relationship Id="rId11" Type="http://schemas.openxmlformats.org/officeDocument/2006/relationships/image" Target="../media/image408.png"/><Relationship Id="rId5" Type="http://schemas.openxmlformats.org/officeDocument/2006/relationships/image" Target="../media/image402.png"/><Relationship Id="rId10" Type="http://schemas.openxmlformats.org/officeDocument/2006/relationships/image" Target="../media/image407.png"/><Relationship Id="rId4" Type="http://schemas.openxmlformats.org/officeDocument/2006/relationships/image" Target="../media/image401.png"/><Relationship Id="rId9" Type="http://schemas.openxmlformats.org/officeDocument/2006/relationships/image" Target="../media/image406.png"/><Relationship Id="rId14" Type="http://schemas.openxmlformats.org/officeDocument/2006/relationships/image" Target="../media/image4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6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5.png"/><Relationship Id="rId5" Type="http://schemas.openxmlformats.org/officeDocument/2006/relationships/image" Target="../media/image414.png"/><Relationship Id="rId4" Type="http://schemas.openxmlformats.org/officeDocument/2006/relationships/image" Target="../media/image4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12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image" Target="../media/image1.jpe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5" Type="http://schemas.openxmlformats.org/officeDocument/2006/relationships/image" Target="../media/image39.png"/><Relationship Id="rId15" Type="http://schemas.openxmlformats.org/officeDocument/2006/relationships/image" Target="../media/image49.jpe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jp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jpeg"/><Relationship Id="rId39" Type="http://schemas.openxmlformats.org/officeDocument/2006/relationships/image" Target="../media/image108.png"/><Relationship Id="rId21" Type="http://schemas.openxmlformats.org/officeDocument/2006/relationships/image" Target="../media/image90.png"/><Relationship Id="rId34" Type="http://schemas.openxmlformats.org/officeDocument/2006/relationships/image" Target="../media/image10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jpeg"/><Relationship Id="rId33" Type="http://schemas.openxmlformats.org/officeDocument/2006/relationships/image" Target="../media/image102.png"/><Relationship Id="rId38" Type="http://schemas.openxmlformats.org/officeDocument/2006/relationships/image" Target="../media/image107.png"/><Relationship Id="rId2" Type="http://schemas.openxmlformats.org/officeDocument/2006/relationships/image" Target="../media/image73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37" Type="http://schemas.openxmlformats.org/officeDocument/2006/relationships/image" Target="../media/image106.png"/><Relationship Id="rId5" Type="http://schemas.openxmlformats.org/officeDocument/2006/relationships/image" Target="../media/image12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100.png"/><Relationship Id="rId4" Type="http://schemas.openxmlformats.org/officeDocument/2006/relationships/image" Target="../media/image74.jp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Relationship Id="rId8" Type="http://schemas.openxmlformats.org/officeDocument/2006/relationships/image" Target="../media/image77.png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.jpeg"/><Relationship Id="rId7" Type="http://schemas.openxmlformats.org/officeDocument/2006/relationships/image" Target="../media/image1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75.png"/><Relationship Id="rId4" Type="http://schemas.openxmlformats.org/officeDocument/2006/relationships/image" Target="../media/image12.png"/><Relationship Id="rId9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" Type="http://schemas.openxmlformats.org/officeDocument/2006/relationships/image" Target="../media/image1.jpeg"/><Relationship Id="rId21" Type="http://schemas.openxmlformats.org/officeDocument/2006/relationships/image" Target="../media/image130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2" Type="http://schemas.openxmlformats.org/officeDocument/2006/relationships/image" Target="../media/image114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5" Type="http://schemas.openxmlformats.org/officeDocument/2006/relationships/image" Target="../media/image75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2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6370" y="6264331"/>
            <a:ext cx="59690" cy="97155"/>
          </a:xfrm>
          <a:custGeom>
            <a:avLst/>
            <a:gdLst/>
            <a:ahLst/>
            <a:cxnLst/>
            <a:rect l="l" t="t" r="r" b="b"/>
            <a:pathLst>
              <a:path w="59690" h="97154">
                <a:moveTo>
                  <a:pt x="2033" y="28971"/>
                </a:moveTo>
                <a:lnTo>
                  <a:pt x="0" y="18107"/>
                </a:lnTo>
                <a:lnTo>
                  <a:pt x="148" y="17462"/>
                </a:lnTo>
                <a:lnTo>
                  <a:pt x="347" y="16966"/>
                </a:lnTo>
                <a:lnTo>
                  <a:pt x="545" y="16371"/>
                </a:lnTo>
                <a:lnTo>
                  <a:pt x="24159" y="595"/>
                </a:lnTo>
                <a:lnTo>
                  <a:pt x="24556" y="396"/>
                </a:lnTo>
                <a:lnTo>
                  <a:pt x="25052" y="297"/>
                </a:lnTo>
                <a:lnTo>
                  <a:pt x="25648" y="297"/>
                </a:lnTo>
                <a:lnTo>
                  <a:pt x="26243" y="198"/>
                </a:lnTo>
                <a:lnTo>
                  <a:pt x="27037" y="148"/>
                </a:lnTo>
                <a:lnTo>
                  <a:pt x="28029" y="148"/>
                </a:lnTo>
                <a:lnTo>
                  <a:pt x="29021" y="49"/>
                </a:lnTo>
                <a:lnTo>
                  <a:pt x="30261" y="0"/>
                </a:lnTo>
                <a:lnTo>
                  <a:pt x="33635" y="0"/>
                </a:lnTo>
                <a:lnTo>
                  <a:pt x="35173" y="49"/>
                </a:lnTo>
                <a:lnTo>
                  <a:pt x="37554" y="248"/>
                </a:lnTo>
                <a:lnTo>
                  <a:pt x="38447" y="396"/>
                </a:lnTo>
                <a:lnTo>
                  <a:pt x="39042" y="595"/>
                </a:lnTo>
                <a:lnTo>
                  <a:pt x="39637" y="694"/>
                </a:lnTo>
                <a:lnTo>
                  <a:pt x="40034" y="892"/>
                </a:lnTo>
                <a:lnTo>
                  <a:pt x="40431" y="1488"/>
                </a:lnTo>
                <a:lnTo>
                  <a:pt x="40530" y="19198"/>
                </a:lnTo>
                <a:lnTo>
                  <a:pt x="21034" y="19198"/>
                </a:lnTo>
                <a:lnTo>
                  <a:pt x="5556" y="27830"/>
                </a:lnTo>
                <a:lnTo>
                  <a:pt x="4365" y="28326"/>
                </a:lnTo>
                <a:lnTo>
                  <a:pt x="3423" y="28674"/>
                </a:lnTo>
                <a:lnTo>
                  <a:pt x="2728" y="28872"/>
                </a:lnTo>
                <a:lnTo>
                  <a:pt x="2033" y="28971"/>
                </a:lnTo>
                <a:close/>
              </a:path>
              <a:path w="59690" h="97154">
                <a:moveTo>
                  <a:pt x="40530" y="81855"/>
                </a:moveTo>
                <a:lnTo>
                  <a:pt x="21034" y="81855"/>
                </a:lnTo>
                <a:lnTo>
                  <a:pt x="21034" y="19198"/>
                </a:lnTo>
                <a:lnTo>
                  <a:pt x="40530" y="19198"/>
                </a:lnTo>
                <a:lnTo>
                  <a:pt x="40530" y="81855"/>
                </a:lnTo>
                <a:close/>
              </a:path>
              <a:path w="59690" h="97154">
                <a:moveTo>
                  <a:pt x="56653" y="97035"/>
                </a:moveTo>
                <a:lnTo>
                  <a:pt x="2629" y="97035"/>
                </a:lnTo>
                <a:lnTo>
                  <a:pt x="2232" y="96936"/>
                </a:lnTo>
                <a:lnTo>
                  <a:pt x="248" y="86915"/>
                </a:lnTo>
                <a:lnTo>
                  <a:pt x="446" y="85030"/>
                </a:lnTo>
                <a:lnTo>
                  <a:pt x="2629" y="81855"/>
                </a:lnTo>
                <a:lnTo>
                  <a:pt x="56653" y="81855"/>
                </a:lnTo>
                <a:lnTo>
                  <a:pt x="57050" y="82004"/>
                </a:lnTo>
                <a:lnTo>
                  <a:pt x="57348" y="82301"/>
                </a:lnTo>
                <a:lnTo>
                  <a:pt x="57745" y="82599"/>
                </a:lnTo>
                <a:lnTo>
                  <a:pt x="58092" y="83046"/>
                </a:lnTo>
                <a:lnTo>
                  <a:pt x="58687" y="84236"/>
                </a:lnTo>
                <a:lnTo>
                  <a:pt x="58886" y="85030"/>
                </a:lnTo>
                <a:lnTo>
                  <a:pt x="59084" y="86915"/>
                </a:lnTo>
                <a:lnTo>
                  <a:pt x="59035" y="92174"/>
                </a:lnTo>
                <a:lnTo>
                  <a:pt x="58836" y="93166"/>
                </a:lnTo>
                <a:lnTo>
                  <a:pt x="58737" y="94059"/>
                </a:lnTo>
                <a:lnTo>
                  <a:pt x="58539" y="94803"/>
                </a:lnTo>
                <a:lnTo>
                  <a:pt x="58241" y="95398"/>
                </a:lnTo>
                <a:lnTo>
                  <a:pt x="58042" y="95994"/>
                </a:lnTo>
                <a:lnTo>
                  <a:pt x="57745" y="96440"/>
                </a:lnTo>
                <a:lnTo>
                  <a:pt x="57050" y="96936"/>
                </a:lnTo>
                <a:lnTo>
                  <a:pt x="56653" y="97035"/>
                </a:lnTo>
                <a:close/>
              </a:path>
            </a:pathLst>
          </a:custGeom>
          <a:solidFill>
            <a:srgbClr val="1C3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192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9048" y="847163"/>
            <a:ext cx="5791200" cy="3768090"/>
          </a:xfrm>
          <a:custGeom>
            <a:avLst/>
            <a:gdLst/>
            <a:ahLst/>
            <a:cxnLst/>
            <a:rect l="l" t="t" r="r" b="b"/>
            <a:pathLst>
              <a:path w="5791200" h="3768090">
                <a:moveTo>
                  <a:pt x="0" y="0"/>
                </a:moveTo>
                <a:lnTo>
                  <a:pt x="5791086" y="0"/>
                </a:lnTo>
                <a:lnTo>
                  <a:pt x="5791086" y="3767698"/>
                </a:lnTo>
                <a:lnTo>
                  <a:pt x="0" y="3767698"/>
                </a:lnTo>
                <a:lnTo>
                  <a:pt x="0" y="0"/>
                </a:lnTo>
                <a:close/>
              </a:path>
            </a:pathLst>
          </a:custGeom>
          <a:solidFill>
            <a:srgbClr val="589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6709" y="1950240"/>
            <a:ext cx="4027898" cy="44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3973" y="2589606"/>
            <a:ext cx="1862043" cy="35093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9147" y="3330980"/>
            <a:ext cx="5019736" cy="43688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7155" y="3939192"/>
            <a:ext cx="2364519" cy="43576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8361" y="0"/>
            <a:ext cx="1291800" cy="6459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998" y="4614862"/>
            <a:ext cx="2556338" cy="127627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0467" y="0"/>
            <a:ext cx="4041531" cy="351885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50467" y="5137112"/>
            <a:ext cx="4041530" cy="1720886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50469" y="3518860"/>
            <a:ext cx="4041529" cy="170252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7749" y="6263289"/>
            <a:ext cx="139203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859" y="0"/>
            <a:ext cx="6061710" cy="6858000"/>
          </a:xfrm>
          <a:custGeom>
            <a:avLst/>
            <a:gdLst/>
            <a:ahLst/>
            <a:cxnLst/>
            <a:rect l="l" t="t" r="r" b="b"/>
            <a:pathLst>
              <a:path w="6061709" h="6858000">
                <a:moveTo>
                  <a:pt x="0" y="0"/>
                </a:moveTo>
                <a:lnTo>
                  <a:pt x="6061140" y="0"/>
                </a:lnTo>
                <a:lnTo>
                  <a:pt x="606114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E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843" y="779985"/>
            <a:ext cx="1072515" cy="332740"/>
          </a:xfrm>
          <a:custGeom>
            <a:avLst/>
            <a:gdLst/>
            <a:ahLst/>
            <a:cxnLst/>
            <a:rect l="l" t="t" r="r" b="b"/>
            <a:pathLst>
              <a:path w="1072515" h="332740">
                <a:moveTo>
                  <a:pt x="39191" y="328166"/>
                </a:moveTo>
                <a:lnTo>
                  <a:pt x="26491" y="328166"/>
                </a:lnTo>
                <a:lnTo>
                  <a:pt x="21232" y="327917"/>
                </a:lnTo>
                <a:lnTo>
                  <a:pt x="0" y="319434"/>
                </a:lnTo>
                <a:lnTo>
                  <a:pt x="0" y="13047"/>
                </a:lnTo>
                <a:lnTo>
                  <a:pt x="545" y="11558"/>
                </a:lnTo>
                <a:lnTo>
                  <a:pt x="1637" y="10269"/>
                </a:lnTo>
                <a:lnTo>
                  <a:pt x="2728" y="8880"/>
                </a:lnTo>
                <a:lnTo>
                  <a:pt x="26491" y="4316"/>
                </a:lnTo>
                <a:lnTo>
                  <a:pt x="39191" y="4316"/>
                </a:lnTo>
                <a:lnTo>
                  <a:pt x="63698" y="10269"/>
                </a:lnTo>
                <a:lnTo>
                  <a:pt x="64690" y="11558"/>
                </a:lnTo>
                <a:lnTo>
                  <a:pt x="65186" y="13047"/>
                </a:lnTo>
                <a:lnTo>
                  <a:pt x="65186" y="132457"/>
                </a:lnTo>
                <a:lnTo>
                  <a:pt x="250477" y="132457"/>
                </a:lnTo>
                <a:lnTo>
                  <a:pt x="250477" y="187969"/>
                </a:lnTo>
                <a:lnTo>
                  <a:pt x="65186" y="187969"/>
                </a:lnTo>
                <a:lnTo>
                  <a:pt x="65186" y="319434"/>
                </a:lnTo>
                <a:lnTo>
                  <a:pt x="44449" y="327917"/>
                </a:lnTo>
                <a:lnTo>
                  <a:pt x="39191" y="328166"/>
                </a:lnTo>
                <a:close/>
              </a:path>
              <a:path w="1072515" h="332740">
                <a:moveTo>
                  <a:pt x="250477" y="132457"/>
                </a:moveTo>
                <a:lnTo>
                  <a:pt x="185291" y="132457"/>
                </a:lnTo>
                <a:lnTo>
                  <a:pt x="185291" y="13047"/>
                </a:lnTo>
                <a:lnTo>
                  <a:pt x="185836" y="11558"/>
                </a:lnTo>
                <a:lnTo>
                  <a:pt x="186928" y="10269"/>
                </a:lnTo>
                <a:lnTo>
                  <a:pt x="188019" y="8880"/>
                </a:lnTo>
                <a:lnTo>
                  <a:pt x="211584" y="4316"/>
                </a:lnTo>
                <a:lnTo>
                  <a:pt x="224283" y="4316"/>
                </a:lnTo>
                <a:lnTo>
                  <a:pt x="248840" y="10269"/>
                </a:lnTo>
                <a:lnTo>
                  <a:pt x="249932" y="11558"/>
                </a:lnTo>
                <a:lnTo>
                  <a:pt x="250477" y="13047"/>
                </a:lnTo>
                <a:lnTo>
                  <a:pt x="250477" y="132457"/>
                </a:lnTo>
                <a:close/>
              </a:path>
              <a:path w="1072515" h="332740">
                <a:moveTo>
                  <a:pt x="224283" y="328166"/>
                </a:moveTo>
                <a:lnTo>
                  <a:pt x="211584" y="328166"/>
                </a:lnTo>
                <a:lnTo>
                  <a:pt x="206226" y="327917"/>
                </a:lnTo>
                <a:lnTo>
                  <a:pt x="185291" y="319434"/>
                </a:lnTo>
                <a:lnTo>
                  <a:pt x="185291" y="187969"/>
                </a:lnTo>
                <a:lnTo>
                  <a:pt x="250477" y="187969"/>
                </a:lnTo>
                <a:lnTo>
                  <a:pt x="250477" y="319434"/>
                </a:lnTo>
                <a:lnTo>
                  <a:pt x="224283" y="328166"/>
                </a:lnTo>
                <a:close/>
              </a:path>
              <a:path w="1072515" h="332740">
                <a:moveTo>
                  <a:pt x="454390" y="332333"/>
                </a:moveTo>
                <a:lnTo>
                  <a:pt x="403491" y="326891"/>
                </a:lnTo>
                <a:lnTo>
                  <a:pt x="363382" y="310269"/>
                </a:lnTo>
                <a:lnTo>
                  <a:pt x="333746" y="282020"/>
                </a:lnTo>
                <a:lnTo>
                  <a:pt x="314492" y="241696"/>
                </a:lnTo>
                <a:lnTo>
                  <a:pt x="305952" y="189904"/>
                </a:lnTo>
                <a:lnTo>
                  <a:pt x="305264" y="168175"/>
                </a:lnTo>
                <a:lnTo>
                  <a:pt x="305888" y="149172"/>
                </a:lnTo>
                <a:lnTo>
                  <a:pt x="315236" y="98077"/>
                </a:lnTo>
                <a:lnTo>
                  <a:pt x="335551" y="56694"/>
                </a:lnTo>
                <a:lnTo>
                  <a:pt x="366656" y="25933"/>
                </a:lnTo>
                <a:lnTo>
                  <a:pt x="408244" y="6613"/>
                </a:lnTo>
                <a:lnTo>
                  <a:pt x="460343" y="0"/>
                </a:lnTo>
                <a:lnTo>
                  <a:pt x="478035" y="604"/>
                </a:lnTo>
                <a:lnTo>
                  <a:pt x="524637" y="9673"/>
                </a:lnTo>
                <a:lnTo>
                  <a:pt x="561332" y="30044"/>
                </a:lnTo>
                <a:lnTo>
                  <a:pt x="582202" y="53578"/>
                </a:lnTo>
                <a:lnTo>
                  <a:pt x="458111" y="53578"/>
                </a:lnTo>
                <a:lnTo>
                  <a:pt x="446558" y="54145"/>
                </a:lnTo>
                <a:lnTo>
                  <a:pt x="410272" y="67577"/>
                </a:lnTo>
                <a:lnTo>
                  <a:pt x="383362" y="103249"/>
                </a:lnTo>
                <a:lnTo>
                  <a:pt x="374730" y="142986"/>
                </a:lnTo>
                <a:lnTo>
                  <a:pt x="373779" y="162520"/>
                </a:lnTo>
                <a:lnTo>
                  <a:pt x="373789" y="168175"/>
                </a:lnTo>
                <a:lnTo>
                  <a:pt x="377744" y="212228"/>
                </a:lnTo>
                <a:lnTo>
                  <a:pt x="391138" y="248096"/>
                </a:lnTo>
                <a:lnTo>
                  <a:pt x="424904" y="274253"/>
                </a:lnTo>
                <a:lnTo>
                  <a:pt x="456325" y="278606"/>
                </a:lnTo>
                <a:lnTo>
                  <a:pt x="576561" y="278606"/>
                </a:lnTo>
                <a:lnTo>
                  <a:pt x="569583" y="287387"/>
                </a:lnTo>
                <a:lnTo>
                  <a:pt x="535064" y="314427"/>
                </a:lnTo>
                <a:lnTo>
                  <a:pt x="490072" y="329468"/>
                </a:lnTo>
                <a:lnTo>
                  <a:pt x="472798" y="331616"/>
                </a:lnTo>
                <a:lnTo>
                  <a:pt x="454390" y="332333"/>
                </a:lnTo>
                <a:close/>
              </a:path>
              <a:path w="1072515" h="332740">
                <a:moveTo>
                  <a:pt x="576561" y="278606"/>
                </a:moveTo>
                <a:lnTo>
                  <a:pt x="456325" y="278606"/>
                </a:lnTo>
                <a:lnTo>
                  <a:pt x="467878" y="278048"/>
                </a:lnTo>
                <a:lnTo>
                  <a:pt x="478426" y="276373"/>
                </a:lnTo>
                <a:lnTo>
                  <a:pt x="517242" y="252682"/>
                </a:lnTo>
                <a:lnTo>
                  <a:pt x="536543" y="209550"/>
                </a:lnTo>
                <a:lnTo>
                  <a:pt x="540659" y="168175"/>
                </a:lnTo>
                <a:lnTo>
                  <a:pt x="540641" y="162520"/>
                </a:lnTo>
                <a:lnTo>
                  <a:pt x="536692" y="119955"/>
                </a:lnTo>
                <a:lnTo>
                  <a:pt x="517986" y="77585"/>
                </a:lnTo>
                <a:lnTo>
                  <a:pt x="479914" y="55624"/>
                </a:lnTo>
                <a:lnTo>
                  <a:pt x="458111" y="53578"/>
                </a:lnTo>
                <a:lnTo>
                  <a:pt x="582202" y="53578"/>
                </a:lnTo>
                <a:lnTo>
                  <a:pt x="599498" y="90189"/>
                </a:lnTo>
                <a:lnTo>
                  <a:pt x="608511" y="141795"/>
                </a:lnTo>
                <a:lnTo>
                  <a:pt x="609171" y="162520"/>
                </a:lnTo>
                <a:lnTo>
                  <a:pt x="608548" y="181942"/>
                </a:lnTo>
                <a:lnTo>
                  <a:pt x="599200" y="233957"/>
                </a:lnTo>
                <a:lnTo>
                  <a:pt x="578801" y="275787"/>
                </a:lnTo>
                <a:lnTo>
                  <a:pt x="576561" y="278606"/>
                </a:lnTo>
                <a:close/>
              </a:path>
              <a:path w="1072515" h="332740">
                <a:moveTo>
                  <a:pt x="765556" y="328166"/>
                </a:moveTo>
                <a:lnTo>
                  <a:pt x="746903" y="328166"/>
                </a:lnTo>
                <a:lnTo>
                  <a:pt x="739263" y="327967"/>
                </a:lnTo>
                <a:lnTo>
                  <a:pt x="709101" y="310008"/>
                </a:lnTo>
                <a:lnTo>
                  <a:pt x="636175" y="30063"/>
                </a:lnTo>
                <a:lnTo>
                  <a:pt x="634687" y="24110"/>
                </a:lnTo>
                <a:lnTo>
                  <a:pt x="633843" y="19446"/>
                </a:lnTo>
                <a:lnTo>
                  <a:pt x="633662" y="16371"/>
                </a:lnTo>
                <a:lnTo>
                  <a:pt x="633546" y="12700"/>
                </a:lnTo>
                <a:lnTo>
                  <a:pt x="634488" y="10120"/>
                </a:lnTo>
                <a:lnTo>
                  <a:pt x="638556" y="6449"/>
                </a:lnTo>
                <a:lnTo>
                  <a:pt x="641930" y="5308"/>
                </a:lnTo>
                <a:lnTo>
                  <a:pt x="651355" y="4514"/>
                </a:lnTo>
                <a:lnTo>
                  <a:pt x="657953" y="4316"/>
                </a:lnTo>
                <a:lnTo>
                  <a:pt x="674225" y="4316"/>
                </a:lnTo>
                <a:lnTo>
                  <a:pt x="680377" y="4464"/>
                </a:lnTo>
                <a:lnTo>
                  <a:pt x="684842" y="4762"/>
                </a:lnTo>
                <a:lnTo>
                  <a:pt x="689406" y="4960"/>
                </a:lnTo>
                <a:lnTo>
                  <a:pt x="692829" y="5506"/>
                </a:lnTo>
                <a:lnTo>
                  <a:pt x="695243" y="6449"/>
                </a:lnTo>
                <a:lnTo>
                  <a:pt x="697492" y="7292"/>
                </a:lnTo>
                <a:lnTo>
                  <a:pt x="699080" y="8632"/>
                </a:lnTo>
                <a:lnTo>
                  <a:pt x="699873" y="10417"/>
                </a:lnTo>
                <a:lnTo>
                  <a:pt x="700766" y="12104"/>
                </a:lnTo>
                <a:lnTo>
                  <a:pt x="701461" y="14535"/>
                </a:lnTo>
                <a:lnTo>
                  <a:pt x="701957" y="17710"/>
                </a:lnTo>
                <a:lnTo>
                  <a:pt x="758214" y="263425"/>
                </a:lnTo>
                <a:lnTo>
                  <a:pt x="813270" y="263425"/>
                </a:lnTo>
                <a:lnTo>
                  <a:pt x="802118" y="310008"/>
                </a:lnTo>
                <a:lnTo>
                  <a:pt x="801324" y="313878"/>
                </a:lnTo>
                <a:lnTo>
                  <a:pt x="772898" y="327967"/>
                </a:lnTo>
                <a:lnTo>
                  <a:pt x="765556" y="328166"/>
                </a:lnTo>
                <a:close/>
              </a:path>
              <a:path w="1072515" h="332740">
                <a:moveTo>
                  <a:pt x="813270" y="263425"/>
                </a:moveTo>
                <a:lnTo>
                  <a:pt x="758512" y="263425"/>
                </a:lnTo>
                <a:lnTo>
                  <a:pt x="817001" y="19347"/>
                </a:lnTo>
                <a:lnTo>
                  <a:pt x="817673" y="16371"/>
                </a:lnTo>
                <a:lnTo>
                  <a:pt x="846023" y="4316"/>
                </a:lnTo>
                <a:lnTo>
                  <a:pt x="861402" y="4316"/>
                </a:lnTo>
                <a:lnTo>
                  <a:pt x="867702" y="4464"/>
                </a:lnTo>
                <a:lnTo>
                  <a:pt x="877128" y="5060"/>
                </a:lnTo>
                <a:lnTo>
                  <a:pt x="880749" y="5754"/>
                </a:lnTo>
                <a:lnTo>
                  <a:pt x="883230" y="6846"/>
                </a:lnTo>
                <a:lnTo>
                  <a:pt x="885809" y="7937"/>
                </a:lnTo>
                <a:lnTo>
                  <a:pt x="887694" y="9475"/>
                </a:lnTo>
                <a:lnTo>
                  <a:pt x="890076" y="13444"/>
                </a:lnTo>
                <a:lnTo>
                  <a:pt x="890969" y="16073"/>
                </a:lnTo>
                <a:lnTo>
                  <a:pt x="891564" y="19347"/>
                </a:lnTo>
                <a:lnTo>
                  <a:pt x="913245" y="106709"/>
                </a:lnTo>
                <a:lnTo>
                  <a:pt x="850785" y="106709"/>
                </a:lnTo>
                <a:lnTo>
                  <a:pt x="813270" y="263425"/>
                </a:lnTo>
                <a:close/>
              </a:path>
              <a:path w="1072515" h="332740">
                <a:moveTo>
                  <a:pt x="1007886" y="263425"/>
                </a:moveTo>
                <a:lnTo>
                  <a:pt x="952584" y="263425"/>
                </a:lnTo>
                <a:lnTo>
                  <a:pt x="1008989" y="18454"/>
                </a:lnTo>
                <a:lnTo>
                  <a:pt x="1009486" y="15775"/>
                </a:lnTo>
                <a:lnTo>
                  <a:pt x="1035927" y="4316"/>
                </a:lnTo>
                <a:lnTo>
                  <a:pt x="1050909" y="4316"/>
                </a:lnTo>
                <a:lnTo>
                  <a:pt x="1056565" y="4514"/>
                </a:lnTo>
                <a:lnTo>
                  <a:pt x="1064701" y="5308"/>
                </a:lnTo>
                <a:lnTo>
                  <a:pt x="1067628" y="6449"/>
                </a:lnTo>
                <a:lnTo>
                  <a:pt x="1069414" y="8334"/>
                </a:lnTo>
                <a:lnTo>
                  <a:pt x="1071299" y="10120"/>
                </a:lnTo>
                <a:lnTo>
                  <a:pt x="1072063" y="12700"/>
                </a:lnTo>
                <a:lnTo>
                  <a:pt x="1071948" y="14535"/>
                </a:lnTo>
                <a:lnTo>
                  <a:pt x="1071844" y="15775"/>
                </a:lnTo>
                <a:lnTo>
                  <a:pt x="1071596" y="19843"/>
                </a:lnTo>
                <a:lnTo>
                  <a:pt x="1070753" y="24655"/>
                </a:lnTo>
                <a:lnTo>
                  <a:pt x="1069265" y="30807"/>
                </a:lnTo>
                <a:lnTo>
                  <a:pt x="1007886" y="263425"/>
                </a:lnTo>
                <a:close/>
              </a:path>
              <a:path w="1072515" h="332740">
                <a:moveTo>
                  <a:pt x="957892" y="328166"/>
                </a:moveTo>
                <a:lnTo>
                  <a:pt x="940032" y="328166"/>
                </a:lnTo>
                <a:lnTo>
                  <a:pt x="932442" y="327967"/>
                </a:lnTo>
                <a:lnTo>
                  <a:pt x="902577" y="310008"/>
                </a:lnTo>
                <a:lnTo>
                  <a:pt x="851232" y="106709"/>
                </a:lnTo>
                <a:lnTo>
                  <a:pt x="913245" y="106709"/>
                </a:lnTo>
                <a:lnTo>
                  <a:pt x="952137" y="263425"/>
                </a:lnTo>
                <a:lnTo>
                  <a:pt x="1007886" y="263425"/>
                </a:lnTo>
                <a:lnTo>
                  <a:pt x="995595" y="310008"/>
                </a:lnTo>
                <a:lnTo>
                  <a:pt x="994603" y="313977"/>
                </a:lnTo>
                <a:lnTo>
                  <a:pt x="993214" y="317202"/>
                </a:lnTo>
                <a:lnTo>
                  <a:pt x="964837" y="327967"/>
                </a:lnTo>
                <a:lnTo>
                  <a:pt x="957892" y="328166"/>
                </a:lnTo>
                <a:close/>
              </a:path>
            </a:pathLst>
          </a:custGeom>
          <a:solidFill>
            <a:srgbClr val="395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7691" y="830437"/>
            <a:ext cx="2741277" cy="28083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3251" y="3058228"/>
            <a:ext cx="5413280" cy="19704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85567" y="3059121"/>
            <a:ext cx="594215" cy="15790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058" y="3335346"/>
            <a:ext cx="1915790" cy="19615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8481" y="3886903"/>
            <a:ext cx="6080226" cy="19689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6496" y="4185750"/>
            <a:ext cx="1990700" cy="174426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7210" y="4715578"/>
            <a:ext cx="6109505" cy="197048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5316" y="4991803"/>
            <a:ext cx="3459875" cy="197048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25099" y="2973197"/>
            <a:ext cx="106045" cy="278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354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E354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E354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E354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99513" y="5544253"/>
            <a:ext cx="6082831" cy="197048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99402" y="5820478"/>
            <a:ext cx="2322723" cy="19704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39654" y="336328"/>
            <a:ext cx="2080499" cy="208049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98" y="2254877"/>
            <a:ext cx="4295183" cy="424637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7749" y="6264331"/>
            <a:ext cx="136326" cy="970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859" y="0"/>
            <a:ext cx="6061710" cy="6858000"/>
          </a:xfrm>
          <a:custGeom>
            <a:avLst/>
            <a:gdLst/>
            <a:ahLst/>
            <a:cxnLst/>
            <a:rect l="l" t="t" r="r" b="b"/>
            <a:pathLst>
              <a:path w="6061709" h="6858000">
                <a:moveTo>
                  <a:pt x="0" y="0"/>
                </a:moveTo>
                <a:lnTo>
                  <a:pt x="6061140" y="0"/>
                </a:lnTo>
                <a:lnTo>
                  <a:pt x="606114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E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843" y="779985"/>
            <a:ext cx="1072515" cy="332740"/>
          </a:xfrm>
          <a:custGeom>
            <a:avLst/>
            <a:gdLst/>
            <a:ahLst/>
            <a:cxnLst/>
            <a:rect l="l" t="t" r="r" b="b"/>
            <a:pathLst>
              <a:path w="1072515" h="332740">
                <a:moveTo>
                  <a:pt x="39191" y="328166"/>
                </a:moveTo>
                <a:lnTo>
                  <a:pt x="26491" y="328166"/>
                </a:lnTo>
                <a:lnTo>
                  <a:pt x="21232" y="327917"/>
                </a:lnTo>
                <a:lnTo>
                  <a:pt x="0" y="319434"/>
                </a:lnTo>
                <a:lnTo>
                  <a:pt x="0" y="13047"/>
                </a:lnTo>
                <a:lnTo>
                  <a:pt x="545" y="11558"/>
                </a:lnTo>
                <a:lnTo>
                  <a:pt x="1637" y="10269"/>
                </a:lnTo>
                <a:lnTo>
                  <a:pt x="2728" y="8880"/>
                </a:lnTo>
                <a:lnTo>
                  <a:pt x="26491" y="4316"/>
                </a:lnTo>
                <a:lnTo>
                  <a:pt x="39191" y="4316"/>
                </a:lnTo>
                <a:lnTo>
                  <a:pt x="63698" y="10269"/>
                </a:lnTo>
                <a:lnTo>
                  <a:pt x="64690" y="11558"/>
                </a:lnTo>
                <a:lnTo>
                  <a:pt x="65186" y="13047"/>
                </a:lnTo>
                <a:lnTo>
                  <a:pt x="65186" y="132457"/>
                </a:lnTo>
                <a:lnTo>
                  <a:pt x="250477" y="132457"/>
                </a:lnTo>
                <a:lnTo>
                  <a:pt x="250477" y="187969"/>
                </a:lnTo>
                <a:lnTo>
                  <a:pt x="65186" y="187969"/>
                </a:lnTo>
                <a:lnTo>
                  <a:pt x="65186" y="319434"/>
                </a:lnTo>
                <a:lnTo>
                  <a:pt x="44449" y="327917"/>
                </a:lnTo>
                <a:lnTo>
                  <a:pt x="39191" y="328166"/>
                </a:lnTo>
                <a:close/>
              </a:path>
              <a:path w="1072515" h="332740">
                <a:moveTo>
                  <a:pt x="250477" y="132457"/>
                </a:moveTo>
                <a:lnTo>
                  <a:pt x="185291" y="132457"/>
                </a:lnTo>
                <a:lnTo>
                  <a:pt x="185291" y="13047"/>
                </a:lnTo>
                <a:lnTo>
                  <a:pt x="185836" y="11558"/>
                </a:lnTo>
                <a:lnTo>
                  <a:pt x="186928" y="10269"/>
                </a:lnTo>
                <a:lnTo>
                  <a:pt x="188019" y="8880"/>
                </a:lnTo>
                <a:lnTo>
                  <a:pt x="211584" y="4316"/>
                </a:lnTo>
                <a:lnTo>
                  <a:pt x="224283" y="4316"/>
                </a:lnTo>
                <a:lnTo>
                  <a:pt x="248840" y="10269"/>
                </a:lnTo>
                <a:lnTo>
                  <a:pt x="249932" y="11558"/>
                </a:lnTo>
                <a:lnTo>
                  <a:pt x="250477" y="13047"/>
                </a:lnTo>
                <a:lnTo>
                  <a:pt x="250477" y="132457"/>
                </a:lnTo>
                <a:close/>
              </a:path>
              <a:path w="1072515" h="332740">
                <a:moveTo>
                  <a:pt x="224283" y="328166"/>
                </a:moveTo>
                <a:lnTo>
                  <a:pt x="211584" y="328166"/>
                </a:lnTo>
                <a:lnTo>
                  <a:pt x="206226" y="327917"/>
                </a:lnTo>
                <a:lnTo>
                  <a:pt x="185291" y="319434"/>
                </a:lnTo>
                <a:lnTo>
                  <a:pt x="185291" y="187969"/>
                </a:lnTo>
                <a:lnTo>
                  <a:pt x="250477" y="187969"/>
                </a:lnTo>
                <a:lnTo>
                  <a:pt x="250477" y="319434"/>
                </a:lnTo>
                <a:lnTo>
                  <a:pt x="224283" y="328166"/>
                </a:lnTo>
                <a:close/>
              </a:path>
              <a:path w="1072515" h="332740">
                <a:moveTo>
                  <a:pt x="454390" y="332333"/>
                </a:moveTo>
                <a:lnTo>
                  <a:pt x="403491" y="326891"/>
                </a:lnTo>
                <a:lnTo>
                  <a:pt x="363382" y="310269"/>
                </a:lnTo>
                <a:lnTo>
                  <a:pt x="333746" y="282020"/>
                </a:lnTo>
                <a:lnTo>
                  <a:pt x="314492" y="241696"/>
                </a:lnTo>
                <a:lnTo>
                  <a:pt x="305952" y="189904"/>
                </a:lnTo>
                <a:lnTo>
                  <a:pt x="305264" y="168175"/>
                </a:lnTo>
                <a:lnTo>
                  <a:pt x="305888" y="149172"/>
                </a:lnTo>
                <a:lnTo>
                  <a:pt x="315236" y="98077"/>
                </a:lnTo>
                <a:lnTo>
                  <a:pt x="335551" y="56694"/>
                </a:lnTo>
                <a:lnTo>
                  <a:pt x="366656" y="25933"/>
                </a:lnTo>
                <a:lnTo>
                  <a:pt x="408244" y="6613"/>
                </a:lnTo>
                <a:lnTo>
                  <a:pt x="460343" y="0"/>
                </a:lnTo>
                <a:lnTo>
                  <a:pt x="478035" y="604"/>
                </a:lnTo>
                <a:lnTo>
                  <a:pt x="524637" y="9673"/>
                </a:lnTo>
                <a:lnTo>
                  <a:pt x="561332" y="30044"/>
                </a:lnTo>
                <a:lnTo>
                  <a:pt x="582202" y="53578"/>
                </a:lnTo>
                <a:lnTo>
                  <a:pt x="458111" y="53578"/>
                </a:lnTo>
                <a:lnTo>
                  <a:pt x="446558" y="54145"/>
                </a:lnTo>
                <a:lnTo>
                  <a:pt x="410272" y="67577"/>
                </a:lnTo>
                <a:lnTo>
                  <a:pt x="383362" y="103249"/>
                </a:lnTo>
                <a:lnTo>
                  <a:pt x="374730" y="142986"/>
                </a:lnTo>
                <a:lnTo>
                  <a:pt x="373779" y="162520"/>
                </a:lnTo>
                <a:lnTo>
                  <a:pt x="373789" y="168175"/>
                </a:lnTo>
                <a:lnTo>
                  <a:pt x="377744" y="212228"/>
                </a:lnTo>
                <a:lnTo>
                  <a:pt x="391138" y="248096"/>
                </a:lnTo>
                <a:lnTo>
                  <a:pt x="424904" y="274253"/>
                </a:lnTo>
                <a:lnTo>
                  <a:pt x="456325" y="278606"/>
                </a:lnTo>
                <a:lnTo>
                  <a:pt x="576561" y="278606"/>
                </a:lnTo>
                <a:lnTo>
                  <a:pt x="569583" y="287387"/>
                </a:lnTo>
                <a:lnTo>
                  <a:pt x="535064" y="314427"/>
                </a:lnTo>
                <a:lnTo>
                  <a:pt x="490072" y="329468"/>
                </a:lnTo>
                <a:lnTo>
                  <a:pt x="472798" y="331616"/>
                </a:lnTo>
                <a:lnTo>
                  <a:pt x="454390" y="332333"/>
                </a:lnTo>
                <a:close/>
              </a:path>
              <a:path w="1072515" h="332740">
                <a:moveTo>
                  <a:pt x="576561" y="278606"/>
                </a:moveTo>
                <a:lnTo>
                  <a:pt x="456325" y="278606"/>
                </a:lnTo>
                <a:lnTo>
                  <a:pt x="467878" y="278048"/>
                </a:lnTo>
                <a:lnTo>
                  <a:pt x="478426" y="276373"/>
                </a:lnTo>
                <a:lnTo>
                  <a:pt x="517242" y="252682"/>
                </a:lnTo>
                <a:lnTo>
                  <a:pt x="536543" y="209550"/>
                </a:lnTo>
                <a:lnTo>
                  <a:pt x="540659" y="168175"/>
                </a:lnTo>
                <a:lnTo>
                  <a:pt x="540641" y="162520"/>
                </a:lnTo>
                <a:lnTo>
                  <a:pt x="536692" y="119955"/>
                </a:lnTo>
                <a:lnTo>
                  <a:pt x="517986" y="77585"/>
                </a:lnTo>
                <a:lnTo>
                  <a:pt x="479914" y="55624"/>
                </a:lnTo>
                <a:lnTo>
                  <a:pt x="458111" y="53578"/>
                </a:lnTo>
                <a:lnTo>
                  <a:pt x="582202" y="53578"/>
                </a:lnTo>
                <a:lnTo>
                  <a:pt x="599498" y="90189"/>
                </a:lnTo>
                <a:lnTo>
                  <a:pt x="608511" y="141795"/>
                </a:lnTo>
                <a:lnTo>
                  <a:pt x="609171" y="162520"/>
                </a:lnTo>
                <a:lnTo>
                  <a:pt x="608548" y="181942"/>
                </a:lnTo>
                <a:lnTo>
                  <a:pt x="599200" y="233957"/>
                </a:lnTo>
                <a:lnTo>
                  <a:pt x="578801" y="275787"/>
                </a:lnTo>
                <a:lnTo>
                  <a:pt x="576561" y="278606"/>
                </a:lnTo>
                <a:close/>
              </a:path>
              <a:path w="1072515" h="332740">
                <a:moveTo>
                  <a:pt x="765556" y="328166"/>
                </a:moveTo>
                <a:lnTo>
                  <a:pt x="746903" y="328166"/>
                </a:lnTo>
                <a:lnTo>
                  <a:pt x="739263" y="327967"/>
                </a:lnTo>
                <a:lnTo>
                  <a:pt x="709101" y="310008"/>
                </a:lnTo>
                <a:lnTo>
                  <a:pt x="636175" y="30063"/>
                </a:lnTo>
                <a:lnTo>
                  <a:pt x="634687" y="24110"/>
                </a:lnTo>
                <a:lnTo>
                  <a:pt x="633843" y="19446"/>
                </a:lnTo>
                <a:lnTo>
                  <a:pt x="633662" y="16371"/>
                </a:lnTo>
                <a:lnTo>
                  <a:pt x="633546" y="12700"/>
                </a:lnTo>
                <a:lnTo>
                  <a:pt x="634488" y="10120"/>
                </a:lnTo>
                <a:lnTo>
                  <a:pt x="638556" y="6449"/>
                </a:lnTo>
                <a:lnTo>
                  <a:pt x="641930" y="5308"/>
                </a:lnTo>
                <a:lnTo>
                  <a:pt x="651355" y="4514"/>
                </a:lnTo>
                <a:lnTo>
                  <a:pt x="657953" y="4316"/>
                </a:lnTo>
                <a:lnTo>
                  <a:pt x="674225" y="4316"/>
                </a:lnTo>
                <a:lnTo>
                  <a:pt x="680377" y="4464"/>
                </a:lnTo>
                <a:lnTo>
                  <a:pt x="684842" y="4762"/>
                </a:lnTo>
                <a:lnTo>
                  <a:pt x="689406" y="4960"/>
                </a:lnTo>
                <a:lnTo>
                  <a:pt x="692829" y="5506"/>
                </a:lnTo>
                <a:lnTo>
                  <a:pt x="695243" y="6449"/>
                </a:lnTo>
                <a:lnTo>
                  <a:pt x="697492" y="7292"/>
                </a:lnTo>
                <a:lnTo>
                  <a:pt x="699080" y="8632"/>
                </a:lnTo>
                <a:lnTo>
                  <a:pt x="699873" y="10417"/>
                </a:lnTo>
                <a:lnTo>
                  <a:pt x="700766" y="12104"/>
                </a:lnTo>
                <a:lnTo>
                  <a:pt x="701461" y="14535"/>
                </a:lnTo>
                <a:lnTo>
                  <a:pt x="701957" y="17710"/>
                </a:lnTo>
                <a:lnTo>
                  <a:pt x="758214" y="263425"/>
                </a:lnTo>
                <a:lnTo>
                  <a:pt x="813270" y="263425"/>
                </a:lnTo>
                <a:lnTo>
                  <a:pt x="802118" y="310008"/>
                </a:lnTo>
                <a:lnTo>
                  <a:pt x="801324" y="313878"/>
                </a:lnTo>
                <a:lnTo>
                  <a:pt x="772898" y="327967"/>
                </a:lnTo>
                <a:lnTo>
                  <a:pt x="765556" y="328166"/>
                </a:lnTo>
                <a:close/>
              </a:path>
              <a:path w="1072515" h="332740">
                <a:moveTo>
                  <a:pt x="813270" y="263425"/>
                </a:moveTo>
                <a:lnTo>
                  <a:pt x="758512" y="263425"/>
                </a:lnTo>
                <a:lnTo>
                  <a:pt x="817001" y="19347"/>
                </a:lnTo>
                <a:lnTo>
                  <a:pt x="817673" y="16371"/>
                </a:lnTo>
                <a:lnTo>
                  <a:pt x="846023" y="4316"/>
                </a:lnTo>
                <a:lnTo>
                  <a:pt x="861402" y="4316"/>
                </a:lnTo>
                <a:lnTo>
                  <a:pt x="867702" y="4464"/>
                </a:lnTo>
                <a:lnTo>
                  <a:pt x="877128" y="5060"/>
                </a:lnTo>
                <a:lnTo>
                  <a:pt x="880749" y="5754"/>
                </a:lnTo>
                <a:lnTo>
                  <a:pt x="883230" y="6846"/>
                </a:lnTo>
                <a:lnTo>
                  <a:pt x="885809" y="7937"/>
                </a:lnTo>
                <a:lnTo>
                  <a:pt x="887694" y="9475"/>
                </a:lnTo>
                <a:lnTo>
                  <a:pt x="890076" y="13444"/>
                </a:lnTo>
                <a:lnTo>
                  <a:pt x="890969" y="16073"/>
                </a:lnTo>
                <a:lnTo>
                  <a:pt x="891564" y="19347"/>
                </a:lnTo>
                <a:lnTo>
                  <a:pt x="913245" y="106709"/>
                </a:lnTo>
                <a:lnTo>
                  <a:pt x="850785" y="106709"/>
                </a:lnTo>
                <a:lnTo>
                  <a:pt x="813270" y="263425"/>
                </a:lnTo>
                <a:close/>
              </a:path>
              <a:path w="1072515" h="332740">
                <a:moveTo>
                  <a:pt x="1007886" y="263425"/>
                </a:moveTo>
                <a:lnTo>
                  <a:pt x="952584" y="263425"/>
                </a:lnTo>
                <a:lnTo>
                  <a:pt x="1008989" y="18454"/>
                </a:lnTo>
                <a:lnTo>
                  <a:pt x="1009486" y="15775"/>
                </a:lnTo>
                <a:lnTo>
                  <a:pt x="1035927" y="4316"/>
                </a:lnTo>
                <a:lnTo>
                  <a:pt x="1050909" y="4316"/>
                </a:lnTo>
                <a:lnTo>
                  <a:pt x="1056565" y="4514"/>
                </a:lnTo>
                <a:lnTo>
                  <a:pt x="1064701" y="5308"/>
                </a:lnTo>
                <a:lnTo>
                  <a:pt x="1067628" y="6449"/>
                </a:lnTo>
                <a:lnTo>
                  <a:pt x="1069414" y="8334"/>
                </a:lnTo>
                <a:lnTo>
                  <a:pt x="1071299" y="10120"/>
                </a:lnTo>
                <a:lnTo>
                  <a:pt x="1072063" y="12700"/>
                </a:lnTo>
                <a:lnTo>
                  <a:pt x="1071948" y="14535"/>
                </a:lnTo>
                <a:lnTo>
                  <a:pt x="1071844" y="15775"/>
                </a:lnTo>
                <a:lnTo>
                  <a:pt x="1071596" y="19843"/>
                </a:lnTo>
                <a:lnTo>
                  <a:pt x="1070753" y="24655"/>
                </a:lnTo>
                <a:lnTo>
                  <a:pt x="1069265" y="30807"/>
                </a:lnTo>
                <a:lnTo>
                  <a:pt x="1007886" y="263425"/>
                </a:lnTo>
                <a:close/>
              </a:path>
              <a:path w="1072515" h="332740">
                <a:moveTo>
                  <a:pt x="957892" y="328166"/>
                </a:moveTo>
                <a:lnTo>
                  <a:pt x="940032" y="328166"/>
                </a:lnTo>
                <a:lnTo>
                  <a:pt x="932442" y="327967"/>
                </a:lnTo>
                <a:lnTo>
                  <a:pt x="902577" y="310008"/>
                </a:lnTo>
                <a:lnTo>
                  <a:pt x="851232" y="106709"/>
                </a:lnTo>
                <a:lnTo>
                  <a:pt x="913245" y="106709"/>
                </a:lnTo>
                <a:lnTo>
                  <a:pt x="952137" y="263425"/>
                </a:lnTo>
                <a:lnTo>
                  <a:pt x="1007886" y="263425"/>
                </a:lnTo>
                <a:lnTo>
                  <a:pt x="995595" y="310008"/>
                </a:lnTo>
                <a:lnTo>
                  <a:pt x="994603" y="313977"/>
                </a:lnTo>
                <a:lnTo>
                  <a:pt x="993214" y="317202"/>
                </a:lnTo>
                <a:lnTo>
                  <a:pt x="964837" y="327967"/>
                </a:lnTo>
                <a:lnTo>
                  <a:pt x="957892" y="328166"/>
                </a:lnTo>
                <a:close/>
              </a:path>
            </a:pathLst>
          </a:custGeom>
          <a:solidFill>
            <a:srgbClr val="395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7691" y="830437"/>
            <a:ext cx="2741277" cy="28083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5008" y="1640222"/>
            <a:ext cx="5812924" cy="35093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2990" y="2507399"/>
            <a:ext cx="6052853" cy="19689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8674" y="2783624"/>
            <a:ext cx="5418348" cy="19704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82459" y="2422369"/>
            <a:ext cx="106045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92837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92837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14023" y="3336074"/>
            <a:ext cx="6057579" cy="19704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7512" y="3612299"/>
            <a:ext cx="5610783" cy="19689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82459" y="407971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92837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14023" y="4165493"/>
            <a:ext cx="6091624" cy="19630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9745" y="4438891"/>
            <a:ext cx="3555412" cy="199131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260606" y="435594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92837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515598" y="4438891"/>
            <a:ext cx="2273518" cy="198983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4061" y="4717943"/>
            <a:ext cx="6092181" cy="196155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21006" y="4993424"/>
            <a:ext cx="3774628" cy="197048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82459" y="5460844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92837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14023" y="5545874"/>
            <a:ext cx="6082731" cy="197048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3912" y="5822099"/>
            <a:ext cx="6078117" cy="196899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21006" y="6099068"/>
            <a:ext cx="2030624" cy="196155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05588" y="6099217"/>
            <a:ext cx="3876214" cy="195550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3881" y="6371870"/>
            <a:ext cx="782627" cy="198387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3720" y="6374549"/>
            <a:ext cx="5207908" cy="197048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8674" y="6651518"/>
            <a:ext cx="2447664" cy="196304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90765" y="278188"/>
            <a:ext cx="2068441" cy="2068441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498617"/>
            <a:ext cx="5009515" cy="4359910"/>
          </a:xfrm>
          <a:custGeom>
            <a:avLst/>
            <a:gdLst/>
            <a:ahLst/>
            <a:cxnLst/>
            <a:rect l="l" t="t" r="r" b="b"/>
            <a:pathLst>
              <a:path w="5009515" h="4359909">
                <a:moveTo>
                  <a:pt x="0" y="0"/>
                </a:moveTo>
                <a:lnTo>
                  <a:pt x="5008909" y="0"/>
                </a:lnTo>
                <a:lnTo>
                  <a:pt x="5008909" y="4359382"/>
                </a:lnTo>
                <a:lnTo>
                  <a:pt x="0" y="4359382"/>
                </a:lnTo>
                <a:lnTo>
                  <a:pt x="0" y="0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6722" y="3218097"/>
            <a:ext cx="2193492" cy="180379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33805" y="3867881"/>
            <a:ext cx="2545036" cy="244078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1205" y="4201256"/>
            <a:ext cx="1744326" cy="242440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1205" y="4534631"/>
            <a:ext cx="1514899" cy="242440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0920" y="4868006"/>
            <a:ext cx="1601023" cy="243780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9622" y="5201381"/>
            <a:ext cx="2868314" cy="242440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16724" y="3770002"/>
            <a:ext cx="123825" cy="202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30"/>
              </a:lnSpc>
              <a:spcBef>
                <a:spcPts val="100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5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49474" y="5549341"/>
            <a:ext cx="822325" cy="182880"/>
          </a:xfrm>
          <a:custGeom>
            <a:avLst/>
            <a:gdLst/>
            <a:ahLst/>
            <a:cxnLst/>
            <a:rect l="l" t="t" r="r" b="b"/>
            <a:pathLst>
              <a:path w="822325" h="182879">
                <a:moveTo>
                  <a:pt x="71139" y="182760"/>
                </a:moveTo>
                <a:lnTo>
                  <a:pt x="28984" y="173384"/>
                </a:lnTo>
                <a:lnTo>
                  <a:pt x="2678" y="138363"/>
                </a:lnTo>
                <a:lnTo>
                  <a:pt x="0" y="115341"/>
                </a:lnTo>
                <a:lnTo>
                  <a:pt x="0" y="7143"/>
                </a:lnTo>
                <a:lnTo>
                  <a:pt x="248" y="6350"/>
                </a:lnTo>
                <a:lnTo>
                  <a:pt x="1339" y="4861"/>
                </a:lnTo>
                <a:lnTo>
                  <a:pt x="2331" y="4266"/>
                </a:lnTo>
                <a:lnTo>
                  <a:pt x="3720" y="3869"/>
                </a:lnTo>
                <a:lnTo>
                  <a:pt x="5208" y="3373"/>
                </a:lnTo>
                <a:lnTo>
                  <a:pt x="7094" y="3025"/>
                </a:lnTo>
                <a:lnTo>
                  <a:pt x="9376" y="2827"/>
                </a:lnTo>
                <a:lnTo>
                  <a:pt x="11658" y="2530"/>
                </a:lnTo>
                <a:lnTo>
                  <a:pt x="14535" y="2381"/>
                </a:lnTo>
                <a:lnTo>
                  <a:pt x="21480" y="2381"/>
                </a:lnTo>
                <a:lnTo>
                  <a:pt x="24358" y="2530"/>
                </a:lnTo>
                <a:lnTo>
                  <a:pt x="26640" y="2827"/>
                </a:lnTo>
                <a:lnTo>
                  <a:pt x="28922" y="3026"/>
                </a:lnTo>
                <a:lnTo>
                  <a:pt x="30708" y="3373"/>
                </a:lnTo>
                <a:lnTo>
                  <a:pt x="31998" y="3869"/>
                </a:lnTo>
                <a:lnTo>
                  <a:pt x="33387" y="4266"/>
                </a:lnTo>
                <a:lnTo>
                  <a:pt x="34379" y="4861"/>
                </a:lnTo>
                <a:lnTo>
                  <a:pt x="34974" y="5655"/>
                </a:lnTo>
                <a:lnTo>
                  <a:pt x="35569" y="6350"/>
                </a:lnTo>
                <a:lnTo>
                  <a:pt x="35867" y="7143"/>
                </a:lnTo>
                <a:lnTo>
                  <a:pt x="35867" y="119261"/>
                </a:lnTo>
                <a:lnTo>
                  <a:pt x="36710" y="125363"/>
                </a:lnTo>
                <a:lnTo>
                  <a:pt x="67071" y="153292"/>
                </a:lnTo>
                <a:lnTo>
                  <a:pt x="134430" y="153292"/>
                </a:lnTo>
                <a:lnTo>
                  <a:pt x="133536" y="154855"/>
                </a:lnTo>
                <a:lnTo>
                  <a:pt x="102393" y="178147"/>
                </a:lnTo>
                <a:lnTo>
                  <a:pt x="79734" y="182472"/>
                </a:lnTo>
                <a:lnTo>
                  <a:pt x="71139" y="182760"/>
                </a:lnTo>
                <a:close/>
              </a:path>
              <a:path w="822325" h="182879">
                <a:moveTo>
                  <a:pt x="134430" y="153292"/>
                </a:moveTo>
                <a:lnTo>
                  <a:pt x="78283" y="153292"/>
                </a:lnTo>
                <a:lnTo>
                  <a:pt x="83343" y="152449"/>
                </a:lnTo>
                <a:lnTo>
                  <a:pt x="87808" y="150762"/>
                </a:lnTo>
                <a:lnTo>
                  <a:pt x="108793" y="120451"/>
                </a:lnTo>
                <a:lnTo>
                  <a:pt x="108793" y="7143"/>
                </a:lnTo>
                <a:lnTo>
                  <a:pt x="109041" y="6350"/>
                </a:lnTo>
                <a:lnTo>
                  <a:pt x="110132" y="4861"/>
                </a:lnTo>
                <a:lnTo>
                  <a:pt x="111075" y="4266"/>
                </a:lnTo>
                <a:lnTo>
                  <a:pt x="112365" y="3869"/>
                </a:lnTo>
                <a:lnTo>
                  <a:pt x="113754" y="3373"/>
                </a:lnTo>
                <a:lnTo>
                  <a:pt x="115589" y="3025"/>
                </a:lnTo>
                <a:lnTo>
                  <a:pt x="117871" y="2827"/>
                </a:lnTo>
                <a:lnTo>
                  <a:pt x="120253" y="2530"/>
                </a:lnTo>
                <a:lnTo>
                  <a:pt x="123180" y="2381"/>
                </a:lnTo>
                <a:lnTo>
                  <a:pt x="130125" y="2381"/>
                </a:lnTo>
                <a:lnTo>
                  <a:pt x="132953" y="2530"/>
                </a:lnTo>
                <a:lnTo>
                  <a:pt x="135135" y="2827"/>
                </a:lnTo>
                <a:lnTo>
                  <a:pt x="137417" y="3026"/>
                </a:lnTo>
                <a:lnTo>
                  <a:pt x="139203" y="3373"/>
                </a:lnTo>
                <a:lnTo>
                  <a:pt x="140493" y="3869"/>
                </a:lnTo>
                <a:lnTo>
                  <a:pt x="141882" y="4266"/>
                </a:lnTo>
                <a:lnTo>
                  <a:pt x="142825" y="4861"/>
                </a:lnTo>
                <a:lnTo>
                  <a:pt x="143321" y="5655"/>
                </a:lnTo>
                <a:lnTo>
                  <a:pt x="143916" y="6350"/>
                </a:lnTo>
                <a:lnTo>
                  <a:pt x="144214" y="7143"/>
                </a:lnTo>
                <a:lnTo>
                  <a:pt x="144158" y="115341"/>
                </a:lnTo>
                <a:lnTo>
                  <a:pt x="143916" y="121759"/>
                </a:lnTo>
                <a:lnTo>
                  <a:pt x="143023" y="129257"/>
                </a:lnTo>
                <a:lnTo>
                  <a:pt x="141535" y="136345"/>
                </a:lnTo>
                <a:lnTo>
                  <a:pt x="139451" y="143023"/>
                </a:lnTo>
                <a:lnTo>
                  <a:pt x="136782" y="149181"/>
                </a:lnTo>
                <a:lnTo>
                  <a:pt x="134430" y="153292"/>
                </a:lnTo>
                <a:close/>
              </a:path>
              <a:path w="822325" h="182879">
                <a:moveTo>
                  <a:pt x="280633" y="153888"/>
                </a:moveTo>
                <a:lnTo>
                  <a:pt x="226322" y="153888"/>
                </a:lnTo>
                <a:lnTo>
                  <a:pt x="230242" y="153392"/>
                </a:lnTo>
                <a:lnTo>
                  <a:pt x="233714" y="152400"/>
                </a:lnTo>
                <a:lnTo>
                  <a:pt x="249936" y="134788"/>
                </a:lnTo>
                <a:lnTo>
                  <a:pt x="249936" y="127347"/>
                </a:lnTo>
                <a:lnTo>
                  <a:pt x="248845" y="123874"/>
                </a:lnTo>
                <a:lnTo>
                  <a:pt x="244479" y="118119"/>
                </a:lnTo>
                <a:lnTo>
                  <a:pt x="241602" y="115589"/>
                </a:lnTo>
                <a:lnTo>
                  <a:pt x="238030" y="113407"/>
                </a:lnTo>
                <a:lnTo>
                  <a:pt x="234557" y="111224"/>
                </a:lnTo>
                <a:lnTo>
                  <a:pt x="230589" y="109140"/>
                </a:lnTo>
                <a:lnTo>
                  <a:pt x="226124" y="107156"/>
                </a:lnTo>
                <a:lnTo>
                  <a:pt x="207669" y="98722"/>
                </a:lnTo>
                <a:lnTo>
                  <a:pt x="176018" y="64541"/>
                </a:lnTo>
                <a:lnTo>
                  <a:pt x="174927" y="58241"/>
                </a:lnTo>
                <a:lnTo>
                  <a:pt x="174927" y="42465"/>
                </a:lnTo>
                <a:lnTo>
                  <a:pt x="197549" y="8384"/>
                </a:lnTo>
                <a:lnTo>
                  <a:pt x="226025" y="0"/>
                </a:lnTo>
                <a:lnTo>
                  <a:pt x="238328" y="0"/>
                </a:lnTo>
                <a:lnTo>
                  <a:pt x="242495" y="347"/>
                </a:lnTo>
                <a:lnTo>
                  <a:pt x="246662" y="1041"/>
                </a:lnTo>
                <a:lnTo>
                  <a:pt x="250829" y="1637"/>
                </a:lnTo>
                <a:lnTo>
                  <a:pt x="254699" y="2480"/>
                </a:lnTo>
                <a:lnTo>
                  <a:pt x="261942" y="4663"/>
                </a:lnTo>
                <a:lnTo>
                  <a:pt x="265166" y="5903"/>
                </a:lnTo>
                <a:lnTo>
                  <a:pt x="267945" y="7292"/>
                </a:lnTo>
                <a:lnTo>
                  <a:pt x="270822" y="8582"/>
                </a:lnTo>
                <a:lnTo>
                  <a:pt x="272707" y="9723"/>
                </a:lnTo>
                <a:lnTo>
                  <a:pt x="273600" y="10715"/>
                </a:lnTo>
                <a:lnTo>
                  <a:pt x="274592" y="11608"/>
                </a:lnTo>
                <a:lnTo>
                  <a:pt x="275237" y="12352"/>
                </a:lnTo>
                <a:lnTo>
                  <a:pt x="275833" y="13543"/>
                </a:lnTo>
                <a:lnTo>
                  <a:pt x="276081" y="14386"/>
                </a:lnTo>
                <a:lnTo>
                  <a:pt x="276279" y="15478"/>
                </a:lnTo>
                <a:lnTo>
                  <a:pt x="276577" y="16569"/>
                </a:lnTo>
                <a:lnTo>
                  <a:pt x="276604" y="16817"/>
                </a:lnTo>
                <a:lnTo>
                  <a:pt x="276851" y="22125"/>
                </a:lnTo>
                <a:lnTo>
                  <a:pt x="276874" y="27979"/>
                </a:lnTo>
                <a:lnTo>
                  <a:pt x="230738" y="27979"/>
                </a:lnTo>
                <a:lnTo>
                  <a:pt x="227315" y="28475"/>
                </a:lnTo>
                <a:lnTo>
                  <a:pt x="224338" y="29467"/>
                </a:lnTo>
                <a:lnTo>
                  <a:pt x="221461" y="30360"/>
                </a:lnTo>
                <a:lnTo>
                  <a:pt x="219030" y="31650"/>
                </a:lnTo>
                <a:lnTo>
                  <a:pt x="211390" y="44301"/>
                </a:lnTo>
                <a:lnTo>
                  <a:pt x="211390" y="50849"/>
                </a:lnTo>
                <a:lnTo>
                  <a:pt x="239915" y="72975"/>
                </a:lnTo>
                <a:lnTo>
                  <a:pt x="244529" y="75059"/>
                </a:lnTo>
                <a:lnTo>
                  <a:pt x="275237" y="94654"/>
                </a:lnTo>
                <a:lnTo>
                  <a:pt x="278809" y="98524"/>
                </a:lnTo>
                <a:lnTo>
                  <a:pt x="281686" y="103088"/>
                </a:lnTo>
                <a:lnTo>
                  <a:pt x="283869" y="108346"/>
                </a:lnTo>
                <a:lnTo>
                  <a:pt x="286052" y="113506"/>
                </a:lnTo>
                <a:lnTo>
                  <a:pt x="287143" y="119608"/>
                </a:lnTo>
                <a:lnTo>
                  <a:pt x="287143" y="135979"/>
                </a:lnTo>
                <a:lnTo>
                  <a:pt x="285407" y="144164"/>
                </a:lnTo>
                <a:lnTo>
                  <a:pt x="280633" y="153888"/>
                </a:lnTo>
                <a:close/>
              </a:path>
              <a:path w="822325" h="182879">
                <a:moveTo>
                  <a:pt x="273253" y="39885"/>
                </a:moveTo>
                <a:lnTo>
                  <a:pt x="271268" y="39885"/>
                </a:lnTo>
                <a:lnTo>
                  <a:pt x="269681" y="39290"/>
                </a:lnTo>
                <a:lnTo>
                  <a:pt x="267498" y="38100"/>
                </a:lnTo>
                <a:lnTo>
                  <a:pt x="265315" y="36810"/>
                </a:lnTo>
                <a:lnTo>
                  <a:pt x="262636" y="35421"/>
                </a:lnTo>
                <a:lnTo>
                  <a:pt x="256286" y="32444"/>
                </a:lnTo>
                <a:lnTo>
                  <a:pt x="252615" y="31105"/>
                </a:lnTo>
                <a:lnTo>
                  <a:pt x="248448" y="29914"/>
                </a:lnTo>
                <a:lnTo>
                  <a:pt x="244281" y="28624"/>
                </a:lnTo>
                <a:lnTo>
                  <a:pt x="239667" y="27979"/>
                </a:lnTo>
                <a:lnTo>
                  <a:pt x="276874" y="27979"/>
                </a:lnTo>
                <a:lnTo>
                  <a:pt x="276750" y="31650"/>
                </a:lnTo>
                <a:lnTo>
                  <a:pt x="276626" y="33932"/>
                </a:lnTo>
                <a:lnTo>
                  <a:pt x="276378" y="35421"/>
                </a:lnTo>
                <a:lnTo>
                  <a:pt x="275981" y="36611"/>
                </a:lnTo>
                <a:lnTo>
                  <a:pt x="275684" y="37802"/>
                </a:lnTo>
                <a:lnTo>
                  <a:pt x="275237" y="38645"/>
                </a:lnTo>
                <a:lnTo>
                  <a:pt x="274047" y="39638"/>
                </a:lnTo>
                <a:lnTo>
                  <a:pt x="273253" y="39885"/>
                </a:lnTo>
                <a:close/>
              </a:path>
              <a:path w="822325" h="182879">
                <a:moveTo>
                  <a:pt x="221808" y="182760"/>
                </a:moveTo>
                <a:lnTo>
                  <a:pt x="215756" y="182760"/>
                </a:lnTo>
                <a:lnTo>
                  <a:pt x="210100" y="182264"/>
                </a:lnTo>
                <a:lnTo>
                  <a:pt x="174034" y="168026"/>
                </a:lnTo>
                <a:lnTo>
                  <a:pt x="171951" y="158601"/>
                </a:lnTo>
                <a:lnTo>
                  <a:pt x="172037" y="148530"/>
                </a:lnTo>
                <a:lnTo>
                  <a:pt x="176167" y="139451"/>
                </a:lnTo>
                <a:lnTo>
                  <a:pt x="178350" y="139451"/>
                </a:lnTo>
                <a:lnTo>
                  <a:pt x="180086" y="140196"/>
                </a:lnTo>
                <a:lnTo>
                  <a:pt x="182368" y="141684"/>
                </a:lnTo>
                <a:lnTo>
                  <a:pt x="184750" y="143172"/>
                </a:lnTo>
                <a:lnTo>
                  <a:pt x="215309" y="153888"/>
                </a:lnTo>
                <a:lnTo>
                  <a:pt x="280633" y="153888"/>
                </a:lnTo>
                <a:lnTo>
                  <a:pt x="278561" y="158154"/>
                </a:lnTo>
                <a:lnTo>
                  <a:pt x="241118" y="180751"/>
                </a:lnTo>
                <a:lnTo>
                  <a:pt x="228468" y="182537"/>
                </a:lnTo>
                <a:lnTo>
                  <a:pt x="221808" y="182760"/>
                </a:lnTo>
                <a:close/>
              </a:path>
              <a:path w="822325" h="182879">
                <a:moveTo>
                  <a:pt x="399288" y="180379"/>
                </a:moveTo>
                <a:lnTo>
                  <a:pt x="392243" y="180379"/>
                </a:lnTo>
                <a:lnTo>
                  <a:pt x="389366" y="180230"/>
                </a:lnTo>
                <a:lnTo>
                  <a:pt x="387084" y="179933"/>
                </a:lnTo>
                <a:lnTo>
                  <a:pt x="384802" y="179734"/>
                </a:lnTo>
                <a:lnTo>
                  <a:pt x="377708" y="175418"/>
                </a:lnTo>
                <a:lnTo>
                  <a:pt x="377708" y="10467"/>
                </a:lnTo>
                <a:lnTo>
                  <a:pt x="378700" y="7590"/>
                </a:lnTo>
                <a:lnTo>
                  <a:pt x="380685" y="5804"/>
                </a:lnTo>
                <a:lnTo>
                  <a:pt x="382768" y="4018"/>
                </a:lnTo>
                <a:lnTo>
                  <a:pt x="385348" y="3125"/>
                </a:lnTo>
                <a:lnTo>
                  <a:pt x="472263" y="3125"/>
                </a:lnTo>
                <a:lnTo>
                  <a:pt x="472958" y="3373"/>
                </a:lnTo>
                <a:lnTo>
                  <a:pt x="473553" y="3869"/>
                </a:lnTo>
                <a:lnTo>
                  <a:pt x="474248" y="4365"/>
                </a:lnTo>
                <a:lnTo>
                  <a:pt x="474843" y="5208"/>
                </a:lnTo>
                <a:lnTo>
                  <a:pt x="475339" y="6399"/>
                </a:lnTo>
                <a:lnTo>
                  <a:pt x="475835" y="7491"/>
                </a:lnTo>
                <a:lnTo>
                  <a:pt x="476183" y="9029"/>
                </a:lnTo>
                <a:lnTo>
                  <a:pt x="476381" y="11013"/>
                </a:lnTo>
                <a:lnTo>
                  <a:pt x="476679" y="12898"/>
                </a:lnTo>
                <a:lnTo>
                  <a:pt x="476828" y="15180"/>
                </a:lnTo>
                <a:lnTo>
                  <a:pt x="476828" y="20637"/>
                </a:lnTo>
                <a:lnTo>
                  <a:pt x="476679" y="22968"/>
                </a:lnTo>
                <a:lnTo>
                  <a:pt x="476381" y="24854"/>
                </a:lnTo>
                <a:lnTo>
                  <a:pt x="476183" y="26640"/>
                </a:lnTo>
                <a:lnTo>
                  <a:pt x="472263" y="32444"/>
                </a:lnTo>
                <a:lnTo>
                  <a:pt x="413724" y="32444"/>
                </a:lnTo>
                <a:lnTo>
                  <a:pt x="413724" y="79920"/>
                </a:lnTo>
                <a:lnTo>
                  <a:pt x="468692" y="79920"/>
                </a:lnTo>
                <a:lnTo>
                  <a:pt x="469386" y="80168"/>
                </a:lnTo>
                <a:lnTo>
                  <a:pt x="469981" y="80664"/>
                </a:lnTo>
                <a:lnTo>
                  <a:pt x="470676" y="81061"/>
                </a:lnTo>
                <a:lnTo>
                  <a:pt x="471271" y="81805"/>
                </a:lnTo>
                <a:lnTo>
                  <a:pt x="472263" y="83988"/>
                </a:lnTo>
                <a:lnTo>
                  <a:pt x="472611" y="85477"/>
                </a:lnTo>
                <a:lnTo>
                  <a:pt x="472809" y="87362"/>
                </a:lnTo>
                <a:lnTo>
                  <a:pt x="473107" y="89148"/>
                </a:lnTo>
                <a:lnTo>
                  <a:pt x="473256" y="91380"/>
                </a:lnTo>
                <a:lnTo>
                  <a:pt x="473256" y="96837"/>
                </a:lnTo>
                <a:lnTo>
                  <a:pt x="473107" y="99168"/>
                </a:lnTo>
                <a:lnTo>
                  <a:pt x="472809" y="101054"/>
                </a:lnTo>
                <a:lnTo>
                  <a:pt x="472611" y="102840"/>
                </a:lnTo>
                <a:lnTo>
                  <a:pt x="469981" y="107900"/>
                </a:lnTo>
                <a:lnTo>
                  <a:pt x="469386" y="108396"/>
                </a:lnTo>
                <a:lnTo>
                  <a:pt x="468692" y="108644"/>
                </a:lnTo>
                <a:lnTo>
                  <a:pt x="413724" y="108644"/>
                </a:lnTo>
                <a:lnTo>
                  <a:pt x="413724" y="175418"/>
                </a:lnTo>
                <a:lnTo>
                  <a:pt x="404497" y="179933"/>
                </a:lnTo>
                <a:lnTo>
                  <a:pt x="402215" y="180230"/>
                </a:lnTo>
                <a:lnTo>
                  <a:pt x="399288" y="180379"/>
                </a:lnTo>
                <a:close/>
              </a:path>
              <a:path w="822325" h="182879">
                <a:moveTo>
                  <a:pt x="558759" y="179635"/>
                </a:moveTo>
                <a:lnTo>
                  <a:pt x="513565" y="179635"/>
                </a:lnTo>
                <a:lnTo>
                  <a:pt x="510986" y="178742"/>
                </a:lnTo>
                <a:lnTo>
                  <a:pt x="508902" y="176956"/>
                </a:lnTo>
                <a:lnTo>
                  <a:pt x="506918" y="175170"/>
                </a:lnTo>
                <a:lnTo>
                  <a:pt x="505925" y="172293"/>
                </a:lnTo>
                <a:lnTo>
                  <a:pt x="505925" y="10467"/>
                </a:lnTo>
                <a:lnTo>
                  <a:pt x="506918" y="7590"/>
                </a:lnTo>
                <a:lnTo>
                  <a:pt x="508902" y="5804"/>
                </a:lnTo>
                <a:lnTo>
                  <a:pt x="510986" y="4018"/>
                </a:lnTo>
                <a:lnTo>
                  <a:pt x="513565" y="3125"/>
                </a:lnTo>
                <a:lnTo>
                  <a:pt x="561885" y="3125"/>
                </a:lnTo>
                <a:lnTo>
                  <a:pt x="601920" y="8632"/>
                </a:lnTo>
                <a:lnTo>
                  <a:pt x="634913" y="30751"/>
                </a:lnTo>
                <a:lnTo>
                  <a:pt x="635277" y="31253"/>
                </a:lnTo>
                <a:lnTo>
                  <a:pt x="541644" y="31253"/>
                </a:lnTo>
                <a:lnTo>
                  <a:pt x="541644" y="151209"/>
                </a:lnTo>
                <a:lnTo>
                  <a:pt x="634642" y="151209"/>
                </a:lnTo>
                <a:lnTo>
                  <a:pt x="633564" y="152669"/>
                </a:lnTo>
                <a:lnTo>
                  <a:pt x="599241" y="174575"/>
                </a:lnTo>
                <a:lnTo>
                  <a:pt x="570108" y="179319"/>
                </a:lnTo>
                <a:lnTo>
                  <a:pt x="558759" y="179635"/>
                </a:lnTo>
                <a:close/>
              </a:path>
              <a:path w="822325" h="182879">
                <a:moveTo>
                  <a:pt x="634642" y="151209"/>
                </a:moveTo>
                <a:lnTo>
                  <a:pt x="570219" y="151209"/>
                </a:lnTo>
                <a:lnTo>
                  <a:pt x="578504" y="149968"/>
                </a:lnTo>
                <a:lnTo>
                  <a:pt x="585251" y="147488"/>
                </a:lnTo>
                <a:lnTo>
                  <a:pt x="612040" y="116830"/>
                </a:lnTo>
                <a:lnTo>
                  <a:pt x="615463" y="90040"/>
                </a:lnTo>
                <a:lnTo>
                  <a:pt x="615463" y="81706"/>
                </a:lnTo>
                <a:lnTo>
                  <a:pt x="614471" y="73967"/>
                </a:lnTo>
                <a:lnTo>
                  <a:pt x="612486" y="66823"/>
                </a:lnTo>
                <a:lnTo>
                  <a:pt x="610601" y="59580"/>
                </a:lnTo>
                <a:lnTo>
                  <a:pt x="607476" y="53330"/>
                </a:lnTo>
                <a:lnTo>
                  <a:pt x="603110" y="48071"/>
                </a:lnTo>
                <a:lnTo>
                  <a:pt x="598844" y="42713"/>
                </a:lnTo>
                <a:lnTo>
                  <a:pt x="559801" y="31253"/>
                </a:lnTo>
                <a:lnTo>
                  <a:pt x="635277" y="31253"/>
                </a:lnTo>
                <a:lnTo>
                  <a:pt x="651070" y="69019"/>
                </a:lnTo>
                <a:lnTo>
                  <a:pt x="652521" y="88850"/>
                </a:lnTo>
                <a:lnTo>
                  <a:pt x="652121" y="100542"/>
                </a:lnTo>
                <a:lnTo>
                  <a:pt x="642643" y="138605"/>
                </a:lnTo>
                <a:lnTo>
                  <a:pt x="638457" y="146037"/>
                </a:lnTo>
                <a:lnTo>
                  <a:pt x="634642" y="151209"/>
                </a:lnTo>
                <a:close/>
              </a:path>
              <a:path w="822325" h="182879">
                <a:moveTo>
                  <a:pt x="679440" y="180379"/>
                </a:moveTo>
                <a:lnTo>
                  <a:pt x="671304" y="180379"/>
                </a:lnTo>
                <a:lnTo>
                  <a:pt x="668030" y="180230"/>
                </a:lnTo>
                <a:lnTo>
                  <a:pt x="665649" y="179933"/>
                </a:lnTo>
                <a:lnTo>
                  <a:pt x="663268" y="179734"/>
                </a:lnTo>
                <a:lnTo>
                  <a:pt x="659654" y="174873"/>
                </a:lnTo>
                <a:lnTo>
                  <a:pt x="660142" y="171697"/>
                </a:lnTo>
                <a:lnTo>
                  <a:pt x="716250" y="9376"/>
                </a:lnTo>
                <a:lnTo>
                  <a:pt x="734804" y="2381"/>
                </a:lnTo>
                <a:lnTo>
                  <a:pt x="744825" y="2381"/>
                </a:lnTo>
                <a:lnTo>
                  <a:pt x="763578" y="5804"/>
                </a:lnTo>
                <a:lnTo>
                  <a:pt x="764372" y="6796"/>
                </a:lnTo>
                <a:lnTo>
                  <a:pt x="765016" y="8135"/>
                </a:lnTo>
                <a:lnTo>
                  <a:pt x="765513" y="9822"/>
                </a:lnTo>
                <a:lnTo>
                  <a:pt x="774919" y="36760"/>
                </a:lnTo>
                <a:lnTo>
                  <a:pt x="738872" y="36760"/>
                </a:lnTo>
                <a:lnTo>
                  <a:pt x="714018" y="111769"/>
                </a:lnTo>
                <a:lnTo>
                  <a:pt x="801112" y="111769"/>
                </a:lnTo>
                <a:lnTo>
                  <a:pt x="810778" y="139451"/>
                </a:lnTo>
                <a:lnTo>
                  <a:pt x="706130" y="139451"/>
                </a:lnTo>
                <a:lnTo>
                  <a:pt x="694782" y="174128"/>
                </a:lnTo>
                <a:lnTo>
                  <a:pt x="694522" y="175170"/>
                </a:lnTo>
                <a:lnTo>
                  <a:pt x="694075" y="176212"/>
                </a:lnTo>
                <a:lnTo>
                  <a:pt x="692884" y="177998"/>
                </a:lnTo>
                <a:lnTo>
                  <a:pt x="691892" y="178692"/>
                </a:lnTo>
                <a:lnTo>
                  <a:pt x="690503" y="179189"/>
                </a:lnTo>
                <a:lnTo>
                  <a:pt x="689213" y="179685"/>
                </a:lnTo>
                <a:lnTo>
                  <a:pt x="687378" y="179982"/>
                </a:lnTo>
                <a:lnTo>
                  <a:pt x="684997" y="180082"/>
                </a:lnTo>
                <a:lnTo>
                  <a:pt x="682615" y="180280"/>
                </a:lnTo>
                <a:lnTo>
                  <a:pt x="679440" y="180379"/>
                </a:lnTo>
                <a:close/>
              </a:path>
              <a:path w="822325" h="182879">
                <a:moveTo>
                  <a:pt x="801112" y="111769"/>
                </a:moveTo>
                <a:lnTo>
                  <a:pt x="764024" y="111769"/>
                </a:lnTo>
                <a:lnTo>
                  <a:pt x="739021" y="36760"/>
                </a:lnTo>
                <a:lnTo>
                  <a:pt x="774919" y="36760"/>
                </a:lnTo>
                <a:lnTo>
                  <a:pt x="801112" y="111769"/>
                </a:lnTo>
                <a:close/>
              </a:path>
              <a:path w="822325" h="182879">
                <a:moveTo>
                  <a:pt x="809715" y="180379"/>
                </a:moveTo>
                <a:lnTo>
                  <a:pt x="800586" y="180379"/>
                </a:lnTo>
                <a:lnTo>
                  <a:pt x="796965" y="180329"/>
                </a:lnTo>
                <a:lnTo>
                  <a:pt x="784265" y="174873"/>
                </a:lnTo>
                <a:lnTo>
                  <a:pt x="772359" y="139451"/>
                </a:lnTo>
                <a:lnTo>
                  <a:pt x="810778" y="139451"/>
                </a:lnTo>
                <a:lnTo>
                  <a:pt x="820133" y="166240"/>
                </a:lnTo>
                <a:lnTo>
                  <a:pt x="821224" y="169515"/>
                </a:lnTo>
                <a:lnTo>
                  <a:pt x="821869" y="172144"/>
                </a:lnTo>
                <a:lnTo>
                  <a:pt x="822067" y="174128"/>
                </a:lnTo>
                <a:lnTo>
                  <a:pt x="822294" y="175567"/>
                </a:lnTo>
                <a:lnTo>
                  <a:pt x="813187" y="180280"/>
                </a:lnTo>
                <a:lnTo>
                  <a:pt x="809715" y="18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7749" y="6263289"/>
            <a:ext cx="137169" cy="9807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0538" y="5526482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20747" y="5556692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20747" y="5556692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2715" y="5518043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2924" y="5548252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02924" y="5548252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3208" y="5516521"/>
            <a:ext cx="1940910" cy="85527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3417" y="5546730"/>
            <a:ext cx="1826895" cy="741045"/>
          </a:xfrm>
          <a:custGeom>
            <a:avLst/>
            <a:gdLst/>
            <a:ahLst/>
            <a:cxnLst/>
            <a:rect l="l" t="t" r="r" b="b"/>
            <a:pathLst>
              <a:path w="1826895" h="741045">
                <a:moveTo>
                  <a:pt x="0" y="0"/>
                </a:moveTo>
                <a:lnTo>
                  <a:pt x="1826610" y="0"/>
                </a:lnTo>
                <a:lnTo>
                  <a:pt x="1826610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3417" y="5546730"/>
            <a:ext cx="1826895" cy="741045"/>
          </a:xfrm>
          <a:custGeom>
            <a:avLst/>
            <a:gdLst/>
            <a:ahLst/>
            <a:cxnLst/>
            <a:rect l="l" t="t" r="r" b="b"/>
            <a:pathLst>
              <a:path w="1826895" h="741045">
                <a:moveTo>
                  <a:pt x="0" y="0"/>
                </a:moveTo>
                <a:lnTo>
                  <a:pt x="1826610" y="0"/>
                </a:lnTo>
                <a:lnTo>
                  <a:pt x="1826610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3725" y="5516521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3934" y="5546730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3934" y="5546730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1515" y="5526482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724" y="5556692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1724" y="5556692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90540" y="4449611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20749" y="4479821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20749" y="4479821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2715" y="4444241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02924" y="4474451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02924" y="4474451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86571" y="4438734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6780" y="4468944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16780" y="4468944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88187" y="4442719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18395" y="4472928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18395" y="4472928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1515" y="4438735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1724" y="4468945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1724" y="4468945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81133" y="3363613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11342" y="3393823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11342" y="3393823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74266" y="3362907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04475" y="3393117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04475" y="3393117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85489" y="3376904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15698" y="3407114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15698" y="3407114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73842" y="3362773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04052" y="3392982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04052" y="3392982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1610" y="3361345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1820" y="3391554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1820" y="3391554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5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9790" y="2282420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0000" y="2312629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0000" y="2312629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46844" y="1238622"/>
            <a:ext cx="1718400" cy="8553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7054" y="1268831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99" y="0"/>
                </a:lnTo>
                <a:lnTo>
                  <a:pt x="1604099" y="740999"/>
                </a:lnTo>
                <a:lnTo>
                  <a:pt x="0" y="740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77054" y="1268831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99" y="0"/>
                </a:lnTo>
                <a:lnTo>
                  <a:pt x="1604099" y="740999"/>
                </a:lnTo>
                <a:lnTo>
                  <a:pt x="0" y="740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89667" y="1209015"/>
            <a:ext cx="1718400" cy="8553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19877" y="1239225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99" y="0"/>
                </a:lnTo>
                <a:lnTo>
                  <a:pt x="1604099" y="740999"/>
                </a:lnTo>
                <a:lnTo>
                  <a:pt x="0" y="740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19877" y="1239225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99" y="0"/>
                </a:lnTo>
                <a:lnTo>
                  <a:pt x="1604099" y="740999"/>
                </a:lnTo>
                <a:lnTo>
                  <a:pt x="0" y="740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57087" y="2272637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87296" y="2302846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87296" y="2302846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65" y="0"/>
                </a:lnTo>
                <a:lnTo>
                  <a:pt x="1604065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81915" y="2290375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12124" y="2320584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2124" y="2320584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481134" y="2290375"/>
            <a:ext cx="1718365" cy="8552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511343" y="2320584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11343" y="2320584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64" y="0"/>
                </a:lnTo>
                <a:lnTo>
                  <a:pt x="1604064" y="740974"/>
                </a:lnTo>
                <a:lnTo>
                  <a:pt x="0" y="7409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71115" y="1217795"/>
            <a:ext cx="1718400" cy="8553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01325" y="1248005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99" y="0"/>
                </a:lnTo>
                <a:lnTo>
                  <a:pt x="1604099" y="740999"/>
                </a:lnTo>
                <a:lnTo>
                  <a:pt x="0" y="740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01325" y="1248005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99" y="0"/>
                </a:lnTo>
                <a:lnTo>
                  <a:pt x="1604099" y="740999"/>
                </a:lnTo>
                <a:lnTo>
                  <a:pt x="0" y="740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67324" y="2284273"/>
            <a:ext cx="1954800" cy="8436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97534" y="2314482"/>
            <a:ext cx="1840864" cy="729615"/>
          </a:xfrm>
          <a:custGeom>
            <a:avLst/>
            <a:gdLst/>
            <a:ahLst/>
            <a:cxnLst/>
            <a:rect l="l" t="t" r="r" b="b"/>
            <a:pathLst>
              <a:path w="1840865" h="729614">
                <a:moveTo>
                  <a:pt x="0" y="0"/>
                </a:moveTo>
                <a:lnTo>
                  <a:pt x="1840500" y="0"/>
                </a:lnTo>
                <a:lnTo>
                  <a:pt x="1840500" y="729299"/>
                </a:lnTo>
                <a:lnTo>
                  <a:pt x="0" y="7292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7534" y="2314482"/>
            <a:ext cx="1840864" cy="729615"/>
          </a:xfrm>
          <a:custGeom>
            <a:avLst/>
            <a:gdLst/>
            <a:ahLst/>
            <a:cxnLst/>
            <a:rect l="l" t="t" r="r" b="b"/>
            <a:pathLst>
              <a:path w="1840865" h="729614">
                <a:moveTo>
                  <a:pt x="0" y="0"/>
                </a:moveTo>
                <a:lnTo>
                  <a:pt x="1840500" y="0"/>
                </a:lnTo>
                <a:lnTo>
                  <a:pt x="1840500" y="729299"/>
                </a:lnTo>
                <a:lnTo>
                  <a:pt x="0" y="7292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57114" y="1217158"/>
            <a:ext cx="1718400" cy="8553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87323" y="1247367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99" y="0"/>
                </a:lnTo>
                <a:lnTo>
                  <a:pt x="1604099" y="740999"/>
                </a:lnTo>
                <a:lnTo>
                  <a:pt x="0" y="740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87323" y="1247367"/>
            <a:ext cx="1604645" cy="741045"/>
          </a:xfrm>
          <a:custGeom>
            <a:avLst/>
            <a:gdLst/>
            <a:ahLst/>
            <a:cxnLst/>
            <a:rect l="l" t="t" r="r" b="b"/>
            <a:pathLst>
              <a:path w="1604645" h="741044">
                <a:moveTo>
                  <a:pt x="0" y="0"/>
                </a:moveTo>
                <a:lnTo>
                  <a:pt x="1604099" y="0"/>
                </a:lnTo>
                <a:lnTo>
                  <a:pt x="1604099" y="740999"/>
                </a:lnTo>
                <a:lnTo>
                  <a:pt x="0" y="7409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53585" y="2341817"/>
            <a:ext cx="1257775" cy="57878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70618" y="1355664"/>
            <a:ext cx="1227194" cy="43113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69194" y="3504219"/>
            <a:ext cx="689925" cy="58405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02924" y="2134017"/>
            <a:ext cx="1494985" cy="1113436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95071" y="4578651"/>
            <a:ext cx="1216289" cy="56788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4392" y="3356426"/>
            <a:ext cx="1730413" cy="86467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54781" y="952568"/>
            <a:ext cx="1297148" cy="1314281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652368" y="2415813"/>
            <a:ext cx="1195223" cy="536256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40810" y="1483341"/>
            <a:ext cx="1297148" cy="375175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46724" y="3627648"/>
            <a:ext cx="1552115" cy="278099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26800" y="4632595"/>
            <a:ext cx="1390609" cy="365025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23340" y="5623252"/>
            <a:ext cx="1159752" cy="607852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36232" y="5727480"/>
            <a:ext cx="1537447" cy="399395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19192" y="1432106"/>
            <a:ext cx="1119817" cy="355226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652368" y="4689834"/>
            <a:ext cx="1414232" cy="417779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12872" y="5679213"/>
            <a:ext cx="1340827" cy="5596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8756" y="194215"/>
            <a:ext cx="1094105" cy="332740"/>
          </a:xfrm>
          <a:custGeom>
            <a:avLst/>
            <a:gdLst/>
            <a:ahLst/>
            <a:cxnLst/>
            <a:rect l="l" t="t" r="r" b="b"/>
            <a:pathLst>
              <a:path w="1094105" h="332740">
                <a:moveTo>
                  <a:pt x="132010" y="328166"/>
                </a:moveTo>
                <a:lnTo>
                  <a:pt x="113357" y="328166"/>
                </a:lnTo>
                <a:lnTo>
                  <a:pt x="105717" y="327967"/>
                </a:lnTo>
                <a:lnTo>
                  <a:pt x="75555" y="310008"/>
                </a:lnTo>
                <a:lnTo>
                  <a:pt x="2629" y="30063"/>
                </a:lnTo>
                <a:lnTo>
                  <a:pt x="1141" y="24110"/>
                </a:lnTo>
                <a:lnTo>
                  <a:pt x="297" y="19446"/>
                </a:lnTo>
                <a:lnTo>
                  <a:pt x="116" y="16371"/>
                </a:lnTo>
                <a:lnTo>
                  <a:pt x="0" y="12700"/>
                </a:lnTo>
                <a:lnTo>
                  <a:pt x="942" y="10120"/>
                </a:lnTo>
                <a:lnTo>
                  <a:pt x="5010" y="6449"/>
                </a:lnTo>
                <a:lnTo>
                  <a:pt x="8384" y="5308"/>
                </a:lnTo>
                <a:lnTo>
                  <a:pt x="17809" y="4514"/>
                </a:lnTo>
                <a:lnTo>
                  <a:pt x="24407" y="4316"/>
                </a:lnTo>
                <a:lnTo>
                  <a:pt x="40679" y="4316"/>
                </a:lnTo>
                <a:lnTo>
                  <a:pt x="46831" y="4464"/>
                </a:lnTo>
                <a:lnTo>
                  <a:pt x="51296" y="4762"/>
                </a:lnTo>
                <a:lnTo>
                  <a:pt x="55860" y="4960"/>
                </a:lnTo>
                <a:lnTo>
                  <a:pt x="59283" y="5506"/>
                </a:lnTo>
                <a:lnTo>
                  <a:pt x="61697" y="6449"/>
                </a:lnTo>
                <a:lnTo>
                  <a:pt x="63946" y="7292"/>
                </a:lnTo>
                <a:lnTo>
                  <a:pt x="65533" y="8632"/>
                </a:lnTo>
                <a:lnTo>
                  <a:pt x="66327" y="10417"/>
                </a:lnTo>
                <a:lnTo>
                  <a:pt x="67220" y="12104"/>
                </a:lnTo>
                <a:lnTo>
                  <a:pt x="67915" y="14535"/>
                </a:lnTo>
                <a:lnTo>
                  <a:pt x="68411" y="17710"/>
                </a:lnTo>
                <a:lnTo>
                  <a:pt x="124668" y="263425"/>
                </a:lnTo>
                <a:lnTo>
                  <a:pt x="179723" y="263425"/>
                </a:lnTo>
                <a:lnTo>
                  <a:pt x="168572" y="310008"/>
                </a:lnTo>
                <a:lnTo>
                  <a:pt x="167778" y="313878"/>
                </a:lnTo>
                <a:lnTo>
                  <a:pt x="139352" y="327967"/>
                </a:lnTo>
                <a:lnTo>
                  <a:pt x="132010" y="328166"/>
                </a:lnTo>
                <a:close/>
              </a:path>
              <a:path w="1094105" h="332740">
                <a:moveTo>
                  <a:pt x="179723" y="263425"/>
                </a:moveTo>
                <a:lnTo>
                  <a:pt x="124966" y="263425"/>
                </a:lnTo>
                <a:lnTo>
                  <a:pt x="183455" y="19347"/>
                </a:lnTo>
                <a:lnTo>
                  <a:pt x="184127" y="16371"/>
                </a:lnTo>
                <a:lnTo>
                  <a:pt x="212476" y="4316"/>
                </a:lnTo>
                <a:lnTo>
                  <a:pt x="227855" y="4316"/>
                </a:lnTo>
                <a:lnTo>
                  <a:pt x="234156" y="4464"/>
                </a:lnTo>
                <a:lnTo>
                  <a:pt x="243582" y="5060"/>
                </a:lnTo>
                <a:lnTo>
                  <a:pt x="247203" y="5754"/>
                </a:lnTo>
                <a:lnTo>
                  <a:pt x="249683" y="6846"/>
                </a:lnTo>
                <a:lnTo>
                  <a:pt x="252263" y="7937"/>
                </a:lnTo>
                <a:lnTo>
                  <a:pt x="254148" y="9475"/>
                </a:lnTo>
                <a:lnTo>
                  <a:pt x="256530" y="13444"/>
                </a:lnTo>
                <a:lnTo>
                  <a:pt x="257423" y="16073"/>
                </a:lnTo>
                <a:lnTo>
                  <a:pt x="258018" y="19347"/>
                </a:lnTo>
                <a:lnTo>
                  <a:pt x="279699" y="106709"/>
                </a:lnTo>
                <a:lnTo>
                  <a:pt x="217239" y="106709"/>
                </a:lnTo>
                <a:lnTo>
                  <a:pt x="179723" y="263425"/>
                </a:lnTo>
                <a:close/>
              </a:path>
              <a:path w="1094105" h="332740">
                <a:moveTo>
                  <a:pt x="374340" y="263425"/>
                </a:moveTo>
                <a:lnTo>
                  <a:pt x="319037" y="263425"/>
                </a:lnTo>
                <a:lnTo>
                  <a:pt x="375443" y="18454"/>
                </a:lnTo>
                <a:lnTo>
                  <a:pt x="375939" y="15775"/>
                </a:lnTo>
                <a:lnTo>
                  <a:pt x="402381" y="4316"/>
                </a:lnTo>
                <a:lnTo>
                  <a:pt x="417363" y="4316"/>
                </a:lnTo>
                <a:lnTo>
                  <a:pt x="423019" y="4514"/>
                </a:lnTo>
                <a:lnTo>
                  <a:pt x="431155" y="5308"/>
                </a:lnTo>
                <a:lnTo>
                  <a:pt x="434082" y="6449"/>
                </a:lnTo>
                <a:lnTo>
                  <a:pt x="435867" y="8334"/>
                </a:lnTo>
                <a:lnTo>
                  <a:pt x="437753" y="10120"/>
                </a:lnTo>
                <a:lnTo>
                  <a:pt x="438517" y="12700"/>
                </a:lnTo>
                <a:lnTo>
                  <a:pt x="438402" y="14535"/>
                </a:lnTo>
                <a:lnTo>
                  <a:pt x="438298" y="15775"/>
                </a:lnTo>
                <a:lnTo>
                  <a:pt x="438050" y="19843"/>
                </a:lnTo>
                <a:lnTo>
                  <a:pt x="437207" y="24655"/>
                </a:lnTo>
                <a:lnTo>
                  <a:pt x="435719" y="30807"/>
                </a:lnTo>
                <a:lnTo>
                  <a:pt x="374340" y="263425"/>
                </a:lnTo>
                <a:close/>
              </a:path>
              <a:path w="1094105" h="332740">
                <a:moveTo>
                  <a:pt x="324346" y="328166"/>
                </a:moveTo>
                <a:lnTo>
                  <a:pt x="306486" y="328166"/>
                </a:lnTo>
                <a:lnTo>
                  <a:pt x="298896" y="327967"/>
                </a:lnTo>
                <a:lnTo>
                  <a:pt x="269031" y="310008"/>
                </a:lnTo>
                <a:lnTo>
                  <a:pt x="217685" y="106709"/>
                </a:lnTo>
                <a:lnTo>
                  <a:pt x="279699" y="106709"/>
                </a:lnTo>
                <a:lnTo>
                  <a:pt x="318591" y="263425"/>
                </a:lnTo>
                <a:lnTo>
                  <a:pt x="374340" y="263425"/>
                </a:lnTo>
                <a:lnTo>
                  <a:pt x="362049" y="310008"/>
                </a:lnTo>
                <a:lnTo>
                  <a:pt x="361057" y="313977"/>
                </a:lnTo>
                <a:lnTo>
                  <a:pt x="359667" y="317202"/>
                </a:lnTo>
                <a:lnTo>
                  <a:pt x="331291" y="327967"/>
                </a:lnTo>
                <a:lnTo>
                  <a:pt x="324346" y="328166"/>
                </a:lnTo>
                <a:close/>
              </a:path>
              <a:path w="1094105" h="332740">
                <a:moveTo>
                  <a:pt x="523730" y="328166"/>
                </a:moveTo>
                <a:lnTo>
                  <a:pt x="511030" y="328166"/>
                </a:lnTo>
                <a:lnTo>
                  <a:pt x="505772" y="327917"/>
                </a:lnTo>
                <a:lnTo>
                  <a:pt x="484539" y="319434"/>
                </a:lnTo>
                <a:lnTo>
                  <a:pt x="484539" y="13047"/>
                </a:lnTo>
                <a:lnTo>
                  <a:pt x="485085" y="11558"/>
                </a:lnTo>
                <a:lnTo>
                  <a:pt x="486176" y="10269"/>
                </a:lnTo>
                <a:lnTo>
                  <a:pt x="487267" y="8880"/>
                </a:lnTo>
                <a:lnTo>
                  <a:pt x="511030" y="4316"/>
                </a:lnTo>
                <a:lnTo>
                  <a:pt x="523730" y="4316"/>
                </a:lnTo>
                <a:lnTo>
                  <a:pt x="548237" y="10269"/>
                </a:lnTo>
                <a:lnTo>
                  <a:pt x="549230" y="11558"/>
                </a:lnTo>
                <a:lnTo>
                  <a:pt x="549726" y="13047"/>
                </a:lnTo>
                <a:lnTo>
                  <a:pt x="549726" y="132457"/>
                </a:lnTo>
                <a:lnTo>
                  <a:pt x="735017" y="132457"/>
                </a:lnTo>
                <a:lnTo>
                  <a:pt x="735017" y="187969"/>
                </a:lnTo>
                <a:lnTo>
                  <a:pt x="549726" y="187969"/>
                </a:lnTo>
                <a:lnTo>
                  <a:pt x="549726" y="319434"/>
                </a:lnTo>
                <a:lnTo>
                  <a:pt x="528989" y="327917"/>
                </a:lnTo>
                <a:lnTo>
                  <a:pt x="523730" y="328166"/>
                </a:lnTo>
                <a:close/>
              </a:path>
              <a:path w="1094105" h="332740">
                <a:moveTo>
                  <a:pt x="735017" y="132457"/>
                </a:moveTo>
                <a:lnTo>
                  <a:pt x="669830" y="132457"/>
                </a:lnTo>
                <a:lnTo>
                  <a:pt x="669830" y="13047"/>
                </a:lnTo>
                <a:lnTo>
                  <a:pt x="670376" y="11558"/>
                </a:lnTo>
                <a:lnTo>
                  <a:pt x="671467" y="10269"/>
                </a:lnTo>
                <a:lnTo>
                  <a:pt x="672558" y="8880"/>
                </a:lnTo>
                <a:lnTo>
                  <a:pt x="696123" y="4316"/>
                </a:lnTo>
                <a:lnTo>
                  <a:pt x="708823" y="4316"/>
                </a:lnTo>
                <a:lnTo>
                  <a:pt x="733380" y="10269"/>
                </a:lnTo>
                <a:lnTo>
                  <a:pt x="734471" y="11558"/>
                </a:lnTo>
                <a:lnTo>
                  <a:pt x="735017" y="13047"/>
                </a:lnTo>
                <a:lnTo>
                  <a:pt x="735017" y="132457"/>
                </a:lnTo>
                <a:close/>
              </a:path>
              <a:path w="1094105" h="332740">
                <a:moveTo>
                  <a:pt x="708823" y="328166"/>
                </a:moveTo>
                <a:lnTo>
                  <a:pt x="696123" y="328166"/>
                </a:lnTo>
                <a:lnTo>
                  <a:pt x="690765" y="327917"/>
                </a:lnTo>
                <a:lnTo>
                  <a:pt x="669830" y="319434"/>
                </a:lnTo>
                <a:lnTo>
                  <a:pt x="669830" y="187969"/>
                </a:lnTo>
                <a:lnTo>
                  <a:pt x="735017" y="187969"/>
                </a:lnTo>
                <a:lnTo>
                  <a:pt x="735017" y="319434"/>
                </a:lnTo>
                <a:lnTo>
                  <a:pt x="708823" y="328166"/>
                </a:lnTo>
                <a:close/>
              </a:path>
              <a:path w="1094105" h="332740">
                <a:moveTo>
                  <a:pt x="938930" y="332333"/>
                </a:moveTo>
                <a:lnTo>
                  <a:pt x="888030" y="326891"/>
                </a:lnTo>
                <a:lnTo>
                  <a:pt x="847921" y="310269"/>
                </a:lnTo>
                <a:lnTo>
                  <a:pt x="818286" y="282020"/>
                </a:lnTo>
                <a:lnTo>
                  <a:pt x="799031" y="241696"/>
                </a:lnTo>
                <a:lnTo>
                  <a:pt x="790492" y="189904"/>
                </a:lnTo>
                <a:lnTo>
                  <a:pt x="789804" y="168175"/>
                </a:lnTo>
                <a:lnTo>
                  <a:pt x="790427" y="149172"/>
                </a:lnTo>
                <a:lnTo>
                  <a:pt x="799775" y="98077"/>
                </a:lnTo>
                <a:lnTo>
                  <a:pt x="820090" y="56694"/>
                </a:lnTo>
                <a:lnTo>
                  <a:pt x="851195" y="25933"/>
                </a:lnTo>
                <a:lnTo>
                  <a:pt x="892784" y="6613"/>
                </a:lnTo>
                <a:lnTo>
                  <a:pt x="944883" y="0"/>
                </a:lnTo>
                <a:lnTo>
                  <a:pt x="962575" y="604"/>
                </a:lnTo>
                <a:lnTo>
                  <a:pt x="1009176" y="9673"/>
                </a:lnTo>
                <a:lnTo>
                  <a:pt x="1045872" y="30044"/>
                </a:lnTo>
                <a:lnTo>
                  <a:pt x="1066741" y="53578"/>
                </a:lnTo>
                <a:lnTo>
                  <a:pt x="942650" y="53578"/>
                </a:lnTo>
                <a:lnTo>
                  <a:pt x="931097" y="54145"/>
                </a:lnTo>
                <a:lnTo>
                  <a:pt x="894811" y="67577"/>
                </a:lnTo>
                <a:lnTo>
                  <a:pt x="867901" y="103249"/>
                </a:lnTo>
                <a:lnTo>
                  <a:pt x="859269" y="142986"/>
                </a:lnTo>
                <a:lnTo>
                  <a:pt x="858319" y="162520"/>
                </a:lnTo>
                <a:lnTo>
                  <a:pt x="858329" y="168175"/>
                </a:lnTo>
                <a:lnTo>
                  <a:pt x="862283" y="212228"/>
                </a:lnTo>
                <a:lnTo>
                  <a:pt x="875678" y="248096"/>
                </a:lnTo>
                <a:lnTo>
                  <a:pt x="909443" y="274253"/>
                </a:lnTo>
                <a:lnTo>
                  <a:pt x="940864" y="278606"/>
                </a:lnTo>
                <a:lnTo>
                  <a:pt x="1061101" y="278606"/>
                </a:lnTo>
                <a:lnTo>
                  <a:pt x="1054122" y="287387"/>
                </a:lnTo>
                <a:lnTo>
                  <a:pt x="1019604" y="314427"/>
                </a:lnTo>
                <a:lnTo>
                  <a:pt x="974611" y="329468"/>
                </a:lnTo>
                <a:lnTo>
                  <a:pt x="957338" y="331616"/>
                </a:lnTo>
                <a:lnTo>
                  <a:pt x="938930" y="332333"/>
                </a:lnTo>
                <a:close/>
              </a:path>
              <a:path w="1094105" h="332740">
                <a:moveTo>
                  <a:pt x="1061101" y="278606"/>
                </a:moveTo>
                <a:lnTo>
                  <a:pt x="940864" y="278606"/>
                </a:lnTo>
                <a:lnTo>
                  <a:pt x="952417" y="278048"/>
                </a:lnTo>
                <a:lnTo>
                  <a:pt x="962965" y="276373"/>
                </a:lnTo>
                <a:lnTo>
                  <a:pt x="1001782" y="252682"/>
                </a:lnTo>
                <a:lnTo>
                  <a:pt x="1021083" y="209550"/>
                </a:lnTo>
                <a:lnTo>
                  <a:pt x="1025199" y="168175"/>
                </a:lnTo>
                <a:lnTo>
                  <a:pt x="1025180" y="162520"/>
                </a:lnTo>
                <a:lnTo>
                  <a:pt x="1021231" y="119955"/>
                </a:lnTo>
                <a:lnTo>
                  <a:pt x="1002526" y="77585"/>
                </a:lnTo>
                <a:lnTo>
                  <a:pt x="964454" y="55624"/>
                </a:lnTo>
                <a:lnTo>
                  <a:pt x="942650" y="53578"/>
                </a:lnTo>
                <a:lnTo>
                  <a:pt x="1066741" y="53578"/>
                </a:lnTo>
                <a:lnTo>
                  <a:pt x="1084037" y="90189"/>
                </a:lnTo>
                <a:lnTo>
                  <a:pt x="1093050" y="141795"/>
                </a:lnTo>
                <a:lnTo>
                  <a:pt x="1093711" y="162520"/>
                </a:lnTo>
                <a:lnTo>
                  <a:pt x="1093088" y="181942"/>
                </a:lnTo>
                <a:lnTo>
                  <a:pt x="1083739" y="233957"/>
                </a:lnTo>
                <a:lnTo>
                  <a:pt x="1063341" y="275787"/>
                </a:lnTo>
                <a:lnTo>
                  <a:pt x="1061101" y="278606"/>
                </a:lnTo>
                <a:close/>
              </a:path>
            </a:pathLst>
          </a:custGeom>
          <a:solidFill>
            <a:srgbClr val="395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49134" y="244667"/>
            <a:ext cx="4339889" cy="348257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47641" y="5696691"/>
            <a:ext cx="1768938" cy="441051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3841" y="2352430"/>
            <a:ext cx="967964" cy="676611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72272" y="3428457"/>
            <a:ext cx="868885" cy="723953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17440" y="4641405"/>
            <a:ext cx="1334277" cy="466208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85875" y="5610561"/>
            <a:ext cx="667447" cy="687105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64416" y="3435392"/>
            <a:ext cx="1006207" cy="670804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07662" y="4509098"/>
            <a:ext cx="613470" cy="676624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44038" y="2364922"/>
            <a:ext cx="1006199" cy="665650"/>
          </a:xfrm>
          <a:prstGeom prst="rect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7749" y="6263289"/>
            <a:ext cx="136822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634" y="779985"/>
            <a:ext cx="1094105" cy="332740"/>
          </a:xfrm>
          <a:custGeom>
            <a:avLst/>
            <a:gdLst/>
            <a:ahLst/>
            <a:cxnLst/>
            <a:rect l="l" t="t" r="r" b="b"/>
            <a:pathLst>
              <a:path w="1094105" h="332740">
                <a:moveTo>
                  <a:pt x="132010" y="328166"/>
                </a:moveTo>
                <a:lnTo>
                  <a:pt x="113357" y="328166"/>
                </a:lnTo>
                <a:lnTo>
                  <a:pt x="105717" y="327967"/>
                </a:lnTo>
                <a:lnTo>
                  <a:pt x="75555" y="310008"/>
                </a:lnTo>
                <a:lnTo>
                  <a:pt x="2629" y="30063"/>
                </a:lnTo>
                <a:lnTo>
                  <a:pt x="1141" y="24110"/>
                </a:lnTo>
                <a:lnTo>
                  <a:pt x="297" y="19446"/>
                </a:lnTo>
                <a:lnTo>
                  <a:pt x="116" y="16371"/>
                </a:lnTo>
                <a:lnTo>
                  <a:pt x="0" y="12700"/>
                </a:lnTo>
                <a:lnTo>
                  <a:pt x="942" y="10120"/>
                </a:lnTo>
                <a:lnTo>
                  <a:pt x="5010" y="6449"/>
                </a:lnTo>
                <a:lnTo>
                  <a:pt x="8384" y="5308"/>
                </a:lnTo>
                <a:lnTo>
                  <a:pt x="17809" y="4514"/>
                </a:lnTo>
                <a:lnTo>
                  <a:pt x="24407" y="4316"/>
                </a:lnTo>
                <a:lnTo>
                  <a:pt x="40679" y="4316"/>
                </a:lnTo>
                <a:lnTo>
                  <a:pt x="46831" y="4464"/>
                </a:lnTo>
                <a:lnTo>
                  <a:pt x="51296" y="4762"/>
                </a:lnTo>
                <a:lnTo>
                  <a:pt x="55860" y="4960"/>
                </a:lnTo>
                <a:lnTo>
                  <a:pt x="59283" y="5506"/>
                </a:lnTo>
                <a:lnTo>
                  <a:pt x="61697" y="6449"/>
                </a:lnTo>
                <a:lnTo>
                  <a:pt x="63946" y="7292"/>
                </a:lnTo>
                <a:lnTo>
                  <a:pt x="65533" y="8632"/>
                </a:lnTo>
                <a:lnTo>
                  <a:pt x="66327" y="10417"/>
                </a:lnTo>
                <a:lnTo>
                  <a:pt x="67220" y="12104"/>
                </a:lnTo>
                <a:lnTo>
                  <a:pt x="67915" y="14535"/>
                </a:lnTo>
                <a:lnTo>
                  <a:pt x="68411" y="17710"/>
                </a:lnTo>
                <a:lnTo>
                  <a:pt x="124668" y="263425"/>
                </a:lnTo>
                <a:lnTo>
                  <a:pt x="179723" y="263425"/>
                </a:lnTo>
                <a:lnTo>
                  <a:pt x="168572" y="310008"/>
                </a:lnTo>
                <a:lnTo>
                  <a:pt x="167778" y="313878"/>
                </a:lnTo>
                <a:lnTo>
                  <a:pt x="139352" y="327967"/>
                </a:lnTo>
                <a:lnTo>
                  <a:pt x="132010" y="328166"/>
                </a:lnTo>
                <a:close/>
              </a:path>
              <a:path w="1094105" h="332740">
                <a:moveTo>
                  <a:pt x="179723" y="263425"/>
                </a:moveTo>
                <a:lnTo>
                  <a:pt x="124966" y="263425"/>
                </a:lnTo>
                <a:lnTo>
                  <a:pt x="183455" y="19347"/>
                </a:lnTo>
                <a:lnTo>
                  <a:pt x="184127" y="16371"/>
                </a:lnTo>
                <a:lnTo>
                  <a:pt x="212476" y="4316"/>
                </a:lnTo>
                <a:lnTo>
                  <a:pt x="227855" y="4316"/>
                </a:lnTo>
                <a:lnTo>
                  <a:pt x="234156" y="4464"/>
                </a:lnTo>
                <a:lnTo>
                  <a:pt x="243582" y="5060"/>
                </a:lnTo>
                <a:lnTo>
                  <a:pt x="247203" y="5754"/>
                </a:lnTo>
                <a:lnTo>
                  <a:pt x="249683" y="6846"/>
                </a:lnTo>
                <a:lnTo>
                  <a:pt x="252263" y="7937"/>
                </a:lnTo>
                <a:lnTo>
                  <a:pt x="254148" y="9475"/>
                </a:lnTo>
                <a:lnTo>
                  <a:pt x="256530" y="13444"/>
                </a:lnTo>
                <a:lnTo>
                  <a:pt x="257423" y="16073"/>
                </a:lnTo>
                <a:lnTo>
                  <a:pt x="258018" y="19347"/>
                </a:lnTo>
                <a:lnTo>
                  <a:pt x="279699" y="106709"/>
                </a:lnTo>
                <a:lnTo>
                  <a:pt x="217239" y="106709"/>
                </a:lnTo>
                <a:lnTo>
                  <a:pt x="179723" y="263425"/>
                </a:lnTo>
                <a:close/>
              </a:path>
              <a:path w="1094105" h="332740">
                <a:moveTo>
                  <a:pt x="374340" y="263425"/>
                </a:moveTo>
                <a:lnTo>
                  <a:pt x="319037" y="263425"/>
                </a:lnTo>
                <a:lnTo>
                  <a:pt x="375443" y="18454"/>
                </a:lnTo>
                <a:lnTo>
                  <a:pt x="375939" y="15775"/>
                </a:lnTo>
                <a:lnTo>
                  <a:pt x="402381" y="4316"/>
                </a:lnTo>
                <a:lnTo>
                  <a:pt x="417363" y="4316"/>
                </a:lnTo>
                <a:lnTo>
                  <a:pt x="423019" y="4514"/>
                </a:lnTo>
                <a:lnTo>
                  <a:pt x="431155" y="5308"/>
                </a:lnTo>
                <a:lnTo>
                  <a:pt x="434082" y="6449"/>
                </a:lnTo>
                <a:lnTo>
                  <a:pt x="435867" y="8334"/>
                </a:lnTo>
                <a:lnTo>
                  <a:pt x="437753" y="10120"/>
                </a:lnTo>
                <a:lnTo>
                  <a:pt x="438517" y="12700"/>
                </a:lnTo>
                <a:lnTo>
                  <a:pt x="438402" y="14535"/>
                </a:lnTo>
                <a:lnTo>
                  <a:pt x="438298" y="15775"/>
                </a:lnTo>
                <a:lnTo>
                  <a:pt x="438050" y="19843"/>
                </a:lnTo>
                <a:lnTo>
                  <a:pt x="437207" y="24655"/>
                </a:lnTo>
                <a:lnTo>
                  <a:pt x="435719" y="30807"/>
                </a:lnTo>
                <a:lnTo>
                  <a:pt x="374340" y="263425"/>
                </a:lnTo>
                <a:close/>
              </a:path>
              <a:path w="1094105" h="332740">
                <a:moveTo>
                  <a:pt x="324346" y="328166"/>
                </a:moveTo>
                <a:lnTo>
                  <a:pt x="306486" y="328166"/>
                </a:lnTo>
                <a:lnTo>
                  <a:pt x="298896" y="327967"/>
                </a:lnTo>
                <a:lnTo>
                  <a:pt x="269031" y="310008"/>
                </a:lnTo>
                <a:lnTo>
                  <a:pt x="217685" y="106709"/>
                </a:lnTo>
                <a:lnTo>
                  <a:pt x="279699" y="106709"/>
                </a:lnTo>
                <a:lnTo>
                  <a:pt x="318591" y="263425"/>
                </a:lnTo>
                <a:lnTo>
                  <a:pt x="374340" y="263425"/>
                </a:lnTo>
                <a:lnTo>
                  <a:pt x="362049" y="310008"/>
                </a:lnTo>
                <a:lnTo>
                  <a:pt x="361057" y="313977"/>
                </a:lnTo>
                <a:lnTo>
                  <a:pt x="359667" y="317202"/>
                </a:lnTo>
                <a:lnTo>
                  <a:pt x="331291" y="327967"/>
                </a:lnTo>
                <a:lnTo>
                  <a:pt x="324346" y="328166"/>
                </a:lnTo>
                <a:close/>
              </a:path>
              <a:path w="1094105" h="332740">
                <a:moveTo>
                  <a:pt x="523730" y="328166"/>
                </a:moveTo>
                <a:lnTo>
                  <a:pt x="511030" y="328166"/>
                </a:lnTo>
                <a:lnTo>
                  <a:pt x="505772" y="327917"/>
                </a:lnTo>
                <a:lnTo>
                  <a:pt x="484539" y="319434"/>
                </a:lnTo>
                <a:lnTo>
                  <a:pt x="484539" y="13047"/>
                </a:lnTo>
                <a:lnTo>
                  <a:pt x="485085" y="11558"/>
                </a:lnTo>
                <a:lnTo>
                  <a:pt x="486176" y="10269"/>
                </a:lnTo>
                <a:lnTo>
                  <a:pt x="487267" y="8880"/>
                </a:lnTo>
                <a:lnTo>
                  <a:pt x="511030" y="4316"/>
                </a:lnTo>
                <a:lnTo>
                  <a:pt x="523730" y="4316"/>
                </a:lnTo>
                <a:lnTo>
                  <a:pt x="548237" y="10269"/>
                </a:lnTo>
                <a:lnTo>
                  <a:pt x="549230" y="11558"/>
                </a:lnTo>
                <a:lnTo>
                  <a:pt x="549726" y="13047"/>
                </a:lnTo>
                <a:lnTo>
                  <a:pt x="549726" y="132457"/>
                </a:lnTo>
                <a:lnTo>
                  <a:pt x="735017" y="132457"/>
                </a:lnTo>
                <a:lnTo>
                  <a:pt x="735017" y="187969"/>
                </a:lnTo>
                <a:lnTo>
                  <a:pt x="549726" y="187969"/>
                </a:lnTo>
                <a:lnTo>
                  <a:pt x="549726" y="319434"/>
                </a:lnTo>
                <a:lnTo>
                  <a:pt x="528989" y="327917"/>
                </a:lnTo>
                <a:lnTo>
                  <a:pt x="523730" y="328166"/>
                </a:lnTo>
                <a:close/>
              </a:path>
              <a:path w="1094105" h="332740">
                <a:moveTo>
                  <a:pt x="735017" y="132457"/>
                </a:moveTo>
                <a:lnTo>
                  <a:pt x="669830" y="132457"/>
                </a:lnTo>
                <a:lnTo>
                  <a:pt x="669830" y="13047"/>
                </a:lnTo>
                <a:lnTo>
                  <a:pt x="670376" y="11558"/>
                </a:lnTo>
                <a:lnTo>
                  <a:pt x="671467" y="10269"/>
                </a:lnTo>
                <a:lnTo>
                  <a:pt x="672558" y="8880"/>
                </a:lnTo>
                <a:lnTo>
                  <a:pt x="696123" y="4316"/>
                </a:lnTo>
                <a:lnTo>
                  <a:pt x="708823" y="4316"/>
                </a:lnTo>
                <a:lnTo>
                  <a:pt x="733380" y="10269"/>
                </a:lnTo>
                <a:lnTo>
                  <a:pt x="734471" y="11558"/>
                </a:lnTo>
                <a:lnTo>
                  <a:pt x="735017" y="13047"/>
                </a:lnTo>
                <a:lnTo>
                  <a:pt x="735017" y="132457"/>
                </a:lnTo>
                <a:close/>
              </a:path>
              <a:path w="1094105" h="332740">
                <a:moveTo>
                  <a:pt x="708823" y="328166"/>
                </a:moveTo>
                <a:lnTo>
                  <a:pt x="696123" y="328166"/>
                </a:lnTo>
                <a:lnTo>
                  <a:pt x="690765" y="327917"/>
                </a:lnTo>
                <a:lnTo>
                  <a:pt x="669830" y="319434"/>
                </a:lnTo>
                <a:lnTo>
                  <a:pt x="669830" y="187969"/>
                </a:lnTo>
                <a:lnTo>
                  <a:pt x="735017" y="187969"/>
                </a:lnTo>
                <a:lnTo>
                  <a:pt x="735017" y="319434"/>
                </a:lnTo>
                <a:lnTo>
                  <a:pt x="708823" y="328166"/>
                </a:lnTo>
                <a:close/>
              </a:path>
              <a:path w="1094105" h="332740">
                <a:moveTo>
                  <a:pt x="938930" y="332333"/>
                </a:moveTo>
                <a:lnTo>
                  <a:pt x="888030" y="326891"/>
                </a:lnTo>
                <a:lnTo>
                  <a:pt x="847921" y="310269"/>
                </a:lnTo>
                <a:lnTo>
                  <a:pt x="818286" y="282020"/>
                </a:lnTo>
                <a:lnTo>
                  <a:pt x="799031" y="241696"/>
                </a:lnTo>
                <a:lnTo>
                  <a:pt x="790492" y="189904"/>
                </a:lnTo>
                <a:lnTo>
                  <a:pt x="789804" y="168175"/>
                </a:lnTo>
                <a:lnTo>
                  <a:pt x="790427" y="149172"/>
                </a:lnTo>
                <a:lnTo>
                  <a:pt x="799775" y="98077"/>
                </a:lnTo>
                <a:lnTo>
                  <a:pt x="820090" y="56694"/>
                </a:lnTo>
                <a:lnTo>
                  <a:pt x="851195" y="25933"/>
                </a:lnTo>
                <a:lnTo>
                  <a:pt x="892784" y="6613"/>
                </a:lnTo>
                <a:lnTo>
                  <a:pt x="944883" y="0"/>
                </a:lnTo>
                <a:lnTo>
                  <a:pt x="962575" y="604"/>
                </a:lnTo>
                <a:lnTo>
                  <a:pt x="1009176" y="9673"/>
                </a:lnTo>
                <a:lnTo>
                  <a:pt x="1045872" y="30044"/>
                </a:lnTo>
                <a:lnTo>
                  <a:pt x="1066741" y="53578"/>
                </a:lnTo>
                <a:lnTo>
                  <a:pt x="942650" y="53578"/>
                </a:lnTo>
                <a:lnTo>
                  <a:pt x="931097" y="54145"/>
                </a:lnTo>
                <a:lnTo>
                  <a:pt x="894811" y="67577"/>
                </a:lnTo>
                <a:lnTo>
                  <a:pt x="867901" y="103249"/>
                </a:lnTo>
                <a:lnTo>
                  <a:pt x="859269" y="142986"/>
                </a:lnTo>
                <a:lnTo>
                  <a:pt x="858319" y="162520"/>
                </a:lnTo>
                <a:lnTo>
                  <a:pt x="858329" y="168175"/>
                </a:lnTo>
                <a:lnTo>
                  <a:pt x="862283" y="212228"/>
                </a:lnTo>
                <a:lnTo>
                  <a:pt x="875678" y="248096"/>
                </a:lnTo>
                <a:lnTo>
                  <a:pt x="909443" y="274253"/>
                </a:lnTo>
                <a:lnTo>
                  <a:pt x="940864" y="278606"/>
                </a:lnTo>
                <a:lnTo>
                  <a:pt x="1061101" y="278606"/>
                </a:lnTo>
                <a:lnTo>
                  <a:pt x="1054122" y="287387"/>
                </a:lnTo>
                <a:lnTo>
                  <a:pt x="1019604" y="314427"/>
                </a:lnTo>
                <a:lnTo>
                  <a:pt x="974611" y="329468"/>
                </a:lnTo>
                <a:lnTo>
                  <a:pt x="957338" y="331616"/>
                </a:lnTo>
                <a:lnTo>
                  <a:pt x="938930" y="332333"/>
                </a:lnTo>
                <a:close/>
              </a:path>
              <a:path w="1094105" h="332740">
                <a:moveTo>
                  <a:pt x="1061101" y="278606"/>
                </a:moveTo>
                <a:lnTo>
                  <a:pt x="940864" y="278606"/>
                </a:lnTo>
                <a:lnTo>
                  <a:pt x="952417" y="278048"/>
                </a:lnTo>
                <a:lnTo>
                  <a:pt x="962965" y="276373"/>
                </a:lnTo>
                <a:lnTo>
                  <a:pt x="1001782" y="252682"/>
                </a:lnTo>
                <a:lnTo>
                  <a:pt x="1021083" y="209550"/>
                </a:lnTo>
                <a:lnTo>
                  <a:pt x="1025199" y="168175"/>
                </a:lnTo>
                <a:lnTo>
                  <a:pt x="1025180" y="162520"/>
                </a:lnTo>
                <a:lnTo>
                  <a:pt x="1021231" y="119955"/>
                </a:lnTo>
                <a:lnTo>
                  <a:pt x="1002526" y="77585"/>
                </a:lnTo>
                <a:lnTo>
                  <a:pt x="964454" y="55624"/>
                </a:lnTo>
                <a:lnTo>
                  <a:pt x="942650" y="53578"/>
                </a:lnTo>
                <a:lnTo>
                  <a:pt x="1066741" y="53578"/>
                </a:lnTo>
                <a:lnTo>
                  <a:pt x="1084037" y="90189"/>
                </a:lnTo>
                <a:lnTo>
                  <a:pt x="1093050" y="141795"/>
                </a:lnTo>
                <a:lnTo>
                  <a:pt x="1093711" y="162520"/>
                </a:lnTo>
                <a:lnTo>
                  <a:pt x="1093088" y="181942"/>
                </a:lnTo>
                <a:lnTo>
                  <a:pt x="1083739" y="233957"/>
                </a:lnTo>
                <a:lnTo>
                  <a:pt x="1063341" y="275787"/>
                </a:lnTo>
                <a:lnTo>
                  <a:pt x="1061101" y="278606"/>
                </a:lnTo>
                <a:close/>
              </a:path>
            </a:pathLst>
          </a:custGeom>
          <a:solidFill>
            <a:srgbClr val="395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4013" y="830437"/>
            <a:ext cx="4207168" cy="34825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6481" y="2254857"/>
            <a:ext cx="1414716" cy="91956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346" y="3306545"/>
            <a:ext cx="1414716" cy="91956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7020" y="4320445"/>
            <a:ext cx="1414799" cy="91949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4530" y="3316469"/>
            <a:ext cx="1414716" cy="919565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8058" y="2286604"/>
            <a:ext cx="1969770" cy="623570"/>
          </a:xfrm>
          <a:custGeom>
            <a:avLst/>
            <a:gdLst/>
            <a:ahLst/>
            <a:cxnLst/>
            <a:rect l="l" t="t" r="r" b="b"/>
            <a:pathLst>
              <a:path w="1969770" h="623569">
                <a:moveTo>
                  <a:pt x="1865518" y="623176"/>
                </a:moveTo>
                <a:lnTo>
                  <a:pt x="103864" y="623176"/>
                </a:lnTo>
                <a:lnTo>
                  <a:pt x="63436" y="615013"/>
                </a:lnTo>
                <a:lnTo>
                  <a:pt x="30421" y="592754"/>
                </a:lnTo>
                <a:lnTo>
                  <a:pt x="8162" y="559740"/>
                </a:lnTo>
                <a:lnTo>
                  <a:pt x="0" y="519311"/>
                </a:lnTo>
                <a:lnTo>
                  <a:pt x="0" y="103864"/>
                </a:lnTo>
                <a:lnTo>
                  <a:pt x="8162" y="63435"/>
                </a:lnTo>
                <a:lnTo>
                  <a:pt x="30421" y="30421"/>
                </a:lnTo>
                <a:lnTo>
                  <a:pt x="63436" y="8162"/>
                </a:lnTo>
                <a:lnTo>
                  <a:pt x="103864" y="0"/>
                </a:lnTo>
                <a:lnTo>
                  <a:pt x="1865518" y="0"/>
                </a:lnTo>
                <a:lnTo>
                  <a:pt x="1905265" y="7906"/>
                </a:lnTo>
                <a:lnTo>
                  <a:pt x="1938961" y="30421"/>
                </a:lnTo>
                <a:lnTo>
                  <a:pt x="1961476" y="64117"/>
                </a:lnTo>
                <a:lnTo>
                  <a:pt x="1969382" y="103864"/>
                </a:lnTo>
                <a:lnTo>
                  <a:pt x="1969382" y="519311"/>
                </a:lnTo>
                <a:lnTo>
                  <a:pt x="1961220" y="559740"/>
                </a:lnTo>
                <a:lnTo>
                  <a:pt x="1938961" y="592754"/>
                </a:lnTo>
                <a:lnTo>
                  <a:pt x="1905947" y="615013"/>
                </a:lnTo>
                <a:lnTo>
                  <a:pt x="1865518" y="623176"/>
                </a:lnTo>
                <a:close/>
              </a:path>
            </a:pathLst>
          </a:custGeom>
          <a:solidFill>
            <a:srgbClr val="59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2769" y="2526107"/>
            <a:ext cx="455930" cy="140970"/>
          </a:xfrm>
          <a:custGeom>
            <a:avLst/>
            <a:gdLst/>
            <a:ahLst/>
            <a:cxnLst/>
            <a:rect l="l" t="t" r="r" b="b"/>
            <a:pathLst>
              <a:path w="455929" h="140969">
                <a:moveTo>
                  <a:pt x="61714" y="140196"/>
                </a:moveTo>
                <a:lnTo>
                  <a:pt x="48418" y="140196"/>
                </a:lnTo>
                <a:lnTo>
                  <a:pt x="40481" y="138856"/>
                </a:lnTo>
                <a:lnTo>
                  <a:pt x="6548" y="111918"/>
                </a:lnTo>
                <a:lnTo>
                  <a:pt x="0" y="75604"/>
                </a:lnTo>
                <a:lnTo>
                  <a:pt x="269" y="67651"/>
                </a:lnTo>
                <a:lnTo>
                  <a:pt x="11261" y="31055"/>
                </a:lnTo>
                <a:lnTo>
                  <a:pt x="42614" y="9227"/>
                </a:lnTo>
                <a:lnTo>
                  <a:pt x="50700" y="7739"/>
                </a:lnTo>
                <a:lnTo>
                  <a:pt x="63103" y="7739"/>
                </a:lnTo>
                <a:lnTo>
                  <a:pt x="66526" y="8036"/>
                </a:lnTo>
                <a:lnTo>
                  <a:pt x="73074" y="9227"/>
                </a:lnTo>
                <a:lnTo>
                  <a:pt x="76100" y="10021"/>
                </a:lnTo>
                <a:lnTo>
                  <a:pt x="78878" y="11013"/>
                </a:lnTo>
                <a:lnTo>
                  <a:pt x="81756" y="11906"/>
                </a:lnTo>
                <a:lnTo>
                  <a:pt x="84286" y="12997"/>
                </a:lnTo>
                <a:lnTo>
                  <a:pt x="86469" y="14287"/>
                </a:lnTo>
                <a:lnTo>
                  <a:pt x="88751" y="15478"/>
                </a:lnTo>
                <a:lnTo>
                  <a:pt x="90338" y="16519"/>
                </a:lnTo>
                <a:lnTo>
                  <a:pt x="92124" y="18305"/>
                </a:lnTo>
                <a:lnTo>
                  <a:pt x="92719" y="19050"/>
                </a:lnTo>
                <a:lnTo>
                  <a:pt x="93017" y="19645"/>
                </a:lnTo>
                <a:lnTo>
                  <a:pt x="93414" y="20240"/>
                </a:lnTo>
                <a:lnTo>
                  <a:pt x="94505" y="29616"/>
                </a:lnTo>
                <a:lnTo>
                  <a:pt x="55512" y="29616"/>
                </a:lnTo>
                <a:lnTo>
                  <a:pt x="50948" y="30658"/>
                </a:lnTo>
                <a:lnTo>
                  <a:pt x="28128" y="67319"/>
                </a:lnTo>
                <a:lnTo>
                  <a:pt x="28128" y="81805"/>
                </a:lnTo>
                <a:lnTo>
                  <a:pt x="47476" y="115490"/>
                </a:lnTo>
                <a:lnTo>
                  <a:pt x="56157" y="118020"/>
                </a:lnTo>
                <a:lnTo>
                  <a:pt x="94803" y="118020"/>
                </a:lnTo>
                <a:lnTo>
                  <a:pt x="94753" y="121741"/>
                </a:lnTo>
                <a:lnTo>
                  <a:pt x="69800" y="139005"/>
                </a:lnTo>
                <a:lnTo>
                  <a:pt x="65930" y="139799"/>
                </a:lnTo>
                <a:lnTo>
                  <a:pt x="61714" y="140196"/>
                </a:lnTo>
                <a:close/>
              </a:path>
              <a:path w="455929" h="140969">
                <a:moveTo>
                  <a:pt x="91380" y="40778"/>
                </a:moveTo>
                <a:lnTo>
                  <a:pt x="89792" y="40778"/>
                </a:lnTo>
                <a:lnTo>
                  <a:pt x="88552" y="40233"/>
                </a:lnTo>
                <a:lnTo>
                  <a:pt x="87064" y="39141"/>
                </a:lnTo>
                <a:lnTo>
                  <a:pt x="85576" y="37951"/>
                </a:lnTo>
                <a:lnTo>
                  <a:pt x="83591" y="36661"/>
                </a:lnTo>
                <a:lnTo>
                  <a:pt x="81111" y="35272"/>
                </a:lnTo>
                <a:lnTo>
                  <a:pt x="78730" y="33783"/>
                </a:lnTo>
                <a:lnTo>
                  <a:pt x="75852" y="32494"/>
                </a:lnTo>
                <a:lnTo>
                  <a:pt x="72479" y="31402"/>
                </a:lnTo>
                <a:lnTo>
                  <a:pt x="69205" y="30212"/>
                </a:lnTo>
                <a:lnTo>
                  <a:pt x="65236" y="29616"/>
                </a:lnTo>
                <a:lnTo>
                  <a:pt x="94505" y="29616"/>
                </a:lnTo>
                <a:lnTo>
                  <a:pt x="94406" y="33585"/>
                </a:lnTo>
                <a:lnTo>
                  <a:pt x="94229" y="34825"/>
                </a:lnTo>
                <a:lnTo>
                  <a:pt x="94109" y="36363"/>
                </a:lnTo>
                <a:lnTo>
                  <a:pt x="91926" y="40580"/>
                </a:lnTo>
                <a:lnTo>
                  <a:pt x="91380" y="40778"/>
                </a:lnTo>
                <a:close/>
              </a:path>
              <a:path w="455929" h="140969">
                <a:moveTo>
                  <a:pt x="94803" y="118020"/>
                </a:moveTo>
                <a:lnTo>
                  <a:pt x="65881" y="118020"/>
                </a:lnTo>
                <a:lnTo>
                  <a:pt x="69849" y="117474"/>
                </a:lnTo>
                <a:lnTo>
                  <a:pt x="76596" y="115292"/>
                </a:lnTo>
                <a:lnTo>
                  <a:pt x="79474" y="114101"/>
                </a:lnTo>
                <a:lnTo>
                  <a:pt x="81855" y="112811"/>
                </a:lnTo>
                <a:lnTo>
                  <a:pt x="84335" y="111521"/>
                </a:lnTo>
                <a:lnTo>
                  <a:pt x="86320" y="110331"/>
                </a:lnTo>
                <a:lnTo>
                  <a:pt x="87808" y="109239"/>
                </a:lnTo>
                <a:lnTo>
                  <a:pt x="89396" y="108148"/>
                </a:lnTo>
                <a:lnTo>
                  <a:pt x="90636" y="107602"/>
                </a:lnTo>
                <a:lnTo>
                  <a:pt x="92223" y="107602"/>
                </a:lnTo>
                <a:lnTo>
                  <a:pt x="92769" y="107751"/>
                </a:lnTo>
                <a:lnTo>
                  <a:pt x="93563" y="108346"/>
                </a:lnTo>
                <a:lnTo>
                  <a:pt x="93860" y="108892"/>
                </a:lnTo>
                <a:lnTo>
                  <a:pt x="94059" y="109686"/>
                </a:lnTo>
                <a:lnTo>
                  <a:pt x="94357" y="110480"/>
                </a:lnTo>
                <a:lnTo>
                  <a:pt x="94456" y="111025"/>
                </a:lnTo>
                <a:lnTo>
                  <a:pt x="94580" y="111918"/>
                </a:lnTo>
                <a:lnTo>
                  <a:pt x="94753" y="114349"/>
                </a:lnTo>
                <a:lnTo>
                  <a:pt x="94803" y="118020"/>
                </a:lnTo>
                <a:close/>
              </a:path>
              <a:path w="455929" h="140969">
                <a:moveTo>
                  <a:pt x="127122" y="138707"/>
                </a:moveTo>
                <a:lnTo>
                  <a:pt x="122161" y="138707"/>
                </a:lnTo>
                <a:lnTo>
                  <a:pt x="120127" y="138608"/>
                </a:lnTo>
                <a:lnTo>
                  <a:pt x="118540" y="138410"/>
                </a:lnTo>
                <a:lnTo>
                  <a:pt x="116952" y="138310"/>
                </a:lnTo>
                <a:lnTo>
                  <a:pt x="112140" y="135384"/>
                </a:lnTo>
                <a:lnTo>
                  <a:pt x="112140" y="3621"/>
                </a:lnTo>
                <a:lnTo>
                  <a:pt x="122161" y="0"/>
                </a:lnTo>
                <a:lnTo>
                  <a:pt x="127122" y="0"/>
                </a:lnTo>
                <a:lnTo>
                  <a:pt x="129156" y="99"/>
                </a:lnTo>
                <a:lnTo>
                  <a:pt x="132331" y="496"/>
                </a:lnTo>
                <a:lnTo>
                  <a:pt x="133571" y="793"/>
                </a:lnTo>
                <a:lnTo>
                  <a:pt x="134464" y="1190"/>
                </a:lnTo>
                <a:lnTo>
                  <a:pt x="135456" y="1587"/>
                </a:lnTo>
                <a:lnTo>
                  <a:pt x="136151" y="2033"/>
                </a:lnTo>
                <a:lnTo>
                  <a:pt x="136945" y="3026"/>
                </a:lnTo>
                <a:lnTo>
                  <a:pt x="137143" y="3621"/>
                </a:lnTo>
                <a:lnTo>
                  <a:pt x="137143" y="53131"/>
                </a:lnTo>
                <a:lnTo>
                  <a:pt x="190406" y="53131"/>
                </a:lnTo>
                <a:lnTo>
                  <a:pt x="191962" y="55165"/>
                </a:lnTo>
                <a:lnTo>
                  <a:pt x="193797" y="59183"/>
                </a:lnTo>
                <a:lnTo>
                  <a:pt x="194540" y="62358"/>
                </a:lnTo>
                <a:lnTo>
                  <a:pt x="153762" y="62358"/>
                </a:lnTo>
                <a:lnTo>
                  <a:pt x="150538" y="63500"/>
                </a:lnTo>
                <a:lnTo>
                  <a:pt x="143989" y="68064"/>
                </a:lnTo>
                <a:lnTo>
                  <a:pt x="140616" y="71437"/>
                </a:lnTo>
                <a:lnTo>
                  <a:pt x="137143" y="75902"/>
                </a:lnTo>
                <a:lnTo>
                  <a:pt x="137143" y="135384"/>
                </a:lnTo>
                <a:lnTo>
                  <a:pt x="136945" y="135979"/>
                </a:lnTo>
                <a:lnTo>
                  <a:pt x="130744" y="138410"/>
                </a:lnTo>
                <a:lnTo>
                  <a:pt x="129156" y="138608"/>
                </a:lnTo>
                <a:lnTo>
                  <a:pt x="127122" y="138707"/>
                </a:lnTo>
                <a:close/>
              </a:path>
              <a:path w="455929" h="140969">
                <a:moveTo>
                  <a:pt x="190406" y="53131"/>
                </a:moveTo>
                <a:lnTo>
                  <a:pt x="137143" y="53131"/>
                </a:lnTo>
                <a:lnTo>
                  <a:pt x="141410" y="48964"/>
                </a:lnTo>
                <a:lnTo>
                  <a:pt x="145775" y="45839"/>
                </a:lnTo>
                <a:lnTo>
                  <a:pt x="154705" y="41671"/>
                </a:lnTo>
                <a:lnTo>
                  <a:pt x="159368" y="40630"/>
                </a:lnTo>
                <a:lnTo>
                  <a:pt x="170282" y="40630"/>
                </a:lnTo>
                <a:lnTo>
                  <a:pt x="175342" y="41622"/>
                </a:lnTo>
                <a:lnTo>
                  <a:pt x="179410" y="43606"/>
                </a:lnTo>
                <a:lnTo>
                  <a:pt x="183578" y="45591"/>
                </a:lnTo>
                <a:lnTo>
                  <a:pt x="186901" y="48319"/>
                </a:lnTo>
                <a:lnTo>
                  <a:pt x="189382" y="51792"/>
                </a:lnTo>
                <a:lnTo>
                  <a:pt x="190406" y="53131"/>
                </a:lnTo>
                <a:close/>
              </a:path>
              <a:path w="455929" h="140969">
                <a:moveTo>
                  <a:pt x="186703" y="138707"/>
                </a:moveTo>
                <a:lnTo>
                  <a:pt x="181841" y="138707"/>
                </a:lnTo>
                <a:lnTo>
                  <a:pt x="179758" y="138608"/>
                </a:lnTo>
                <a:lnTo>
                  <a:pt x="178071" y="138410"/>
                </a:lnTo>
                <a:lnTo>
                  <a:pt x="176483" y="138310"/>
                </a:lnTo>
                <a:lnTo>
                  <a:pt x="171820" y="135384"/>
                </a:lnTo>
                <a:lnTo>
                  <a:pt x="171820" y="79970"/>
                </a:lnTo>
                <a:lnTo>
                  <a:pt x="171473" y="76596"/>
                </a:lnTo>
                <a:lnTo>
                  <a:pt x="170743" y="73967"/>
                </a:lnTo>
                <a:lnTo>
                  <a:pt x="170183" y="71635"/>
                </a:lnTo>
                <a:lnTo>
                  <a:pt x="169290" y="69552"/>
                </a:lnTo>
                <a:lnTo>
                  <a:pt x="168099" y="67865"/>
                </a:lnTo>
                <a:lnTo>
                  <a:pt x="166909" y="66079"/>
                </a:lnTo>
                <a:lnTo>
                  <a:pt x="165371" y="64740"/>
                </a:lnTo>
                <a:lnTo>
                  <a:pt x="163486" y="63847"/>
                </a:lnTo>
                <a:lnTo>
                  <a:pt x="161601" y="62855"/>
                </a:lnTo>
                <a:lnTo>
                  <a:pt x="159418" y="62358"/>
                </a:lnTo>
                <a:lnTo>
                  <a:pt x="194540" y="62358"/>
                </a:lnTo>
                <a:lnTo>
                  <a:pt x="194888" y="63847"/>
                </a:lnTo>
                <a:lnTo>
                  <a:pt x="196079" y="68411"/>
                </a:lnTo>
                <a:lnTo>
                  <a:pt x="196674" y="73967"/>
                </a:lnTo>
                <a:lnTo>
                  <a:pt x="196674" y="135384"/>
                </a:lnTo>
                <a:lnTo>
                  <a:pt x="190275" y="138410"/>
                </a:lnTo>
                <a:lnTo>
                  <a:pt x="188687" y="138608"/>
                </a:lnTo>
                <a:lnTo>
                  <a:pt x="186703" y="138707"/>
                </a:lnTo>
                <a:close/>
              </a:path>
              <a:path w="455929" h="140969">
                <a:moveTo>
                  <a:pt x="236137" y="138707"/>
                </a:moveTo>
                <a:lnTo>
                  <a:pt x="231176" y="138707"/>
                </a:lnTo>
                <a:lnTo>
                  <a:pt x="229142" y="138608"/>
                </a:lnTo>
                <a:lnTo>
                  <a:pt x="227555" y="138410"/>
                </a:lnTo>
                <a:lnTo>
                  <a:pt x="225967" y="138310"/>
                </a:lnTo>
                <a:lnTo>
                  <a:pt x="221155" y="135384"/>
                </a:lnTo>
                <a:lnTo>
                  <a:pt x="221155" y="45739"/>
                </a:lnTo>
                <a:lnTo>
                  <a:pt x="221353" y="45144"/>
                </a:lnTo>
                <a:lnTo>
                  <a:pt x="222147" y="44152"/>
                </a:lnTo>
                <a:lnTo>
                  <a:pt x="222792" y="43755"/>
                </a:lnTo>
                <a:lnTo>
                  <a:pt x="223685" y="43457"/>
                </a:lnTo>
                <a:lnTo>
                  <a:pt x="224677" y="43060"/>
                </a:lnTo>
                <a:lnTo>
                  <a:pt x="225967" y="42763"/>
                </a:lnTo>
                <a:lnTo>
                  <a:pt x="229142" y="42366"/>
                </a:lnTo>
                <a:lnTo>
                  <a:pt x="231176" y="42267"/>
                </a:lnTo>
                <a:lnTo>
                  <a:pt x="236137" y="42267"/>
                </a:lnTo>
                <a:lnTo>
                  <a:pt x="238171" y="42366"/>
                </a:lnTo>
                <a:lnTo>
                  <a:pt x="241346" y="42763"/>
                </a:lnTo>
                <a:lnTo>
                  <a:pt x="242586" y="43060"/>
                </a:lnTo>
                <a:lnTo>
                  <a:pt x="243479" y="43457"/>
                </a:lnTo>
                <a:lnTo>
                  <a:pt x="244471" y="43755"/>
                </a:lnTo>
                <a:lnTo>
                  <a:pt x="245166" y="44152"/>
                </a:lnTo>
                <a:lnTo>
                  <a:pt x="245960" y="45144"/>
                </a:lnTo>
                <a:lnTo>
                  <a:pt x="246158" y="45739"/>
                </a:lnTo>
                <a:lnTo>
                  <a:pt x="246158" y="135384"/>
                </a:lnTo>
                <a:lnTo>
                  <a:pt x="239758" y="138410"/>
                </a:lnTo>
                <a:lnTo>
                  <a:pt x="238171" y="138608"/>
                </a:lnTo>
                <a:lnTo>
                  <a:pt x="236137" y="138707"/>
                </a:lnTo>
                <a:close/>
              </a:path>
              <a:path w="455929" h="140969">
                <a:moveTo>
                  <a:pt x="239064" y="29616"/>
                </a:moveTo>
                <a:lnTo>
                  <a:pt x="227951" y="29616"/>
                </a:lnTo>
                <a:lnTo>
                  <a:pt x="224181" y="28723"/>
                </a:lnTo>
                <a:lnTo>
                  <a:pt x="222197" y="26937"/>
                </a:lnTo>
                <a:lnTo>
                  <a:pt x="220212" y="25052"/>
                </a:lnTo>
                <a:lnTo>
                  <a:pt x="219220" y="21679"/>
                </a:lnTo>
                <a:lnTo>
                  <a:pt x="219291" y="11509"/>
                </a:lnTo>
                <a:lnTo>
                  <a:pt x="220212" y="8284"/>
                </a:lnTo>
                <a:lnTo>
                  <a:pt x="224280" y="4415"/>
                </a:lnTo>
                <a:lnTo>
                  <a:pt x="228150" y="3423"/>
                </a:lnTo>
                <a:lnTo>
                  <a:pt x="239362" y="3423"/>
                </a:lnTo>
                <a:lnTo>
                  <a:pt x="243132" y="4365"/>
                </a:lnTo>
                <a:lnTo>
                  <a:pt x="247101" y="8135"/>
                </a:lnTo>
                <a:lnTo>
                  <a:pt x="248093" y="11509"/>
                </a:lnTo>
                <a:lnTo>
                  <a:pt x="247989" y="21679"/>
                </a:lnTo>
                <a:lnTo>
                  <a:pt x="247051" y="24804"/>
                </a:lnTo>
                <a:lnTo>
                  <a:pt x="244967" y="26789"/>
                </a:lnTo>
                <a:lnTo>
                  <a:pt x="242884" y="28674"/>
                </a:lnTo>
                <a:lnTo>
                  <a:pt x="239064" y="29616"/>
                </a:lnTo>
                <a:close/>
              </a:path>
              <a:path w="455929" h="140969">
                <a:moveTo>
                  <a:pt x="351514" y="56405"/>
                </a:moveTo>
                <a:lnTo>
                  <a:pt x="292332" y="56405"/>
                </a:lnTo>
                <a:lnTo>
                  <a:pt x="297293" y="51147"/>
                </a:lnTo>
                <a:lnTo>
                  <a:pt x="302304" y="47228"/>
                </a:lnTo>
                <a:lnTo>
                  <a:pt x="307364" y="44648"/>
                </a:lnTo>
                <a:lnTo>
                  <a:pt x="312424" y="41969"/>
                </a:lnTo>
                <a:lnTo>
                  <a:pt x="317683" y="40630"/>
                </a:lnTo>
                <a:lnTo>
                  <a:pt x="329192" y="40630"/>
                </a:lnTo>
                <a:lnTo>
                  <a:pt x="334252" y="41622"/>
                </a:lnTo>
                <a:lnTo>
                  <a:pt x="338320" y="43606"/>
                </a:lnTo>
                <a:lnTo>
                  <a:pt x="342487" y="45591"/>
                </a:lnTo>
                <a:lnTo>
                  <a:pt x="345811" y="48269"/>
                </a:lnTo>
                <a:lnTo>
                  <a:pt x="348292" y="51643"/>
                </a:lnTo>
                <a:lnTo>
                  <a:pt x="350871" y="55016"/>
                </a:lnTo>
                <a:lnTo>
                  <a:pt x="351514" y="56405"/>
                </a:lnTo>
                <a:close/>
              </a:path>
              <a:path w="455929" h="140969">
                <a:moveTo>
                  <a:pt x="286032" y="138707"/>
                </a:moveTo>
                <a:lnTo>
                  <a:pt x="281071" y="138707"/>
                </a:lnTo>
                <a:lnTo>
                  <a:pt x="279037" y="138608"/>
                </a:lnTo>
                <a:lnTo>
                  <a:pt x="277449" y="138410"/>
                </a:lnTo>
                <a:lnTo>
                  <a:pt x="275862" y="138310"/>
                </a:lnTo>
                <a:lnTo>
                  <a:pt x="271050" y="135384"/>
                </a:lnTo>
                <a:lnTo>
                  <a:pt x="271050" y="45591"/>
                </a:lnTo>
                <a:lnTo>
                  <a:pt x="273282" y="43308"/>
                </a:lnTo>
                <a:lnTo>
                  <a:pt x="274175" y="42912"/>
                </a:lnTo>
                <a:lnTo>
                  <a:pt x="275267" y="42664"/>
                </a:lnTo>
                <a:lnTo>
                  <a:pt x="276557" y="42564"/>
                </a:lnTo>
                <a:lnTo>
                  <a:pt x="277946" y="42366"/>
                </a:lnTo>
                <a:lnTo>
                  <a:pt x="279682" y="42267"/>
                </a:lnTo>
                <a:lnTo>
                  <a:pt x="283849" y="42267"/>
                </a:lnTo>
                <a:lnTo>
                  <a:pt x="285585" y="42366"/>
                </a:lnTo>
                <a:lnTo>
                  <a:pt x="286974" y="42564"/>
                </a:lnTo>
                <a:lnTo>
                  <a:pt x="288364" y="42664"/>
                </a:lnTo>
                <a:lnTo>
                  <a:pt x="289455" y="42912"/>
                </a:lnTo>
                <a:lnTo>
                  <a:pt x="290249" y="43308"/>
                </a:lnTo>
                <a:lnTo>
                  <a:pt x="291042" y="43606"/>
                </a:lnTo>
                <a:lnTo>
                  <a:pt x="291588" y="44003"/>
                </a:lnTo>
                <a:lnTo>
                  <a:pt x="292183" y="44995"/>
                </a:lnTo>
                <a:lnTo>
                  <a:pt x="292332" y="45591"/>
                </a:lnTo>
                <a:lnTo>
                  <a:pt x="292332" y="56405"/>
                </a:lnTo>
                <a:lnTo>
                  <a:pt x="351514" y="56405"/>
                </a:lnTo>
                <a:lnTo>
                  <a:pt x="352707" y="58985"/>
                </a:lnTo>
                <a:lnTo>
                  <a:pt x="353514" y="62358"/>
                </a:lnTo>
                <a:lnTo>
                  <a:pt x="312672" y="62358"/>
                </a:lnTo>
                <a:lnTo>
                  <a:pt x="309447" y="63500"/>
                </a:lnTo>
                <a:lnTo>
                  <a:pt x="302849" y="68113"/>
                </a:lnTo>
                <a:lnTo>
                  <a:pt x="299526" y="71437"/>
                </a:lnTo>
                <a:lnTo>
                  <a:pt x="296053" y="75902"/>
                </a:lnTo>
                <a:lnTo>
                  <a:pt x="296053" y="135384"/>
                </a:lnTo>
                <a:lnTo>
                  <a:pt x="295854" y="135979"/>
                </a:lnTo>
                <a:lnTo>
                  <a:pt x="289653" y="138410"/>
                </a:lnTo>
                <a:lnTo>
                  <a:pt x="288066" y="138608"/>
                </a:lnTo>
                <a:lnTo>
                  <a:pt x="286032" y="138707"/>
                </a:lnTo>
                <a:close/>
              </a:path>
              <a:path w="455929" h="140969">
                <a:moveTo>
                  <a:pt x="345613" y="138707"/>
                </a:moveTo>
                <a:lnTo>
                  <a:pt x="340751" y="138707"/>
                </a:lnTo>
                <a:lnTo>
                  <a:pt x="338667" y="138608"/>
                </a:lnTo>
                <a:lnTo>
                  <a:pt x="336981" y="138410"/>
                </a:lnTo>
                <a:lnTo>
                  <a:pt x="335393" y="138310"/>
                </a:lnTo>
                <a:lnTo>
                  <a:pt x="330730" y="135384"/>
                </a:lnTo>
                <a:lnTo>
                  <a:pt x="330730" y="79970"/>
                </a:lnTo>
                <a:lnTo>
                  <a:pt x="330383" y="76596"/>
                </a:lnTo>
                <a:lnTo>
                  <a:pt x="329688" y="74116"/>
                </a:lnTo>
                <a:lnTo>
                  <a:pt x="329093" y="71635"/>
                </a:lnTo>
                <a:lnTo>
                  <a:pt x="328200" y="69552"/>
                </a:lnTo>
                <a:lnTo>
                  <a:pt x="327009" y="67865"/>
                </a:lnTo>
                <a:lnTo>
                  <a:pt x="325819" y="66079"/>
                </a:lnTo>
                <a:lnTo>
                  <a:pt x="324281" y="64740"/>
                </a:lnTo>
                <a:lnTo>
                  <a:pt x="322396" y="63847"/>
                </a:lnTo>
                <a:lnTo>
                  <a:pt x="320510" y="62855"/>
                </a:lnTo>
                <a:lnTo>
                  <a:pt x="318328" y="62358"/>
                </a:lnTo>
                <a:lnTo>
                  <a:pt x="353514" y="62358"/>
                </a:lnTo>
                <a:lnTo>
                  <a:pt x="353876" y="63847"/>
                </a:lnTo>
                <a:lnTo>
                  <a:pt x="354989" y="68113"/>
                </a:lnTo>
                <a:lnTo>
                  <a:pt x="355584" y="73620"/>
                </a:lnTo>
                <a:lnTo>
                  <a:pt x="355584" y="135384"/>
                </a:lnTo>
                <a:lnTo>
                  <a:pt x="349185" y="138410"/>
                </a:lnTo>
                <a:lnTo>
                  <a:pt x="347597" y="138608"/>
                </a:lnTo>
                <a:lnTo>
                  <a:pt x="345613" y="138707"/>
                </a:lnTo>
                <a:close/>
              </a:path>
              <a:path w="455929" h="140969">
                <a:moveTo>
                  <a:pt x="385026" y="68460"/>
                </a:moveTo>
                <a:lnTo>
                  <a:pt x="383240" y="68460"/>
                </a:lnTo>
                <a:lnTo>
                  <a:pt x="382595" y="68262"/>
                </a:lnTo>
                <a:lnTo>
                  <a:pt x="379564" y="55364"/>
                </a:lnTo>
                <a:lnTo>
                  <a:pt x="379618" y="54768"/>
                </a:lnTo>
                <a:lnTo>
                  <a:pt x="379916" y="53578"/>
                </a:lnTo>
                <a:lnTo>
                  <a:pt x="380313" y="52387"/>
                </a:lnTo>
                <a:lnTo>
                  <a:pt x="380958" y="51345"/>
                </a:lnTo>
                <a:lnTo>
                  <a:pt x="381851" y="50452"/>
                </a:lnTo>
                <a:lnTo>
                  <a:pt x="382744" y="49460"/>
                </a:lnTo>
                <a:lnTo>
                  <a:pt x="412509" y="40630"/>
                </a:lnTo>
                <a:lnTo>
                  <a:pt x="423324" y="40630"/>
                </a:lnTo>
                <a:lnTo>
                  <a:pt x="429228" y="41324"/>
                </a:lnTo>
                <a:lnTo>
                  <a:pt x="434089" y="42713"/>
                </a:lnTo>
                <a:lnTo>
                  <a:pt x="439050" y="44003"/>
                </a:lnTo>
                <a:lnTo>
                  <a:pt x="443118" y="46087"/>
                </a:lnTo>
                <a:lnTo>
                  <a:pt x="446293" y="48964"/>
                </a:lnTo>
                <a:lnTo>
                  <a:pt x="449468" y="51742"/>
                </a:lnTo>
                <a:lnTo>
                  <a:pt x="451800" y="55364"/>
                </a:lnTo>
                <a:lnTo>
                  <a:pt x="453189" y="59531"/>
                </a:lnTo>
                <a:lnTo>
                  <a:pt x="409979" y="59531"/>
                </a:lnTo>
                <a:lnTo>
                  <a:pt x="406258" y="60027"/>
                </a:lnTo>
                <a:lnTo>
                  <a:pt x="402984" y="61019"/>
                </a:lnTo>
                <a:lnTo>
                  <a:pt x="399710" y="61912"/>
                </a:lnTo>
                <a:lnTo>
                  <a:pt x="396833" y="62904"/>
                </a:lnTo>
                <a:lnTo>
                  <a:pt x="391872" y="65087"/>
                </a:lnTo>
                <a:lnTo>
                  <a:pt x="389788" y="66129"/>
                </a:lnTo>
                <a:lnTo>
                  <a:pt x="388101" y="67121"/>
                </a:lnTo>
                <a:lnTo>
                  <a:pt x="386415" y="68014"/>
                </a:lnTo>
                <a:lnTo>
                  <a:pt x="385026" y="68460"/>
                </a:lnTo>
                <a:close/>
              </a:path>
              <a:path w="455929" h="140969">
                <a:moveTo>
                  <a:pt x="412509" y="140344"/>
                </a:moveTo>
                <a:lnTo>
                  <a:pt x="402190" y="140344"/>
                </a:lnTo>
                <a:lnTo>
                  <a:pt x="397874" y="139749"/>
                </a:lnTo>
                <a:lnTo>
                  <a:pt x="374558" y="116383"/>
                </a:lnTo>
                <a:lnTo>
                  <a:pt x="374558" y="106461"/>
                </a:lnTo>
                <a:lnTo>
                  <a:pt x="407598" y="82004"/>
                </a:lnTo>
                <a:lnTo>
                  <a:pt x="414494" y="81408"/>
                </a:lnTo>
                <a:lnTo>
                  <a:pt x="430964" y="81408"/>
                </a:lnTo>
                <a:lnTo>
                  <a:pt x="430964" y="73273"/>
                </a:lnTo>
                <a:lnTo>
                  <a:pt x="430666" y="70842"/>
                </a:lnTo>
                <a:lnTo>
                  <a:pt x="430071" y="68758"/>
                </a:lnTo>
                <a:lnTo>
                  <a:pt x="429575" y="66675"/>
                </a:lnTo>
                <a:lnTo>
                  <a:pt x="422183" y="60573"/>
                </a:lnTo>
                <a:lnTo>
                  <a:pt x="420000" y="59878"/>
                </a:lnTo>
                <a:lnTo>
                  <a:pt x="417321" y="59531"/>
                </a:lnTo>
                <a:lnTo>
                  <a:pt x="453189" y="59531"/>
                </a:lnTo>
                <a:lnTo>
                  <a:pt x="454776" y="64194"/>
                </a:lnTo>
                <a:lnTo>
                  <a:pt x="455428" y="68758"/>
                </a:lnTo>
                <a:lnTo>
                  <a:pt x="455521" y="97184"/>
                </a:lnTo>
                <a:lnTo>
                  <a:pt x="417371" y="97184"/>
                </a:lnTo>
                <a:lnTo>
                  <a:pt x="413898" y="97482"/>
                </a:lnTo>
                <a:lnTo>
                  <a:pt x="398966" y="108694"/>
                </a:lnTo>
                <a:lnTo>
                  <a:pt x="398966" y="114548"/>
                </a:lnTo>
                <a:lnTo>
                  <a:pt x="400156" y="117475"/>
                </a:lnTo>
                <a:lnTo>
                  <a:pt x="402538" y="119657"/>
                </a:lnTo>
                <a:lnTo>
                  <a:pt x="404919" y="121741"/>
                </a:lnTo>
                <a:lnTo>
                  <a:pt x="408193" y="122783"/>
                </a:lnTo>
                <a:lnTo>
                  <a:pt x="455521" y="122783"/>
                </a:lnTo>
                <a:lnTo>
                  <a:pt x="455521" y="127992"/>
                </a:lnTo>
                <a:lnTo>
                  <a:pt x="434833" y="127992"/>
                </a:lnTo>
                <a:lnTo>
                  <a:pt x="431162" y="131861"/>
                </a:lnTo>
                <a:lnTo>
                  <a:pt x="426995" y="134887"/>
                </a:lnTo>
                <a:lnTo>
                  <a:pt x="417669" y="139253"/>
                </a:lnTo>
                <a:lnTo>
                  <a:pt x="412509" y="140344"/>
                </a:lnTo>
                <a:close/>
              </a:path>
              <a:path w="455929" h="140969">
                <a:moveTo>
                  <a:pt x="455521" y="122783"/>
                </a:moveTo>
                <a:lnTo>
                  <a:pt x="415833" y="122783"/>
                </a:lnTo>
                <a:lnTo>
                  <a:pt x="419008" y="121890"/>
                </a:lnTo>
                <a:lnTo>
                  <a:pt x="421885" y="120104"/>
                </a:lnTo>
                <a:lnTo>
                  <a:pt x="424862" y="118318"/>
                </a:lnTo>
                <a:lnTo>
                  <a:pt x="427888" y="115689"/>
                </a:lnTo>
                <a:lnTo>
                  <a:pt x="430964" y="112216"/>
                </a:lnTo>
                <a:lnTo>
                  <a:pt x="430964" y="97184"/>
                </a:lnTo>
                <a:lnTo>
                  <a:pt x="455521" y="97184"/>
                </a:lnTo>
                <a:lnTo>
                  <a:pt x="455521" y="122783"/>
                </a:lnTo>
                <a:close/>
              </a:path>
              <a:path w="455929" h="140969">
                <a:moveTo>
                  <a:pt x="447881" y="138707"/>
                </a:moveTo>
                <a:lnTo>
                  <a:pt x="442126" y="138707"/>
                </a:lnTo>
                <a:lnTo>
                  <a:pt x="439943" y="138559"/>
                </a:lnTo>
                <a:lnTo>
                  <a:pt x="438554" y="138261"/>
                </a:lnTo>
                <a:lnTo>
                  <a:pt x="437165" y="138062"/>
                </a:lnTo>
                <a:lnTo>
                  <a:pt x="436173" y="137715"/>
                </a:lnTo>
                <a:lnTo>
                  <a:pt x="435578" y="137219"/>
                </a:lnTo>
                <a:lnTo>
                  <a:pt x="435081" y="136723"/>
                </a:lnTo>
                <a:lnTo>
                  <a:pt x="434833" y="135979"/>
                </a:lnTo>
                <a:lnTo>
                  <a:pt x="434833" y="127992"/>
                </a:lnTo>
                <a:lnTo>
                  <a:pt x="455521" y="127992"/>
                </a:lnTo>
                <a:lnTo>
                  <a:pt x="455521" y="135979"/>
                </a:lnTo>
                <a:lnTo>
                  <a:pt x="455173" y="136723"/>
                </a:lnTo>
                <a:lnTo>
                  <a:pt x="453784" y="137715"/>
                </a:lnTo>
                <a:lnTo>
                  <a:pt x="452742" y="138062"/>
                </a:lnTo>
                <a:lnTo>
                  <a:pt x="451353" y="138261"/>
                </a:lnTo>
                <a:lnTo>
                  <a:pt x="449964" y="138559"/>
                </a:lnTo>
                <a:lnTo>
                  <a:pt x="447881" y="138707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08526" y="2295250"/>
            <a:ext cx="2941967" cy="61452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48058" y="3033729"/>
            <a:ext cx="1969770" cy="623570"/>
          </a:xfrm>
          <a:custGeom>
            <a:avLst/>
            <a:gdLst/>
            <a:ahLst/>
            <a:cxnLst/>
            <a:rect l="l" t="t" r="r" b="b"/>
            <a:pathLst>
              <a:path w="1969770" h="623570">
                <a:moveTo>
                  <a:pt x="1865518" y="623175"/>
                </a:moveTo>
                <a:lnTo>
                  <a:pt x="103864" y="623175"/>
                </a:lnTo>
                <a:lnTo>
                  <a:pt x="63436" y="615013"/>
                </a:lnTo>
                <a:lnTo>
                  <a:pt x="30421" y="592754"/>
                </a:lnTo>
                <a:lnTo>
                  <a:pt x="8162" y="559740"/>
                </a:lnTo>
                <a:lnTo>
                  <a:pt x="0" y="519311"/>
                </a:lnTo>
                <a:lnTo>
                  <a:pt x="0" y="103864"/>
                </a:lnTo>
                <a:lnTo>
                  <a:pt x="8162" y="63435"/>
                </a:lnTo>
                <a:lnTo>
                  <a:pt x="30421" y="30421"/>
                </a:lnTo>
                <a:lnTo>
                  <a:pt x="63436" y="8162"/>
                </a:lnTo>
                <a:lnTo>
                  <a:pt x="103864" y="0"/>
                </a:lnTo>
                <a:lnTo>
                  <a:pt x="1865518" y="0"/>
                </a:lnTo>
                <a:lnTo>
                  <a:pt x="1905265" y="7906"/>
                </a:lnTo>
                <a:lnTo>
                  <a:pt x="1938961" y="30421"/>
                </a:lnTo>
                <a:lnTo>
                  <a:pt x="1961476" y="64117"/>
                </a:lnTo>
                <a:lnTo>
                  <a:pt x="1969382" y="103864"/>
                </a:lnTo>
                <a:lnTo>
                  <a:pt x="1969382" y="519311"/>
                </a:lnTo>
                <a:lnTo>
                  <a:pt x="1961220" y="559740"/>
                </a:lnTo>
                <a:lnTo>
                  <a:pt x="1938961" y="592754"/>
                </a:lnTo>
                <a:lnTo>
                  <a:pt x="1905947" y="615013"/>
                </a:lnTo>
                <a:lnTo>
                  <a:pt x="1865518" y="623175"/>
                </a:lnTo>
                <a:close/>
              </a:path>
            </a:pathLst>
          </a:custGeom>
          <a:solidFill>
            <a:srgbClr val="59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90170" y="3282460"/>
            <a:ext cx="473709" cy="165100"/>
          </a:xfrm>
          <a:custGeom>
            <a:avLst/>
            <a:gdLst/>
            <a:ahLst/>
            <a:cxnLst/>
            <a:rect l="l" t="t" r="r" b="b"/>
            <a:pathLst>
              <a:path w="473709" h="165100">
                <a:moveTo>
                  <a:pt x="51619" y="108198"/>
                </a:moveTo>
                <a:lnTo>
                  <a:pt x="17958" y="108198"/>
                </a:lnTo>
                <a:lnTo>
                  <a:pt x="19496" y="107949"/>
                </a:lnTo>
                <a:lnTo>
                  <a:pt x="20786" y="107453"/>
                </a:lnTo>
                <a:lnTo>
                  <a:pt x="26144" y="100012"/>
                </a:lnTo>
                <a:lnTo>
                  <a:pt x="26640" y="97928"/>
                </a:lnTo>
                <a:lnTo>
                  <a:pt x="26888" y="95299"/>
                </a:lnTo>
                <a:lnTo>
                  <a:pt x="26888" y="3274"/>
                </a:lnTo>
                <a:lnTo>
                  <a:pt x="27086" y="2728"/>
                </a:lnTo>
                <a:lnTo>
                  <a:pt x="27483" y="2232"/>
                </a:lnTo>
                <a:lnTo>
                  <a:pt x="27979" y="1736"/>
                </a:lnTo>
                <a:lnTo>
                  <a:pt x="28674" y="1339"/>
                </a:lnTo>
                <a:lnTo>
                  <a:pt x="29567" y="1041"/>
                </a:lnTo>
                <a:lnTo>
                  <a:pt x="30559" y="644"/>
                </a:lnTo>
                <a:lnTo>
                  <a:pt x="31898" y="396"/>
                </a:lnTo>
                <a:lnTo>
                  <a:pt x="33585" y="297"/>
                </a:lnTo>
                <a:lnTo>
                  <a:pt x="35371" y="99"/>
                </a:lnTo>
                <a:lnTo>
                  <a:pt x="37504" y="0"/>
                </a:lnTo>
                <a:lnTo>
                  <a:pt x="42564" y="0"/>
                </a:lnTo>
                <a:lnTo>
                  <a:pt x="44648" y="99"/>
                </a:lnTo>
                <a:lnTo>
                  <a:pt x="46235" y="297"/>
                </a:lnTo>
                <a:lnTo>
                  <a:pt x="47922" y="396"/>
                </a:lnTo>
                <a:lnTo>
                  <a:pt x="49262" y="644"/>
                </a:lnTo>
                <a:lnTo>
                  <a:pt x="50254" y="1041"/>
                </a:lnTo>
                <a:lnTo>
                  <a:pt x="51345" y="1339"/>
                </a:lnTo>
                <a:lnTo>
                  <a:pt x="52089" y="1736"/>
                </a:lnTo>
                <a:lnTo>
                  <a:pt x="52883" y="2728"/>
                </a:lnTo>
                <a:lnTo>
                  <a:pt x="53082" y="3274"/>
                </a:lnTo>
                <a:lnTo>
                  <a:pt x="52979" y="100012"/>
                </a:lnTo>
                <a:lnTo>
                  <a:pt x="52592" y="103733"/>
                </a:lnTo>
                <a:lnTo>
                  <a:pt x="52478" y="104526"/>
                </a:lnTo>
                <a:lnTo>
                  <a:pt x="51619" y="108198"/>
                </a:lnTo>
                <a:close/>
              </a:path>
              <a:path w="473709" h="165100">
                <a:moveTo>
                  <a:pt x="26193" y="130819"/>
                </a:moveTo>
                <a:lnTo>
                  <a:pt x="18057" y="130819"/>
                </a:lnTo>
                <a:lnTo>
                  <a:pt x="16073" y="130671"/>
                </a:lnTo>
                <a:lnTo>
                  <a:pt x="12104" y="130075"/>
                </a:lnTo>
                <a:lnTo>
                  <a:pt x="10318" y="129678"/>
                </a:lnTo>
                <a:lnTo>
                  <a:pt x="8731" y="129182"/>
                </a:lnTo>
                <a:lnTo>
                  <a:pt x="7143" y="128785"/>
                </a:lnTo>
                <a:lnTo>
                  <a:pt x="0" y="111918"/>
                </a:lnTo>
                <a:lnTo>
                  <a:pt x="198" y="108842"/>
                </a:lnTo>
                <a:lnTo>
                  <a:pt x="1587" y="104923"/>
                </a:lnTo>
                <a:lnTo>
                  <a:pt x="1984" y="104526"/>
                </a:lnTo>
                <a:lnTo>
                  <a:pt x="2530" y="104328"/>
                </a:lnTo>
                <a:lnTo>
                  <a:pt x="3819" y="104328"/>
                </a:lnTo>
                <a:lnTo>
                  <a:pt x="4514" y="104526"/>
                </a:lnTo>
                <a:lnTo>
                  <a:pt x="8979" y="106759"/>
                </a:lnTo>
                <a:lnTo>
                  <a:pt x="10120" y="107205"/>
                </a:lnTo>
                <a:lnTo>
                  <a:pt x="11410" y="107602"/>
                </a:lnTo>
                <a:lnTo>
                  <a:pt x="12799" y="107999"/>
                </a:lnTo>
                <a:lnTo>
                  <a:pt x="14386" y="108198"/>
                </a:lnTo>
                <a:lnTo>
                  <a:pt x="51619" y="108198"/>
                </a:lnTo>
                <a:lnTo>
                  <a:pt x="50353" y="113605"/>
                </a:lnTo>
                <a:lnTo>
                  <a:pt x="48517" y="117574"/>
                </a:lnTo>
                <a:lnTo>
                  <a:pt x="43358" y="124122"/>
                </a:lnTo>
                <a:lnTo>
                  <a:pt x="39935" y="126603"/>
                </a:lnTo>
                <a:lnTo>
                  <a:pt x="31402" y="129976"/>
                </a:lnTo>
                <a:lnTo>
                  <a:pt x="26193" y="130819"/>
                </a:lnTo>
                <a:close/>
              </a:path>
              <a:path w="473709" h="165100">
                <a:moveTo>
                  <a:pt x="84369" y="59233"/>
                </a:moveTo>
                <a:lnTo>
                  <a:pt x="82583" y="59233"/>
                </a:lnTo>
                <a:lnTo>
                  <a:pt x="81938" y="59035"/>
                </a:lnTo>
                <a:lnTo>
                  <a:pt x="78907" y="46136"/>
                </a:lnTo>
                <a:lnTo>
                  <a:pt x="78961" y="45541"/>
                </a:lnTo>
                <a:lnTo>
                  <a:pt x="79259" y="44350"/>
                </a:lnTo>
                <a:lnTo>
                  <a:pt x="79656" y="43160"/>
                </a:lnTo>
                <a:lnTo>
                  <a:pt x="80301" y="42118"/>
                </a:lnTo>
                <a:lnTo>
                  <a:pt x="81194" y="41225"/>
                </a:lnTo>
                <a:lnTo>
                  <a:pt x="82087" y="40233"/>
                </a:lnTo>
                <a:lnTo>
                  <a:pt x="111852" y="31402"/>
                </a:lnTo>
                <a:lnTo>
                  <a:pt x="122667" y="31402"/>
                </a:lnTo>
                <a:lnTo>
                  <a:pt x="128571" y="32097"/>
                </a:lnTo>
                <a:lnTo>
                  <a:pt x="133432" y="33486"/>
                </a:lnTo>
                <a:lnTo>
                  <a:pt x="138393" y="34776"/>
                </a:lnTo>
                <a:lnTo>
                  <a:pt x="142461" y="36859"/>
                </a:lnTo>
                <a:lnTo>
                  <a:pt x="145636" y="39737"/>
                </a:lnTo>
                <a:lnTo>
                  <a:pt x="148811" y="42515"/>
                </a:lnTo>
                <a:lnTo>
                  <a:pt x="151143" y="46136"/>
                </a:lnTo>
                <a:lnTo>
                  <a:pt x="152532" y="50303"/>
                </a:lnTo>
                <a:lnTo>
                  <a:pt x="109322" y="50303"/>
                </a:lnTo>
                <a:lnTo>
                  <a:pt x="105601" y="50800"/>
                </a:lnTo>
                <a:lnTo>
                  <a:pt x="102327" y="51792"/>
                </a:lnTo>
                <a:lnTo>
                  <a:pt x="99053" y="52685"/>
                </a:lnTo>
                <a:lnTo>
                  <a:pt x="96176" y="53677"/>
                </a:lnTo>
                <a:lnTo>
                  <a:pt x="91215" y="55860"/>
                </a:lnTo>
                <a:lnTo>
                  <a:pt x="89131" y="56901"/>
                </a:lnTo>
                <a:lnTo>
                  <a:pt x="87444" y="57894"/>
                </a:lnTo>
                <a:lnTo>
                  <a:pt x="85758" y="58787"/>
                </a:lnTo>
                <a:lnTo>
                  <a:pt x="84369" y="59233"/>
                </a:lnTo>
                <a:close/>
              </a:path>
              <a:path w="473709" h="165100">
                <a:moveTo>
                  <a:pt x="111852" y="131117"/>
                </a:moveTo>
                <a:lnTo>
                  <a:pt x="101533" y="131117"/>
                </a:lnTo>
                <a:lnTo>
                  <a:pt x="97217" y="130522"/>
                </a:lnTo>
                <a:lnTo>
                  <a:pt x="73901" y="107156"/>
                </a:lnTo>
                <a:lnTo>
                  <a:pt x="73901" y="97234"/>
                </a:lnTo>
                <a:lnTo>
                  <a:pt x="106941" y="72776"/>
                </a:lnTo>
                <a:lnTo>
                  <a:pt x="113837" y="72181"/>
                </a:lnTo>
                <a:lnTo>
                  <a:pt x="130307" y="72181"/>
                </a:lnTo>
                <a:lnTo>
                  <a:pt x="130307" y="64045"/>
                </a:lnTo>
                <a:lnTo>
                  <a:pt x="130009" y="61614"/>
                </a:lnTo>
                <a:lnTo>
                  <a:pt x="129414" y="59531"/>
                </a:lnTo>
                <a:lnTo>
                  <a:pt x="128918" y="57447"/>
                </a:lnTo>
                <a:lnTo>
                  <a:pt x="121526" y="51345"/>
                </a:lnTo>
                <a:lnTo>
                  <a:pt x="119343" y="50651"/>
                </a:lnTo>
                <a:lnTo>
                  <a:pt x="116664" y="50303"/>
                </a:lnTo>
                <a:lnTo>
                  <a:pt x="152532" y="50303"/>
                </a:lnTo>
                <a:lnTo>
                  <a:pt x="154119" y="54967"/>
                </a:lnTo>
                <a:lnTo>
                  <a:pt x="154771" y="59531"/>
                </a:lnTo>
                <a:lnTo>
                  <a:pt x="154864" y="87957"/>
                </a:lnTo>
                <a:lnTo>
                  <a:pt x="116714" y="87957"/>
                </a:lnTo>
                <a:lnTo>
                  <a:pt x="113241" y="88255"/>
                </a:lnTo>
                <a:lnTo>
                  <a:pt x="98309" y="99466"/>
                </a:lnTo>
                <a:lnTo>
                  <a:pt x="98309" y="105320"/>
                </a:lnTo>
                <a:lnTo>
                  <a:pt x="99499" y="108247"/>
                </a:lnTo>
                <a:lnTo>
                  <a:pt x="101881" y="110430"/>
                </a:lnTo>
                <a:lnTo>
                  <a:pt x="104262" y="112514"/>
                </a:lnTo>
                <a:lnTo>
                  <a:pt x="107536" y="113555"/>
                </a:lnTo>
                <a:lnTo>
                  <a:pt x="154864" y="113555"/>
                </a:lnTo>
                <a:lnTo>
                  <a:pt x="154864" y="118764"/>
                </a:lnTo>
                <a:lnTo>
                  <a:pt x="134176" y="118764"/>
                </a:lnTo>
                <a:lnTo>
                  <a:pt x="130505" y="122634"/>
                </a:lnTo>
                <a:lnTo>
                  <a:pt x="126338" y="125660"/>
                </a:lnTo>
                <a:lnTo>
                  <a:pt x="117012" y="130026"/>
                </a:lnTo>
                <a:lnTo>
                  <a:pt x="111852" y="131117"/>
                </a:lnTo>
                <a:close/>
              </a:path>
              <a:path w="473709" h="165100">
                <a:moveTo>
                  <a:pt x="154864" y="113555"/>
                </a:moveTo>
                <a:lnTo>
                  <a:pt x="115176" y="113555"/>
                </a:lnTo>
                <a:lnTo>
                  <a:pt x="118351" y="112662"/>
                </a:lnTo>
                <a:lnTo>
                  <a:pt x="121228" y="110876"/>
                </a:lnTo>
                <a:lnTo>
                  <a:pt x="124205" y="109091"/>
                </a:lnTo>
                <a:lnTo>
                  <a:pt x="127231" y="106461"/>
                </a:lnTo>
                <a:lnTo>
                  <a:pt x="130307" y="102989"/>
                </a:lnTo>
                <a:lnTo>
                  <a:pt x="130307" y="87957"/>
                </a:lnTo>
                <a:lnTo>
                  <a:pt x="154864" y="87957"/>
                </a:lnTo>
                <a:lnTo>
                  <a:pt x="154864" y="113555"/>
                </a:lnTo>
                <a:close/>
              </a:path>
              <a:path w="473709" h="165100">
                <a:moveTo>
                  <a:pt x="147224" y="129480"/>
                </a:moveTo>
                <a:lnTo>
                  <a:pt x="141469" y="129480"/>
                </a:lnTo>
                <a:lnTo>
                  <a:pt x="139286" y="129331"/>
                </a:lnTo>
                <a:lnTo>
                  <a:pt x="137897" y="129034"/>
                </a:lnTo>
                <a:lnTo>
                  <a:pt x="136508" y="128835"/>
                </a:lnTo>
                <a:lnTo>
                  <a:pt x="135516" y="128488"/>
                </a:lnTo>
                <a:lnTo>
                  <a:pt x="134921" y="127992"/>
                </a:lnTo>
                <a:lnTo>
                  <a:pt x="134424" y="127496"/>
                </a:lnTo>
                <a:lnTo>
                  <a:pt x="134176" y="126751"/>
                </a:lnTo>
                <a:lnTo>
                  <a:pt x="134176" y="118764"/>
                </a:lnTo>
                <a:lnTo>
                  <a:pt x="154864" y="118764"/>
                </a:lnTo>
                <a:lnTo>
                  <a:pt x="154864" y="126751"/>
                </a:lnTo>
                <a:lnTo>
                  <a:pt x="154516" y="127496"/>
                </a:lnTo>
                <a:lnTo>
                  <a:pt x="153127" y="128488"/>
                </a:lnTo>
                <a:lnTo>
                  <a:pt x="152085" y="128835"/>
                </a:lnTo>
                <a:lnTo>
                  <a:pt x="150696" y="129034"/>
                </a:lnTo>
                <a:lnTo>
                  <a:pt x="149307" y="129331"/>
                </a:lnTo>
                <a:lnTo>
                  <a:pt x="147224" y="129480"/>
                </a:lnTo>
                <a:close/>
              </a:path>
              <a:path w="473709" h="165100">
                <a:moveTo>
                  <a:pt x="261684" y="47476"/>
                </a:moveTo>
                <a:lnTo>
                  <a:pt x="200827" y="47476"/>
                </a:lnTo>
                <a:lnTo>
                  <a:pt x="203407" y="44797"/>
                </a:lnTo>
                <a:lnTo>
                  <a:pt x="205937" y="42465"/>
                </a:lnTo>
                <a:lnTo>
                  <a:pt x="208417" y="40481"/>
                </a:lnTo>
                <a:lnTo>
                  <a:pt x="210898" y="38397"/>
                </a:lnTo>
                <a:lnTo>
                  <a:pt x="213428" y="36710"/>
                </a:lnTo>
                <a:lnTo>
                  <a:pt x="216007" y="35421"/>
                </a:lnTo>
                <a:lnTo>
                  <a:pt x="218587" y="34032"/>
                </a:lnTo>
                <a:lnTo>
                  <a:pt x="221216" y="33039"/>
                </a:lnTo>
                <a:lnTo>
                  <a:pt x="223895" y="32444"/>
                </a:lnTo>
                <a:lnTo>
                  <a:pt x="226673" y="31750"/>
                </a:lnTo>
                <a:lnTo>
                  <a:pt x="229650" y="31402"/>
                </a:lnTo>
                <a:lnTo>
                  <a:pt x="239274" y="31402"/>
                </a:lnTo>
                <a:lnTo>
                  <a:pt x="244781" y="32692"/>
                </a:lnTo>
                <a:lnTo>
                  <a:pt x="249345" y="35272"/>
                </a:lnTo>
                <a:lnTo>
                  <a:pt x="253909" y="37752"/>
                </a:lnTo>
                <a:lnTo>
                  <a:pt x="257630" y="41225"/>
                </a:lnTo>
                <a:lnTo>
                  <a:pt x="260507" y="45690"/>
                </a:lnTo>
                <a:lnTo>
                  <a:pt x="261684" y="47476"/>
                </a:lnTo>
                <a:close/>
              </a:path>
              <a:path w="473709" h="165100">
                <a:moveTo>
                  <a:pt x="194675" y="164901"/>
                </a:moveTo>
                <a:lnTo>
                  <a:pt x="189715" y="164901"/>
                </a:lnTo>
                <a:lnTo>
                  <a:pt x="187681" y="164802"/>
                </a:lnTo>
                <a:lnTo>
                  <a:pt x="184506" y="164405"/>
                </a:lnTo>
                <a:lnTo>
                  <a:pt x="183216" y="164107"/>
                </a:lnTo>
                <a:lnTo>
                  <a:pt x="182224" y="163710"/>
                </a:lnTo>
                <a:lnTo>
                  <a:pt x="181331" y="163413"/>
                </a:lnTo>
                <a:lnTo>
                  <a:pt x="180686" y="162966"/>
                </a:lnTo>
                <a:lnTo>
                  <a:pt x="180289" y="162371"/>
                </a:lnTo>
                <a:lnTo>
                  <a:pt x="179892" y="161875"/>
                </a:lnTo>
                <a:lnTo>
                  <a:pt x="179693" y="161280"/>
                </a:lnTo>
                <a:lnTo>
                  <a:pt x="179693" y="36363"/>
                </a:lnTo>
                <a:lnTo>
                  <a:pt x="182025" y="34032"/>
                </a:lnTo>
                <a:lnTo>
                  <a:pt x="182720" y="33684"/>
                </a:lnTo>
                <a:lnTo>
                  <a:pt x="183811" y="33436"/>
                </a:lnTo>
                <a:lnTo>
                  <a:pt x="185200" y="33337"/>
                </a:lnTo>
                <a:lnTo>
                  <a:pt x="186589" y="33139"/>
                </a:lnTo>
                <a:lnTo>
                  <a:pt x="188276" y="33039"/>
                </a:lnTo>
                <a:lnTo>
                  <a:pt x="192245" y="33039"/>
                </a:lnTo>
                <a:lnTo>
                  <a:pt x="193931" y="33139"/>
                </a:lnTo>
                <a:lnTo>
                  <a:pt x="195320" y="33337"/>
                </a:lnTo>
                <a:lnTo>
                  <a:pt x="196709" y="33436"/>
                </a:lnTo>
                <a:lnTo>
                  <a:pt x="197801" y="33684"/>
                </a:lnTo>
                <a:lnTo>
                  <a:pt x="198595" y="34081"/>
                </a:lnTo>
                <a:lnTo>
                  <a:pt x="199388" y="34379"/>
                </a:lnTo>
                <a:lnTo>
                  <a:pt x="199934" y="34776"/>
                </a:lnTo>
                <a:lnTo>
                  <a:pt x="200232" y="35272"/>
                </a:lnTo>
                <a:lnTo>
                  <a:pt x="200629" y="35768"/>
                </a:lnTo>
                <a:lnTo>
                  <a:pt x="200827" y="36363"/>
                </a:lnTo>
                <a:lnTo>
                  <a:pt x="200827" y="47476"/>
                </a:lnTo>
                <a:lnTo>
                  <a:pt x="261684" y="47476"/>
                </a:lnTo>
                <a:lnTo>
                  <a:pt x="263384" y="50055"/>
                </a:lnTo>
                <a:lnTo>
                  <a:pt x="264446" y="52685"/>
                </a:lnTo>
                <a:lnTo>
                  <a:pt x="223796" y="52685"/>
                </a:lnTo>
                <a:lnTo>
                  <a:pt x="222159" y="52933"/>
                </a:lnTo>
                <a:lnTo>
                  <a:pt x="220472" y="53429"/>
                </a:lnTo>
                <a:lnTo>
                  <a:pt x="218885" y="53925"/>
                </a:lnTo>
                <a:lnTo>
                  <a:pt x="217248" y="54768"/>
                </a:lnTo>
                <a:lnTo>
                  <a:pt x="215561" y="55959"/>
                </a:lnTo>
                <a:lnTo>
                  <a:pt x="213874" y="57050"/>
                </a:lnTo>
                <a:lnTo>
                  <a:pt x="212138" y="58489"/>
                </a:lnTo>
                <a:lnTo>
                  <a:pt x="208566" y="62061"/>
                </a:lnTo>
                <a:lnTo>
                  <a:pt x="206643" y="64293"/>
                </a:lnTo>
                <a:lnTo>
                  <a:pt x="204697" y="66823"/>
                </a:lnTo>
                <a:lnTo>
                  <a:pt x="204697" y="95994"/>
                </a:lnTo>
                <a:lnTo>
                  <a:pt x="221167" y="109984"/>
                </a:lnTo>
                <a:lnTo>
                  <a:pt x="263522" y="109984"/>
                </a:lnTo>
                <a:lnTo>
                  <a:pt x="262144" y="112960"/>
                </a:lnTo>
                <a:lnTo>
                  <a:pt x="258870" y="117425"/>
                </a:lnTo>
                <a:lnTo>
                  <a:pt x="257754" y="118913"/>
                </a:lnTo>
                <a:lnTo>
                  <a:pt x="204697" y="118913"/>
                </a:lnTo>
                <a:lnTo>
                  <a:pt x="204697" y="161280"/>
                </a:lnTo>
                <a:lnTo>
                  <a:pt x="204498" y="161875"/>
                </a:lnTo>
                <a:lnTo>
                  <a:pt x="204101" y="162371"/>
                </a:lnTo>
                <a:lnTo>
                  <a:pt x="203704" y="162966"/>
                </a:lnTo>
                <a:lnTo>
                  <a:pt x="203010" y="163413"/>
                </a:lnTo>
                <a:lnTo>
                  <a:pt x="202018" y="163710"/>
                </a:lnTo>
                <a:lnTo>
                  <a:pt x="201125" y="164107"/>
                </a:lnTo>
                <a:lnTo>
                  <a:pt x="199884" y="164405"/>
                </a:lnTo>
                <a:lnTo>
                  <a:pt x="196709" y="164802"/>
                </a:lnTo>
                <a:lnTo>
                  <a:pt x="194675" y="164901"/>
                </a:lnTo>
                <a:close/>
              </a:path>
              <a:path w="473709" h="165100">
                <a:moveTo>
                  <a:pt x="263522" y="109984"/>
                </a:moveTo>
                <a:lnTo>
                  <a:pt x="227914" y="109984"/>
                </a:lnTo>
                <a:lnTo>
                  <a:pt x="230692" y="109140"/>
                </a:lnTo>
                <a:lnTo>
                  <a:pt x="235256" y="105767"/>
                </a:lnTo>
                <a:lnTo>
                  <a:pt x="237092" y="103584"/>
                </a:lnTo>
                <a:lnTo>
                  <a:pt x="238481" y="100905"/>
                </a:lnTo>
                <a:lnTo>
                  <a:pt x="239969" y="98226"/>
                </a:lnTo>
                <a:lnTo>
                  <a:pt x="241060" y="95200"/>
                </a:lnTo>
                <a:lnTo>
                  <a:pt x="242449" y="88453"/>
                </a:lnTo>
                <a:lnTo>
                  <a:pt x="242797" y="85080"/>
                </a:lnTo>
                <a:lnTo>
                  <a:pt x="242797" y="77936"/>
                </a:lnTo>
                <a:lnTo>
                  <a:pt x="242499" y="74314"/>
                </a:lnTo>
                <a:lnTo>
                  <a:pt x="241904" y="70842"/>
                </a:lnTo>
                <a:lnTo>
                  <a:pt x="241407" y="67369"/>
                </a:lnTo>
                <a:lnTo>
                  <a:pt x="240439" y="64244"/>
                </a:lnTo>
                <a:lnTo>
                  <a:pt x="237687" y="58935"/>
                </a:lnTo>
                <a:lnTo>
                  <a:pt x="235901" y="56802"/>
                </a:lnTo>
                <a:lnTo>
                  <a:pt x="233718" y="55215"/>
                </a:lnTo>
                <a:lnTo>
                  <a:pt x="231535" y="53528"/>
                </a:lnTo>
                <a:lnTo>
                  <a:pt x="228757" y="52685"/>
                </a:lnTo>
                <a:lnTo>
                  <a:pt x="264446" y="52685"/>
                </a:lnTo>
                <a:lnTo>
                  <a:pt x="265468" y="55215"/>
                </a:lnTo>
                <a:lnTo>
                  <a:pt x="266758" y="61168"/>
                </a:lnTo>
                <a:lnTo>
                  <a:pt x="268100" y="66823"/>
                </a:lnTo>
                <a:lnTo>
                  <a:pt x="268186" y="67369"/>
                </a:lnTo>
                <a:lnTo>
                  <a:pt x="268841" y="73273"/>
                </a:lnTo>
                <a:lnTo>
                  <a:pt x="268771" y="88453"/>
                </a:lnTo>
                <a:lnTo>
                  <a:pt x="267998" y="95001"/>
                </a:lnTo>
                <a:lnTo>
                  <a:pt x="264625" y="107602"/>
                </a:lnTo>
                <a:lnTo>
                  <a:pt x="263522" y="109984"/>
                </a:lnTo>
                <a:close/>
              </a:path>
              <a:path w="473709" h="165100">
                <a:moveTo>
                  <a:pt x="236397" y="131117"/>
                </a:moveTo>
                <a:lnTo>
                  <a:pt x="227566" y="131117"/>
                </a:lnTo>
                <a:lnTo>
                  <a:pt x="225185" y="130869"/>
                </a:lnTo>
                <a:lnTo>
                  <a:pt x="204697" y="118913"/>
                </a:lnTo>
                <a:lnTo>
                  <a:pt x="257754" y="118913"/>
                </a:lnTo>
                <a:lnTo>
                  <a:pt x="255596" y="121791"/>
                </a:lnTo>
                <a:lnTo>
                  <a:pt x="251528" y="125164"/>
                </a:lnTo>
                <a:lnTo>
                  <a:pt x="246666" y="127545"/>
                </a:lnTo>
                <a:lnTo>
                  <a:pt x="241904" y="129926"/>
                </a:lnTo>
                <a:lnTo>
                  <a:pt x="236397" y="131117"/>
                </a:lnTo>
                <a:close/>
              </a:path>
              <a:path w="473709" h="165100">
                <a:moveTo>
                  <a:pt x="293669" y="59233"/>
                </a:moveTo>
                <a:lnTo>
                  <a:pt x="291883" y="59233"/>
                </a:lnTo>
                <a:lnTo>
                  <a:pt x="291238" y="59035"/>
                </a:lnTo>
                <a:lnTo>
                  <a:pt x="288208" y="46136"/>
                </a:lnTo>
                <a:lnTo>
                  <a:pt x="288262" y="45541"/>
                </a:lnTo>
                <a:lnTo>
                  <a:pt x="288559" y="44350"/>
                </a:lnTo>
                <a:lnTo>
                  <a:pt x="288956" y="43160"/>
                </a:lnTo>
                <a:lnTo>
                  <a:pt x="289601" y="42118"/>
                </a:lnTo>
                <a:lnTo>
                  <a:pt x="290494" y="41225"/>
                </a:lnTo>
                <a:lnTo>
                  <a:pt x="291387" y="40233"/>
                </a:lnTo>
                <a:lnTo>
                  <a:pt x="321153" y="31402"/>
                </a:lnTo>
                <a:lnTo>
                  <a:pt x="331968" y="31402"/>
                </a:lnTo>
                <a:lnTo>
                  <a:pt x="337871" y="32097"/>
                </a:lnTo>
                <a:lnTo>
                  <a:pt x="342733" y="33486"/>
                </a:lnTo>
                <a:lnTo>
                  <a:pt x="347694" y="34776"/>
                </a:lnTo>
                <a:lnTo>
                  <a:pt x="351762" y="36859"/>
                </a:lnTo>
                <a:lnTo>
                  <a:pt x="354937" y="39737"/>
                </a:lnTo>
                <a:lnTo>
                  <a:pt x="358112" y="42515"/>
                </a:lnTo>
                <a:lnTo>
                  <a:pt x="360443" y="46136"/>
                </a:lnTo>
                <a:lnTo>
                  <a:pt x="361832" y="50303"/>
                </a:lnTo>
                <a:lnTo>
                  <a:pt x="318623" y="50303"/>
                </a:lnTo>
                <a:lnTo>
                  <a:pt x="314902" y="50800"/>
                </a:lnTo>
                <a:lnTo>
                  <a:pt x="311628" y="51792"/>
                </a:lnTo>
                <a:lnTo>
                  <a:pt x="308354" y="52685"/>
                </a:lnTo>
                <a:lnTo>
                  <a:pt x="305476" y="53677"/>
                </a:lnTo>
                <a:lnTo>
                  <a:pt x="300515" y="55860"/>
                </a:lnTo>
                <a:lnTo>
                  <a:pt x="298432" y="56901"/>
                </a:lnTo>
                <a:lnTo>
                  <a:pt x="296745" y="57894"/>
                </a:lnTo>
                <a:lnTo>
                  <a:pt x="295058" y="58787"/>
                </a:lnTo>
                <a:lnTo>
                  <a:pt x="293669" y="59233"/>
                </a:lnTo>
                <a:close/>
              </a:path>
              <a:path w="473709" h="165100">
                <a:moveTo>
                  <a:pt x="321153" y="131117"/>
                </a:moveTo>
                <a:lnTo>
                  <a:pt x="310834" y="131117"/>
                </a:lnTo>
                <a:lnTo>
                  <a:pt x="306518" y="130522"/>
                </a:lnTo>
                <a:lnTo>
                  <a:pt x="283202" y="107156"/>
                </a:lnTo>
                <a:lnTo>
                  <a:pt x="283202" y="97234"/>
                </a:lnTo>
                <a:lnTo>
                  <a:pt x="316242" y="72776"/>
                </a:lnTo>
                <a:lnTo>
                  <a:pt x="323137" y="72181"/>
                </a:lnTo>
                <a:lnTo>
                  <a:pt x="339607" y="72181"/>
                </a:lnTo>
                <a:lnTo>
                  <a:pt x="339607" y="64045"/>
                </a:lnTo>
                <a:lnTo>
                  <a:pt x="339310" y="61614"/>
                </a:lnTo>
                <a:lnTo>
                  <a:pt x="338715" y="59531"/>
                </a:lnTo>
                <a:lnTo>
                  <a:pt x="338218" y="57447"/>
                </a:lnTo>
                <a:lnTo>
                  <a:pt x="330827" y="51345"/>
                </a:lnTo>
                <a:lnTo>
                  <a:pt x="328644" y="50651"/>
                </a:lnTo>
                <a:lnTo>
                  <a:pt x="325965" y="50303"/>
                </a:lnTo>
                <a:lnTo>
                  <a:pt x="361832" y="50303"/>
                </a:lnTo>
                <a:lnTo>
                  <a:pt x="363420" y="54967"/>
                </a:lnTo>
                <a:lnTo>
                  <a:pt x="364072" y="59531"/>
                </a:lnTo>
                <a:lnTo>
                  <a:pt x="364164" y="87957"/>
                </a:lnTo>
                <a:lnTo>
                  <a:pt x="326015" y="87957"/>
                </a:lnTo>
                <a:lnTo>
                  <a:pt x="322542" y="88255"/>
                </a:lnTo>
                <a:lnTo>
                  <a:pt x="307609" y="99466"/>
                </a:lnTo>
                <a:lnTo>
                  <a:pt x="307609" y="105320"/>
                </a:lnTo>
                <a:lnTo>
                  <a:pt x="308800" y="108247"/>
                </a:lnTo>
                <a:lnTo>
                  <a:pt x="311181" y="110430"/>
                </a:lnTo>
                <a:lnTo>
                  <a:pt x="313563" y="112514"/>
                </a:lnTo>
                <a:lnTo>
                  <a:pt x="316837" y="113555"/>
                </a:lnTo>
                <a:lnTo>
                  <a:pt x="364164" y="113555"/>
                </a:lnTo>
                <a:lnTo>
                  <a:pt x="364164" y="118764"/>
                </a:lnTo>
                <a:lnTo>
                  <a:pt x="343477" y="118764"/>
                </a:lnTo>
                <a:lnTo>
                  <a:pt x="339806" y="122634"/>
                </a:lnTo>
                <a:lnTo>
                  <a:pt x="335639" y="125660"/>
                </a:lnTo>
                <a:lnTo>
                  <a:pt x="326312" y="130026"/>
                </a:lnTo>
                <a:lnTo>
                  <a:pt x="321153" y="131117"/>
                </a:lnTo>
                <a:close/>
              </a:path>
              <a:path w="473709" h="165100">
                <a:moveTo>
                  <a:pt x="364164" y="113555"/>
                </a:moveTo>
                <a:lnTo>
                  <a:pt x="324477" y="113555"/>
                </a:lnTo>
                <a:lnTo>
                  <a:pt x="327652" y="112662"/>
                </a:lnTo>
                <a:lnTo>
                  <a:pt x="330529" y="110876"/>
                </a:lnTo>
                <a:lnTo>
                  <a:pt x="333506" y="109091"/>
                </a:lnTo>
                <a:lnTo>
                  <a:pt x="336532" y="106461"/>
                </a:lnTo>
                <a:lnTo>
                  <a:pt x="339607" y="102989"/>
                </a:lnTo>
                <a:lnTo>
                  <a:pt x="339607" y="87957"/>
                </a:lnTo>
                <a:lnTo>
                  <a:pt x="364164" y="87957"/>
                </a:lnTo>
                <a:lnTo>
                  <a:pt x="364164" y="113555"/>
                </a:lnTo>
                <a:close/>
              </a:path>
              <a:path w="473709" h="165100">
                <a:moveTo>
                  <a:pt x="356524" y="129480"/>
                </a:moveTo>
                <a:lnTo>
                  <a:pt x="350770" y="129480"/>
                </a:lnTo>
                <a:lnTo>
                  <a:pt x="348587" y="129331"/>
                </a:lnTo>
                <a:lnTo>
                  <a:pt x="347198" y="129034"/>
                </a:lnTo>
                <a:lnTo>
                  <a:pt x="345809" y="128835"/>
                </a:lnTo>
                <a:lnTo>
                  <a:pt x="344816" y="128488"/>
                </a:lnTo>
                <a:lnTo>
                  <a:pt x="344221" y="127992"/>
                </a:lnTo>
                <a:lnTo>
                  <a:pt x="343725" y="127496"/>
                </a:lnTo>
                <a:lnTo>
                  <a:pt x="343477" y="126751"/>
                </a:lnTo>
                <a:lnTo>
                  <a:pt x="343477" y="118764"/>
                </a:lnTo>
                <a:lnTo>
                  <a:pt x="364164" y="118764"/>
                </a:lnTo>
                <a:lnTo>
                  <a:pt x="364164" y="126751"/>
                </a:lnTo>
                <a:lnTo>
                  <a:pt x="363817" y="127496"/>
                </a:lnTo>
                <a:lnTo>
                  <a:pt x="362428" y="128488"/>
                </a:lnTo>
                <a:lnTo>
                  <a:pt x="361386" y="128835"/>
                </a:lnTo>
                <a:lnTo>
                  <a:pt x="359997" y="129034"/>
                </a:lnTo>
                <a:lnTo>
                  <a:pt x="358608" y="129331"/>
                </a:lnTo>
                <a:lnTo>
                  <a:pt x="356524" y="129480"/>
                </a:lnTo>
                <a:close/>
              </a:path>
              <a:path w="473709" h="165100">
                <a:moveTo>
                  <a:pt x="469458" y="47178"/>
                </a:moveTo>
                <a:lnTo>
                  <a:pt x="410276" y="47178"/>
                </a:lnTo>
                <a:lnTo>
                  <a:pt x="415237" y="41919"/>
                </a:lnTo>
                <a:lnTo>
                  <a:pt x="420248" y="38000"/>
                </a:lnTo>
                <a:lnTo>
                  <a:pt x="425308" y="35421"/>
                </a:lnTo>
                <a:lnTo>
                  <a:pt x="430368" y="32742"/>
                </a:lnTo>
                <a:lnTo>
                  <a:pt x="435627" y="31402"/>
                </a:lnTo>
                <a:lnTo>
                  <a:pt x="447136" y="31402"/>
                </a:lnTo>
                <a:lnTo>
                  <a:pt x="452196" y="32394"/>
                </a:lnTo>
                <a:lnTo>
                  <a:pt x="456264" y="34379"/>
                </a:lnTo>
                <a:lnTo>
                  <a:pt x="460432" y="36363"/>
                </a:lnTo>
                <a:lnTo>
                  <a:pt x="463755" y="39042"/>
                </a:lnTo>
                <a:lnTo>
                  <a:pt x="466236" y="42416"/>
                </a:lnTo>
                <a:lnTo>
                  <a:pt x="468816" y="45789"/>
                </a:lnTo>
                <a:lnTo>
                  <a:pt x="469458" y="47178"/>
                </a:lnTo>
                <a:close/>
              </a:path>
              <a:path w="473709" h="165100">
                <a:moveTo>
                  <a:pt x="403976" y="129480"/>
                </a:moveTo>
                <a:lnTo>
                  <a:pt x="399015" y="129480"/>
                </a:lnTo>
                <a:lnTo>
                  <a:pt x="396981" y="129381"/>
                </a:lnTo>
                <a:lnTo>
                  <a:pt x="395394" y="129182"/>
                </a:lnTo>
                <a:lnTo>
                  <a:pt x="393806" y="129083"/>
                </a:lnTo>
                <a:lnTo>
                  <a:pt x="388994" y="126156"/>
                </a:lnTo>
                <a:lnTo>
                  <a:pt x="388994" y="36363"/>
                </a:lnTo>
                <a:lnTo>
                  <a:pt x="391226" y="34081"/>
                </a:lnTo>
                <a:lnTo>
                  <a:pt x="392119" y="33684"/>
                </a:lnTo>
                <a:lnTo>
                  <a:pt x="393211" y="33436"/>
                </a:lnTo>
                <a:lnTo>
                  <a:pt x="394501" y="33337"/>
                </a:lnTo>
                <a:lnTo>
                  <a:pt x="395890" y="33139"/>
                </a:lnTo>
                <a:lnTo>
                  <a:pt x="397626" y="33039"/>
                </a:lnTo>
                <a:lnTo>
                  <a:pt x="401793" y="33039"/>
                </a:lnTo>
                <a:lnTo>
                  <a:pt x="403530" y="33139"/>
                </a:lnTo>
                <a:lnTo>
                  <a:pt x="404919" y="33337"/>
                </a:lnTo>
                <a:lnTo>
                  <a:pt x="406308" y="33436"/>
                </a:lnTo>
                <a:lnTo>
                  <a:pt x="407399" y="33684"/>
                </a:lnTo>
                <a:lnTo>
                  <a:pt x="408193" y="34081"/>
                </a:lnTo>
                <a:lnTo>
                  <a:pt x="408987" y="34379"/>
                </a:lnTo>
                <a:lnTo>
                  <a:pt x="409532" y="34776"/>
                </a:lnTo>
                <a:lnTo>
                  <a:pt x="410128" y="35768"/>
                </a:lnTo>
                <a:lnTo>
                  <a:pt x="410276" y="36363"/>
                </a:lnTo>
                <a:lnTo>
                  <a:pt x="410276" y="47178"/>
                </a:lnTo>
                <a:lnTo>
                  <a:pt x="469458" y="47178"/>
                </a:lnTo>
                <a:lnTo>
                  <a:pt x="470651" y="49758"/>
                </a:lnTo>
                <a:lnTo>
                  <a:pt x="471458" y="53131"/>
                </a:lnTo>
                <a:lnTo>
                  <a:pt x="430616" y="53131"/>
                </a:lnTo>
                <a:lnTo>
                  <a:pt x="427392" y="54272"/>
                </a:lnTo>
                <a:lnTo>
                  <a:pt x="420794" y="58886"/>
                </a:lnTo>
                <a:lnTo>
                  <a:pt x="417470" y="62210"/>
                </a:lnTo>
                <a:lnTo>
                  <a:pt x="413997" y="66675"/>
                </a:lnTo>
                <a:lnTo>
                  <a:pt x="413997" y="126156"/>
                </a:lnTo>
                <a:lnTo>
                  <a:pt x="413799" y="126751"/>
                </a:lnTo>
                <a:lnTo>
                  <a:pt x="407598" y="129182"/>
                </a:lnTo>
                <a:lnTo>
                  <a:pt x="406010" y="129381"/>
                </a:lnTo>
                <a:lnTo>
                  <a:pt x="403976" y="129480"/>
                </a:lnTo>
                <a:close/>
              </a:path>
              <a:path w="473709" h="165100">
                <a:moveTo>
                  <a:pt x="463557" y="129480"/>
                </a:moveTo>
                <a:lnTo>
                  <a:pt x="458695" y="129480"/>
                </a:lnTo>
                <a:lnTo>
                  <a:pt x="456612" y="129381"/>
                </a:lnTo>
                <a:lnTo>
                  <a:pt x="454925" y="129182"/>
                </a:lnTo>
                <a:lnTo>
                  <a:pt x="453337" y="129083"/>
                </a:lnTo>
                <a:lnTo>
                  <a:pt x="448674" y="126156"/>
                </a:lnTo>
                <a:lnTo>
                  <a:pt x="448674" y="70742"/>
                </a:lnTo>
                <a:lnTo>
                  <a:pt x="448327" y="67369"/>
                </a:lnTo>
                <a:lnTo>
                  <a:pt x="447632" y="64889"/>
                </a:lnTo>
                <a:lnTo>
                  <a:pt x="447037" y="62408"/>
                </a:lnTo>
                <a:lnTo>
                  <a:pt x="446144" y="60325"/>
                </a:lnTo>
                <a:lnTo>
                  <a:pt x="444953" y="58638"/>
                </a:lnTo>
                <a:lnTo>
                  <a:pt x="443763" y="56852"/>
                </a:lnTo>
                <a:lnTo>
                  <a:pt x="442225" y="55512"/>
                </a:lnTo>
                <a:lnTo>
                  <a:pt x="440340" y="54619"/>
                </a:lnTo>
                <a:lnTo>
                  <a:pt x="438455" y="53627"/>
                </a:lnTo>
                <a:lnTo>
                  <a:pt x="436272" y="53131"/>
                </a:lnTo>
                <a:lnTo>
                  <a:pt x="471458" y="53131"/>
                </a:lnTo>
                <a:lnTo>
                  <a:pt x="471820" y="54619"/>
                </a:lnTo>
                <a:lnTo>
                  <a:pt x="472933" y="58886"/>
                </a:lnTo>
                <a:lnTo>
                  <a:pt x="473528" y="64392"/>
                </a:lnTo>
                <a:lnTo>
                  <a:pt x="473528" y="126156"/>
                </a:lnTo>
                <a:lnTo>
                  <a:pt x="467129" y="129182"/>
                </a:lnTo>
                <a:lnTo>
                  <a:pt x="465541" y="129381"/>
                </a:lnTo>
                <a:lnTo>
                  <a:pt x="463557" y="12948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48058" y="3806783"/>
            <a:ext cx="1969770" cy="623570"/>
          </a:xfrm>
          <a:custGeom>
            <a:avLst/>
            <a:gdLst/>
            <a:ahLst/>
            <a:cxnLst/>
            <a:rect l="l" t="t" r="r" b="b"/>
            <a:pathLst>
              <a:path w="1969770" h="623570">
                <a:moveTo>
                  <a:pt x="1865518" y="623175"/>
                </a:moveTo>
                <a:lnTo>
                  <a:pt x="103864" y="623175"/>
                </a:lnTo>
                <a:lnTo>
                  <a:pt x="63436" y="615013"/>
                </a:lnTo>
                <a:lnTo>
                  <a:pt x="30421" y="592754"/>
                </a:lnTo>
                <a:lnTo>
                  <a:pt x="8162" y="559740"/>
                </a:lnTo>
                <a:lnTo>
                  <a:pt x="0" y="519311"/>
                </a:lnTo>
                <a:lnTo>
                  <a:pt x="0" y="103864"/>
                </a:lnTo>
                <a:lnTo>
                  <a:pt x="8162" y="63435"/>
                </a:lnTo>
                <a:lnTo>
                  <a:pt x="30421" y="30421"/>
                </a:lnTo>
                <a:lnTo>
                  <a:pt x="63436" y="8162"/>
                </a:lnTo>
                <a:lnTo>
                  <a:pt x="103864" y="0"/>
                </a:lnTo>
                <a:lnTo>
                  <a:pt x="1865518" y="0"/>
                </a:lnTo>
                <a:lnTo>
                  <a:pt x="1905265" y="7906"/>
                </a:lnTo>
                <a:lnTo>
                  <a:pt x="1938961" y="30421"/>
                </a:lnTo>
                <a:lnTo>
                  <a:pt x="1961476" y="64117"/>
                </a:lnTo>
                <a:lnTo>
                  <a:pt x="1969382" y="103864"/>
                </a:lnTo>
                <a:lnTo>
                  <a:pt x="1969382" y="519311"/>
                </a:lnTo>
                <a:lnTo>
                  <a:pt x="1961220" y="559740"/>
                </a:lnTo>
                <a:lnTo>
                  <a:pt x="1938961" y="592754"/>
                </a:lnTo>
                <a:lnTo>
                  <a:pt x="1905947" y="615013"/>
                </a:lnTo>
                <a:lnTo>
                  <a:pt x="1865518" y="623175"/>
                </a:lnTo>
                <a:close/>
              </a:path>
            </a:pathLst>
          </a:custGeom>
          <a:solidFill>
            <a:srgbClr val="59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57542" y="4055514"/>
            <a:ext cx="550545" cy="129539"/>
          </a:xfrm>
          <a:custGeom>
            <a:avLst/>
            <a:gdLst/>
            <a:ahLst/>
            <a:cxnLst/>
            <a:rect l="l" t="t" r="r" b="b"/>
            <a:pathLst>
              <a:path w="550545" h="129539">
                <a:moveTo>
                  <a:pt x="67220" y="128885"/>
                </a:moveTo>
                <a:lnTo>
                  <a:pt x="5556" y="128885"/>
                </a:lnTo>
                <a:lnTo>
                  <a:pt x="3720" y="128240"/>
                </a:lnTo>
                <a:lnTo>
                  <a:pt x="744" y="125660"/>
                </a:lnTo>
                <a:lnTo>
                  <a:pt x="0" y="123576"/>
                </a:lnTo>
                <a:lnTo>
                  <a:pt x="0" y="3472"/>
                </a:lnTo>
                <a:lnTo>
                  <a:pt x="10616" y="0"/>
                </a:lnTo>
                <a:lnTo>
                  <a:pt x="15676" y="0"/>
                </a:lnTo>
                <a:lnTo>
                  <a:pt x="25449" y="2381"/>
                </a:lnTo>
                <a:lnTo>
                  <a:pt x="25945" y="2877"/>
                </a:lnTo>
                <a:lnTo>
                  <a:pt x="26193" y="3472"/>
                </a:lnTo>
                <a:lnTo>
                  <a:pt x="26193" y="107305"/>
                </a:lnTo>
                <a:lnTo>
                  <a:pt x="67220" y="107305"/>
                </a:lnTo>
                <a:lnTo>
                  <a:pt x="67815" y="107503"/>
                </a:lnTo>
                <a:lnTo>
                  <a:pt x="68808" y="108297"/>
                </a:lnTo>
                <a:lnTo>
                  <a:pt x="69205" y="108892"/>
                </a:lnTo>
                <a:lnTo>
                  <a:pt x="69502" y="109686"/>
                </a:lnTo>
                <a:lnTo>
                  <a:pt x="69899" y="110480"/>
                </a:lnTo>
                <a:lnTo>
                  <a:pt x="70147" y="111571"/>
                </a:lnTo>
                <a:lnTo>
                  <a:pt x="70246" y="112960"/>
                </a:lnTo>
                <a:lnTo>
                  <a:pt x="70445" y="114349"/>
                </a:lnTo>
                <a:lnTo>
                  <a:pt x="70445" y="121691"/>
                </a:lnTo>
                <a:lnTo>
                  <a:pt x="70246" y="123080"/>
                </a:lnTo>
                <a:lnTo>
                  <a:pt x="70147" y="124370"/>
                </a:lnTo>
                <a:lnTo>
                  <a:pt x="69899" y="125462"/>
                </a:lnTo>
                <a:lnTo>
                  <a:pt x="69502" y="126355"/>
                </a:lnTo>
                <a:lnTo>
                  <a:pt x="69205" y="127248"/>
                </a:lnTo>
                <a:lnTo>
                  <a:pt x="68808" y="127892"/>
                </a:lnTo>
                <a:lnTo>
                  <a:pt x="67815" y="128686"/>
                </a:lnTo>
                <a:lnTo>
                  <a:pt x="67220" y="128885"/>
                </a:lnTo>
                <a:close/>
              </a:path>
              <a:path w="550545" h="129539">
                <a:moveTo>
                  <a:pt x="88779" y="129480"/>
                </a:moveTo>
                <a:lnTo>
                  <a:pt x="82826" y="129480"/>
                </a:lnTo>
                <a:lnTo>
                  <a:pt x="80445" y="129381"/>
                </a:lnTo>
                <a:lnTo>
                  <a:pt x="74315" y="125462"/>
                </a:lnTo>
                <a:lnTo>
                  <a:pt x="74641" y="123180"/>
                </a:lnTo>
                <a:lnTo>
                  <a:pt x="115916" y="3968"/>
                </a:lnTo>
                <a:lnTo>
                  <a:pt x="119388" y="892"/>
                </a:lnTo>
                <a:lnTo>
                  <a:pt x="120579" y="496"/>
                </a:lnTo>
                <a:lnTo>
                  <a:pt x="122216" y="248"/>
                </a:lnTo>
                <a:lnTo>
                  <a:pt x="126383" y="49"/>
                </a:lnTo>
                <a:lnTo>
                  <a:pt x="129112" y="0"/>
                </a:lnTo>
                <a:lnTo>
                  <a:pt x="136355" y="0"/>
                </a:lnTo>
                <a:lnTo>
                  <a:pt x="139430" y="49"/>
                </a:lnTo>
                <a:lnTo>
                  <a:pt x="144094" y="248"/>
                </a:lnTo>
                <a:lnTo>
                  <a:pt x="145929" y="496"/>
                </a:lnTo>
                <a:lnTo>
                  <a:pt x="147219" y="892"/>
                </a:lnTo>
                <a:lnTo>
                  <a:pt x="148509" y="1190"/>
                </a:lnTo>
                <a:lnTo>
                  <a:pt x="149402" y="1736"/>
                </a:lnTo>
                <a:lnTo>
                  <a:pt x="149898" y="2530"/>
                </a:lnTo>
                <a:lnTo>
                  <a:pt x="150493" y="3224"/>
                </a:lnTo>
                <a:lnTo>
                  <a:pt x="150989" y="4167"/>
                </a:lnTo>
                <a:lnTo>
                  <a:pt x="158217" y="25003"/>
                </a:lnTo>
                <a:lnTo>
                  <a:pt x="132039" y="25003"/>
                </a:lnTo>
                <a:lnTo>
                  <a:pt x="113882" y="79623"/>
                </a:lnTo>
                <a:lnTo>
                  <a:pt x="177209" y="79623"/>
                </a:lnTo>
                <a:lnTo>
                  <a:pt x="184144" y="99566"/>
                </a:lnTo>
                <a:lnTo>
                  <a:pt x="108077" y="99566"/>
                </a:lnTo>
                <a:lnTo>
                  <a:pt x="99743" y="125610"/>
                </a:lnTo>
                <a:lnTo>
                  <a:pt x="92748" y="129182"/>
                </a:lnTo>
                <a:lnTo>
                  <a:pt x="91061" y="129381"/>
                </a:lnTo>
                <a:lnTo>
                  <a:pt x="88779" y="129480"/>
                </a:lnTo>
                <a:close/>
              </a:path>
              <a:path w="550545" h="129539">
                <a:moveTo>
                  <a:pt x="280614" y="129480"/>
                </a:moveTo>
                <a:lnTo>
                  <a:pt x="274661" y="129480"/>
                </a:lnTo>
                <a:lnTo>
                  <a:pt x="272279" y="129381"/>
                </a:lnTo>
                <a:lnTo>
                  <a:pt x="266149" y="125462"/>
                </a:lnTo>
                <a:lnTo>
                  <a:pt x="266475" y="123180"/>
                </a:lnTo>
                <a:lnTo>
                  <a:pt x="307750" y="3968"/>
                </a:lnTo>
                <a:lnTo>
                  <a:pt x="311223" y="892"/>
                </a:lnTo>
                <a:lnTo>
                  <a:pt x="312414" y="496"/>
                </a:lnTo>
                <a:lnTo>
                  <a:pt x="314051" y="248"/>
                </a:lnTo>
                <a:lnTo>
                  <a:pt x="318218" y="49"/>
                </a:lnTo>
                <a:lnTo>
                  <a:pt x="320946" y="0"/>
                </a:lnTo>
                <a:lnTo>
                  <a:pt x="328189" y="0"/>
                </a:lnTo>
                <a:lnTo>
                  <a:pt x="331265" y="49"/>
                </a:lnTo>
                <a:lnTo>
                  <a:pt x="335928" y="248"/>
                </a:lnTo>
                <a:lnTo>
                  <a:pt x="337764" y="496"/>
                </a:lnTo>
                <a:lnTo>
                  <a:pt x="339054" y="892"/>
                </a:lnTo>
                <a:lnTo>
                  <a:pt x="340343" y="1190"/>
                </a:lnTo>
                <a:lnTo>
                  <a:pt x="341236" y="1736"/>
                </a:lnTo>
                <a:lnTo>
                  <a:pt x="341733" y="2530"/>
                </a:lnTo>
                <a:lnTo>
                  <a:pt x="342328" y="3224"/>
                </a:lnTo>
                <a:lnTo>
                  <a:pt x="342824" y="4167"/>
                </a:lnTo>
                <a:lnTo>
                  <a:pt x="350052" y="25003"/>
                </a:lnTo>
                <a:lnTo>
                  <a:pt x="323873" y="25003"/>
                </a:lnTo>
                <a:lnTo>
                  <a:pt x="305716" y="79623"/>
                </a:lnTo>
                <a:lnTo>
                  <a:pt x="369044" y="79623"/>
                </a:lnTo>
                <a:lnTo>
                  <a:pt x="375978" y="99566"/>
                </a:lnTo>
                <a:lnTo>
                  <a:pt x="299912" y="99566"/>
                </a:lnTo>
                <a:lnTo>
                  <a:pt x="291577" y="125610"/>
                </a:lnTo>
                <a:lnTo>
                  <a:pt x="284583" y="129182"/>
                </a:lnTo>
                <a:lnTo>
                  <a:pt x="282896" y="129381"/>
                </a:lnTo>
                <a:lnTo>
                  <a:pt x="280614" y="129480"/>
                </a:lnTo>
                <a:close/>
              </a:path>
              <a:path w="550545" h="129539">
                <a:moveTo>
                  <a:pt x="275280" y="21877"/>
                </a:moveTo>
                <a:lnTo>
                  <a:pt x="183503" y="21877"/>
                </a:lnTo>
                <a:lnTo>
                  <a:pt x="182908" y="21679"/>
                </a:lnTo>
                <a:lnTo>
                  <a:pt x="180378" y="7639"/>
                </a:lnTo>
                <a:lnTo>
                  <a:pt x="180477" y="6250"/>
                </a:lnTo>
                <a:lnTo>
                  <a:pt x="183503" y="595"/>
                </a:lnTo>
                <a:lnTo>
                  <a:pt x="275280" y="595"/>
                </a:lnTo>
                <a:lnTo>
                  <a:pt x="275826" y="793"/>
                </a:lnTo>
                <a:lnTo>
                  <a:pt x="276322" y="1190"/>
                </a:lnTo>
                <a:lnTo>
                  <a:pt x="276818" y="1488"/>
                </a:lnTo>
                <a:lnTo>
                  <a:pt x="277215" y="2083"/>
                </a:lnTo>
                <a:lnTo>
                  <a:pt x="277513" y="2976"/>
                </a:lnTo>
                <a:lnTo>
                  <a:pt x="277910" y="3770"/>
                </a:lnTo>
                <a:lnTo>
                  <a:pt x="278158" y="4861"/>
                </a:lnTo>
                <a:lnTo>
                  <a:pt x="278257" y="6250"/>
                </a:lnTo>
                <a:lnTo>
                  <a:pt x="278456" y="7639"/>
                </a:lnTo>
                <a:lnTo>
                  <a:pt x="278456" y="14833"/>
                </a:lnTo>
                <a:lnTo>
                  <a:pt x="278257" y="16222"/>
                </a:lnTo>
                <a:lnTo>
                  <a:pt x="278158" y="17512"/>
                </a:lnTo>
                <a:lnTo>
                  <a:pt x="277910" y="18603"/>
                </a:lnTo>
                <a:lnTo>
                  <a:pt x="277513" y="19496"/>
                </a:lnTo>
                <a:lnTo>
                  <a:pt x="277215" y="20290"/>
                </a:lnTo>
                <a:lnTo>
                  <a:pt x="276818" y="20885"/>
                </a:lnTo>
                <a:lnTo>
                  <a:pt x="275826" y="21679"/>
                </a:lnTo>
                <a:lnTo>
                  <a:pt x="275280" y="21877"/>
                </a:lnTo>
                <a:close/>
              </a:path>
              <a:path w="550545" h="129539">
                <a:moveTo>
                  <a:pt x="231922" y="129480"/>
                </a:moveTo>
                <a:lnTo>
                  <a:pt x="226961" y="129480"/>
                </a:lnTo>
                <a:lnTo>
                  <a:pt x="224877" y="129381"/>
                </a:lnTo>
                <a:lnTo>
                  <a:pt x="216345" y="21877"/>
                </a:lnTo>
                <a:lnTo>
                  <a:pt x="242538" y="21877"/>
                </a:lnTo>
                <a:lnTo>
                  <a:pt x="242435" y="126255"/>
                </a:lnTo>
                <a:lnTo>
                  <a:pt x="242290" y="126603"/>
                </a:lnTo>
                <a:lnTo>
                  <a:pt x="241794" y="127099"/>
                </a:lnTo>
                <a:lnTo>
                  <a:pt x="241397" y="127595"/>
                </a:lnTo>
                <a:lnTo>
                  <a:pt x="234005" y="129381"/>
                </a:lnTo>
                <a:lnTo>
                  <a:pt x="231922" y="129480"/>
                </a:lnTo>
                <a:close/>
              </a:path>
              <a:path w="550545" h="129539">
                <a:moveTo>
                  <a:pt x="177209" y="79623"/>
                </a:moveTo>
                <a:lnTo>
                  <a:pt x="150344" y="79623"/>
                </a:lnTo>
                <a:lnTo>
                  <a:pt x="132187" y="25003"/>
                </a:lnTo>
                <a:lnTo>
                  <a:pt x="158217" y="25003"/>
                </a:lnTo>
                <a:lnTo>
                  <a:pt x="177209" y="79623"/>
                </a:lnTo>
                <a:close/>
              </a:path>
              <a:path w="550545" h="129539">
                <a:moveTo>
                  <a:pt x="369044" y="79623"/>
                </a:moveTo>
                <a:lnTo>
                  <a:pt x="342179" y="79623"/>
                </a:lnTo>
                <a:lnTo>
                  <a:pt x="324022" y="25003"/>
                </a:lnTo>
                <a:lnTo>
                  <a:pt x="350052" y="25003"/>
                </a:lnTo>
                <a:lnTo>
                  <a:pt x="369044" y="79623"/>
                </a:lnTo>
                <a:close/>
              </a:path>
              <a:path w="550545" h="129539">
                <a:moveTo>
                  <a:pt x="183434" y="129480"/>
                </a:moveTo>
                <a:lnTo>
                  <a:pt x="176886" y="129480"/>
                </a:lnTo>
                <a:lnTo>
                  <a:pt x="174256" y="129430"/>
                </a:lnTo>
                <a:lnTo>
                  <a:pt x="156298" y="99566"/>
                </a:lnTo>
                <a:lnTo>
                  <a:pt x="184144" y="99566"/>
                </a:lnTo>
                <a:lnTo>
                  <a:pt x="190975" y="119211"/>
                </a:lnTo>
                <a:lnTo>
                  <a:pt x="191768" y="121592"/>
                </a:lnTo>
                <a:lnTo>
                  <a:pt x="192264" y="123477"/>
                </a:lnTo>
                <a:lnTo>
                  <a:pt x="192548" y="125462"/>
                </a:lnTo>
                <a:lnTo>
                  <a:pt x="192461" y="127099"/>
                </a:lnTo>
                <a:lnTo>
                  <a:pt x="192413" y="127297"/>
                </a:lnTo>
                <a:lnTo>
                  <a:pt x="191024" y="128686"/>
                </a:lnTo>
                <a:lnTo>
                  <a:pt x="189734" y="129083"/>
                </a:lnTo>
                <a:lnTo>
                  <a:pt x="187849" y="129182"/>
                </a:lnTo>
                <a:lnTo>
                  <a:pt x="185964" y="129381"/>
                </a:lnTo>
                <a:lnTo>
                  <a:pt x="183434" y="129480"/>
                </a:lnTo>
                <a:close/>
              </a:path>
              <a:path w="550545" h="129539">
                <a:moveTo>
                  <a:pt x="375269" y="129480"/>
                </a:moveTo>
                <a:lnTo>
                  <a:pt x="368720" y="129480"/>
                </a:lnTo>
                <a:lnTo>
                  <a:pt x="366091" y="129430"/>
                </a:lnTo>
                <a:lnTo>
                  <a:pt x="348132" y="99566"/>
                </a:lnTo>
                <a:lnTo>
                  <a:pt x="375978" y="99566"/>
                </a:lnTo>
                <a:lnTo>
                  <a:pt x="382809" y="119211"/>
                </a:lnTo>
                <a:lnTo>
                  <a:pt x="383603" y="121592"/>
                </a:lnTo>
                <a:lnTo>
                  <a:pt x="384099" y="123477"/>
                </a:lnTo>
                <a:lnTo>
                  <a:pt x="384382" y="125462"/>
                </a:lnTo>
                <a:lnTo>
                  <a:pt x="384295" y="127099"/>
                </a:lnTo>
                <a:lnTo>
                  <a:pt x="384248" y="127297"/>
                </a:lnTo>
                <a:lnTo>
                  <a:pt x="382859" y="128686"/>
                </a:lnTo>
                <a:lnTo>
                  <a:pt x="381569" y="129083"/>
                </a:lnTo>
                <a:lnTo>
                  <a:pt x="379684" y="129182"/>
                </a:lnTo>
                <a:lnTo>
                  <a:pt x="377799" y="129381"/>
                </a:lnTo>
                <a:lnTo>
                  <a:pt x="375269" y="129480"/>
                </a:lnTo>
                <a:close/>
              </a:path>
              <a:path w="550545" h="129539">
                <a:moveTo>
                  <a:pt x="415571" y="129480"/>
                </a:moveTo>
                <a:lnTo>
                  <a:pt x="410808" y="129480"/>
                </a:lnTo>
                <a:lnTo>
                  <a:pt x="408824" y="129381"/>
                </a:lnTo>
                <a:lnTo>
                  <a:pt x="400837" y="7639"/>
                </a:lnTo>
                <a:lnTo>
                  <a:pt x="401730" y="5060"/>
                </a:lnTo>
                <a:lnTo>
                  <a:pt x="405302" y="1488"/>
                </a:lnTo>
                <a:lnTo>
                  <a:pt x="407683" y="595"/>
                </a:lnTo>
                <a:lnTo>
                  <a:pt x="430751" y="595"/>
                </a:lnTo>
                <a:lnTo>
                  <a:pt x="433331" y="843"/>
                </a:lnTo>
                <a:lnTo>
                  <a:pt x="437697" y="1835"/>
                </a:lnTo>
                <a:lnTo>
                  <a:pt x="439582" y="2678"/>
                </a:lnTo>
                <a:lnTo>
                  <a:pt x="441169" y="3869"/>
                </a:lnTo>
                <a:lnTo>
                  <a:pt x="442757" y="4960"/>
                </a:lnTo>
                <a:lnTo>
                  <a:pt x="444096" y="6449"/>
                </a:lnTo>
                <a:lnTo>
                  <a:pt x="446279" y="10219"/>
                </a:lnTo>
                <a:lnTo>
                  <a:pt x="447222" y="12551"/>
                </a:lnTo>
                <a:lnTo>
                  <a:pt x="448069" y="15478"/>
                </a:lnTo>
                <a:lnTo>
                  <a:pt x="450008" y="20835"/>
                </a:lnTo>
                <a:lnTo>
                  <a:pt x="425542" y="20835"/>
                </a:lnTo>
                <a:lnTo>
                  <a:pt x="425526" y="126057"/>
                </a:lnTo>
                <a:lnTo>
                  <a:pt x="425344" y="126603"/>
                </a:lnTo>
                <a:lnTo>
                  <a:pt x="424947" y="127099"/>
                </a:lnTo>
                <a:lnTo>
                  <a:pt x="424649" y="127595"/>
                </a:lnTo>
                <a:lnTo>
                  <a:pt x="424005" y="128041"/>
                </a:lnTo>
                <a:lnTo>
                  <a:pt x="423012" y="128438"/>
                </a:lnTo>
                <a:lnTo>
                  <a:pt x="422020" y="128736"/>
                </a:lnTo>
                <a:lnTo>
                  <a:pt x="420730" y="128984"/>
                </a:lnTo>
                <a:lnTo>
                  <a:pt x="417555" y="129381"/>
                </a:lnTo>
                <a:lnTo>
                  <a:pt x="415571" y="129480"/>
                </a:lnTo>
                <a:close/>
              </a:path>
              <a:path w="550545" h="129539">
                <a:moveTo>
                  <a:pt x="500237" y="91826"/>
                </a:moveTo>
                <a:lnTo>
                  <a:pt x="476144" y="91826"/>
                </a:lnTo>
                <a:lnTo>
                  <a:pt x="504916" y="15329"/>
                </a:lnTo>
                <a:lnTo>
                  <a:pt x="505821" y="12551"/>
                </a:lnTo>
                <a:lnTo>
                  <a:pt x="520098" y="595"/>
                </a:lnTo>
                <a:lnTo>
                  <a:pt x="541926" y="595"/>
                </a:lnTo>
                <a:lnTo>
                  <a:pt x="543464" y="843"/>
                </a:lnTo>
                <a:lnTo>
                  <a:pt x="544754" y="1339"/>
                </a:lnTo>
                <a:lnTo>
                  <a:pt x="546044" y="1736"/>
                </a:lnTo>
                <a:lnTo>
                  <a:pt x="547085" y="2381"/>
                </a:lnTo>
                <a:lnTo>
                  <a:pt x="548673" y="4167"/>
                </a:lnTo>
                <a:lnTo>
                  <a:pt x="549268" y="5258"/>
                </a:lnTo>
                <a:lnTo>
                  <a:pt x="549684" y="6598"/>
                </a:lnTo>
                <a:lnTo>
                  <a:pt x="550161" y="7838"/>
                </a:lnTo>
                <a:lnTo>
                  <a:pt x="550409" y="9326"/>
                </a:lnTo>
                <a:lnTo>
                  <a:pt x="550409" y="20835"/>
                </a:lnTo>
                <a:lnTo>
                  <a:pt x="525555" y="20835"/>
                </a:lnTo>
                <a:lnTo>
                  <a:pt x="500237" y="91826"/>
                </a:lnTo>
                <a:close/>
              </a:path>
              <a:path w="550545" h="129539">
                <a:moveTo>
                  <a:pt x="477235" y="129480"/>
                </a:moveTo>
                <a:lnTo>
                  <a:pt x="472671" y="129480"/>
                </a:lnTo>
                <a:lnTo>
                  <a:pt x="470737" y="129381"/>
                </a:lnTo>
                <a:lnTo>
                  <a:pt x="469149" y="129182"/>
                </a:lnTo>
                <a:lnTo>
                  <a:pt x="467562" y="129083"/>
                </a:lnTo>
                <a:lnTo>
                  <a:pt x="461708" y="125164"/>
                </a:lnTo>
                <a:lnTo>
                  <a:pt x="425691" y="20835"/>
                </a:lnTo>
                <a:lnTo>
                  <a:pt x="450008" y="20835"/>
                </a:lnTo>
                <a:lnTo>
                  <a:pt x="475697" y="91826"/>
                </a:lnTo>
                <a:lnTo>
                  <a:pt x="500237" y="91826"/>
                </a:lnTo>
                <a:lnTo>
                  <a:pt x="488298" y="125313"/>
                </a:lnTo>
                <a:lnTo>
                  <a:pt x="488050" y="126057"/>
                </a:lnTo>
                <a:lnTo>
                  <a:pt x="487604" y="126801"/>
                </a:lnTo>
                <a:lnTo>
                  <a:pt x="479170" y="129430"/>
                </a:lnTo>
                <a:lnTo>
                  <a:pt x="477235" y="129480"/>
                </a:lnTo>
                <a:close/>
              </a:path>
              <a:path w="550545" h="129539">
                <a:moveTo>
                  <a:pt x="540438" y="129480"/>
                </a:moveTo>
                <a:lnTo>
                  <a:pt x="535675" y="129480"/>
                </a:lnTo>
                <a:lnTo>
                  <a:pt x="533691" y="129381"/>
                </a:lnTo>
                <a:lnTo>
                  <a:pt x="525704" y="20835"/>
                </a:lnTo>
                <a:lnTo>
                  <a:pt x="550409" y="20835"/>
                </a:lnTo>
                <a:lnTo>
                  <a:pt x="550393" y="126057"/>
                </a:lnTo>
                <a:lnTo>
                  <a:pt x="550211" y="126603"/>
                </a:lnTo>
                <a:lnTo>
                  <a:pt x="549814" y="127099"/>
                </a:lnTo>
                <a:lnTo>
                  <a:pt x="549516" y="127595"/>
                </a:lnTo>
                <a:lnTo>
                  <a:pt x="542422" y="129381"/>
                </a:lnTo>
                <a:lnTo>
                  <a:pt x="540438" y="12948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014" y="1480962"/>
            <a:ext cx="5009515" cy="688975"/>
          </a:xfrm>
          <a:custGeom>
            <a:avLst/>
            <a:gdLst/>
            <a:ahLst/>
            <a:cxnLst/>
            <a:rect l="l" t="t" r="r" b="b"/>
            <a:pathLst>
              <a:path w="5009515" h="688975">
                <a:moveTo>
                  <a:pt x="4894285" y="688782"/>
                </a:moveTo>
                <a:lnTo>
                  <a:pt x="114799" y="688782"/>
                </a:lnTo>
                <a:lnTo>
                  <a:pt x="70114" y="679760"/>
                </a:lnTo>
                <a:lnTo>
                  <a:pt x="33623" y="655158"/>
                </a:lnTo>
                <a:lnTo>
                  <a:pt x="9021" y="618667"/>
                </a:lnTo>
                <a:lnTo>
                  <a:pt x="0" y="573982"/>
                </a:lnTo>
                <a:lnTo>
                  <a:pt x="0" y="114799"/>
                </a:lnTo>
                <a:lnTo>
                  <a:pt x="9021" y="70114"/>
                </a:lnTo>
                <a:lnTo>
                  <a:pt x="33623" y="33623"/>
                </a:lnTo>
                <a:lnTo>
                  <a:pt x="70114" y="9021"/>
                </a:lnTo>
                <a:lnTo>
                  <a:pt x="114799" y="0"/>
                </a:lnTo>
                <a:lnTo>
                  <a:pt x="4894285" y="0"/>
                </a:lnTo>
                <a:lnTo>
                  <a:pt x="4938217" y="8738"/>
                </a:lnTo>
                <a:lnTo>
                  <a:pt x="4975461" y="33623"/>
                </a:lnTo>
                <a:lnTo>
                  <a:pt x="5000346" y="70867"/>
                </a:lnTo>
                <a:lnTo>
                  <a:pt x="5009084" y="114799"/>
                </a:lnTo>
                <a:lnTo>
                  <a:pt x="5009084" y="573982"/>
                </a:lnTo>
                <a:lnTo>
                  <a:pt x="5000063" y="618667"/>
                </a:lnTo>
                <a:lnTo>
                  <a:pt x="4975461" y="655158"/>
                </a:lnTo>
                <a:lnTo>
                  <a:pt x="4938970" y="679760"/>
                </a:lnTo>
                <a:lnTo>
                  <a:pt x="4894285" y="688782"/>
                </a:lnTo>
                <a:close/>
              </a:path>
            </a:pathLst>
          </a:custGeom>
          <a:solidFill>
            <a:srgbClr val="1C3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8956" y="1514585"/>
            <a:ext cx="4691380" cy="621665"/>
          </a:xfrm>
          <a:custGeom>
            <a:avLst/>
            <a:gdLst/>
            <a:ahLst/>
            <a:cxnLst/>
            <a:rect l="l" t="t" r="r" b="b"/>
            <a:pathLst>
              <a:path w="4691380" h="621664">
                <a:moveTo>
                  <a:pt x="0" y="0"/>
                </a:moveTo>
                <a:lnTo>
                  <a:pt x="4691201" y="0"/>
                </a:lnTo>
                <a:lnTo>
                  <a:pt x="4691201" y="621534"/>
                </a:lnTo>
                <a:lnTo>
                  <a:pt x="0" y="621534"/>
                </a:lnTo>
                <a:lnTo>
                  <a:pt x="0" y="0"/>
                </a:lnTo>
                <a:close/>
              </a:path>
            </a:pathLst>
          </a:custGeom>
          <a:solidFill>
            <a:srgbClr val="1C3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1709" y="1604358"/>
            <a:ext cx="1212311" cy="149572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9756" y="1918258"/>
            <a:ext cx="2621404" cy="175021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48059" y="1477098"/>
            <a:ext cx="5102860" cy="688975"/>
          </a:xfrm>
          <a:custGeom>
            <a:avLst/>
            <a:gdLst/>
            <a:ahLst/>
            <a:cxnLst/>
            <a:rect l="l" t="t" r="r" b="b"/>
            <a:pathLst>
              <a:path w="5102859" h="688975">
                <a:moveTo>
                  <a:pt x="4987636" y="688781"/>
                </a:moveTo>
                <a:lnTo>
                  <a:pt x="114799" y="688781"/>
                </a:lnTo>
                <a:lnTo>
                  <a:pt x="70114" y="679760"/>
                </a:lnTo>
                <a:lnTo>
                  <a:pt x="33624" y="655158"/>
                </a:lnTo>
                <a:lnTo>
                  <a:pt x="9021" y="618667"/>
                </a:lnTo>
                <a:lnTo>
                  <a:pt x="0" y="573982"/>
                </a:lnTo>
                <a:lnTo>
                  <a:pt x="0" y="114799"/>
                </a:lnTo>
                <a:lnTo>
                  <a:pt x="9021" y="70114"/>
                </a:lnTo>
                <a:lnTo>
                  <a:pt x="33624" y="33623"/>
                </a:lnTo>
                <a:lnTo>
                  <a:pt x="70114" y="9021"/>
                </a:lnTo>
                <a:lnTo>
                  <a:pt x="114799" y="0"/>
                </a:lnTo>
                <a:lnTo>
                  <a:pt x="4987636" y="0"/>
                </a:lnTo>
                <a:lnTo>
                  <a:pt x="5031568" y="8738"/>
                </a:lnTo>
                <a:lnTo>
                  <a:pt x="5068811" y="33623"/>
                </a:lnTo>
                <a:lnTo>
                  <a:pt x="5093697" y="70867"/>
                </a:lnTo>
                <a:lnTo>
                  <a:pt x="5102435" y="114799"/>
                </a:lnTo>
                <a:lnTo>
                  <a:pt x="5102435" y="573982"/>
                </a:lnTo>
                <a:lnTo>
                  <a:pt x="5093414" y="618667"/>
                </a:lnTo>
                <a:lnTo>
                  <a:pt x="5068812" y="655158"/>
                </a:lnTo>
                <a:lnTo>
                  <a:pt x="5032321" y="679760"/>
                </a:lnTo>
                <a:lnTo>
                  <a:pt x="4987636" y="688781"/>
                </a:lnTo>
                <a:close/>
              </a:path>
            </a:pathLst>
          </a:custGeom>
          <a:solidFill>
            <a:srgbClr val="1C3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09963" y="1510722"/>
            <a:ext cx="4779010" cy="621665"/>
          </a:xfrm>
          <a:custGeom>
            <a:avLst/>
            <a:gdLst/>
            <a:ahLst/>
            <a:cxnLst/>
            <a:rect l="l" t="t" r="r" b="b"/>
            <a:pathLst>
              <a:path w="4779009" h="621664">
                <a:moveTo>
                  <a:pt x="0" y="0"/>
                </a:moveTo>
                <a:lnTo>
                  <a:pt x="4778628" y="0"/>
                </a:lnTo>
                <a:lnTo>
                  <a:pt x="4778628" y="621534"/>
                </a:lnTo>
                <a:lnTo>
                  <a:pt x="0" y="621534"/>
                </a:lnTo>
                <a:lnTo>
                  <a:pt x="0" y="0"/>
                </a:lnTo>
                <a:close/>
              </a:path>
            </a:pathLst>
          </a:custGeom>
          <a:solidFill>
            <a:srgbClr val="1C3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81516" y="1600495"/>
            <a:ext cx="1442139" cy="14957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71560" y="1914395"/>
            <a:ext cx="3457444" cy="175021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08526" y="3068050"/>
            <a:ext cx="2941967" cy="61452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08525" y="3837204"/>
            <a:ext cx="2941967" cy="614529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7470" y="5334305"/>
            <a:ext cx="10715625" cy="675005"/>
          </a:xfrm>
          <a:custGeom>
            <a:avLst/>
            <a:gdLst/>
            <a:ahLst/>
            <a:cxnLst/>
            <a:rect l="l" t="t" r="r" b="b"/>
            <a:pathLst>
              <a:path w="10715625" h="675004">
                <a:moveTo>
                  <a:pt x="10715434" y="0"/>
                </a:moveTo>
                <a:lnTo>
                  <a:pt x="10713950" y="77323"/>
                </a:lnTo>
                <a:lnTo>
                  <a:pt x="10709722" y="148303"/>
                </a:lnTo>
                <a:lnTo>
                  <a:pt x="10703087" y="210918"/>
                </a:lnTo>
                <a:lnTo>
                  <a:pt x="10694383" y="263142"/>
                </a:lnTo>
                <a:lnTo>
                  <a:pt x="10683948" y="302950"/>
                </a:lnTo>
                <a:lnTo>
                  <a:pt x="10659231" y="337226"/>
                </a:lnTo>
                <a:lnTo>
                  <a:pt x="5413919" y="337226"/>
                </a:lnTo>
                <a:lnTo>
                  <a:pt x="5401032" y="346133"/>
                </a:lnTo>
                <a:lnTo>
                  <a:pt x="5378767" y="411312"/>
                </a:lnTo>
                <a:lnTo>
                  <a:pt x="5370064" y="463535"/>
                </a:lnTo>
                <a:lnTo>
                  <a:pt x="5363429" y="526150"/>
                </a:lnTo>
                <a:lnTo>
                  <a:pt x="5359201" y="597130"/>
                </a:lnTo>
                <a:lnTo>
                  <a:pt x="5357717" y="674453"/>
                </a:lnTo>
                <a:lnTo>
                  <a:pt x="5356232" y="597130"/>
                </a:lnTo>
                <a:lnTo>
                  <a:pt x="5352004" y="526150"/>
                </a:lnTo>
                <a:lnTo>
                  <a:pt x="5345370" y="463535"/>
                </a:lnTo>
                <a:lnTo>
                  <a:pt x="5336666" y="411312"/>
                </a:lnTo>
                <a:lnTo>
                  <a:pt x="5326231" y="371503"/>
                </a:lnTo>
                <a:lnTo>
                  <a:pt x="5301514" y="337226"/>
                </a:lnTo>
                <a:lnTo>
                  <a:pt x="56202" y="337226"/>
                </a:lnTo>
                <a:lnTo>
                  <a:pt x="31485" y="302950"/>
                </a:lnTo>
                <a:lnTo>
                  <a:pt x="21050" y="263142"/>
                </a:lnTo>
                <a:lnTo>
                  <a:pt x="12347" y="210918"/>
                </a:lnTo>
                <a:lnTo>
                  <a:pt x="5712" y="148303"/>
                </a:lnTo>
                <a:lnTo>
                  <a:pt x="1484" y="77323"/>
                </a:lnTo>
                <a:lnTo>
                  <a:pt x="0" y="0"/>
                </a:lnTo>
              </a:path>
            </a:pathLst>
          </a:custGeom>
          <a:ln w="19049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6486" y="6170588"/>
            <a:ext cx="8477398" cy="562707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5442" y="3306545"/>
            <a:ext cx="1414716" cy="919565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05757" y="4320458"/>
            <a:ext cx="1414799" cy="919499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7749" y="6264331"/>
            <a:ext cx="140245" cy="9748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634" y="779985"/>
            <a:ext cx="1094105" cy="332740"/>
          </a:xfrm>
          <a:custGeom>
            <a:avLst/>
            <a:gdLst/>
            <a:ahLst/>
            <a:cxnLst/>
            <a:rect l="l" t="t" r="r" b="b"/>
            <a:pathLst>
              <a:path w="1094105" h="332740">
                <a:moveTo>
                  <a:pt x="132010" y="328166"/>
                </a:moveTo>
                <a:lnTo>
                  <a:pt x="113357" y="328166"/>
                </a:lnTo>
                <a:lnTo>
                  <a:pt x="105717" y="327967"/>
                </a:lnTo>
                <a:lnTo>
                  <a:pt x="75555" y="310008"/>
                </a:lnTo>
                <a:lnTo>
                  <a:pt x="2629" y="30063"/>
                </a:lnTo>
                <a:lnTo>
                  <a:pt x="1141" y="24110"/>
                </a:lnTo>
                <a:lnTo>
                  <a:pt x="297" y="19446"/>
                </a:lnTo>
                <a:lnTo>
                  <a:pt x="116" y="16371"/>
                </a:lnTo>
                <a:lnTo>
                  <a:pt x="0" y="12700"/>
                </a:lnTo>
                <a:lnTo>
                  <a:pt x="942" y="10120"/>
                </a:lnTo>
                <a:lnTo>
                  <a:pt x="5010" y="6449"/>
                </a:lnTo>
                <a:lnTo>
                  <a:pt x="8384" y="5308"/>
                </a:lnTo>
                <a:lnTo>
                  <a:pt x="17809" y="4514"/>
                </a:lnTo>
                <a:lnTo>
                  <a:pt x="24407" y="4316"/>
                </a:lnTo>
                <a:lnTo>
                  <a:pt x="40679" y="4316"/>
                </a:lnTo>
                <a:lnTo>
                  <a:pt x="46831" y="4464"/>
                </a:lnTo>
                <a:lnTo>
                  <a:pt x="51296" y="4762"/>
                </a:lnTo>
                <a:lnTo>
                  <a:pt x="55860" y="4960"/>
                </a:lnTo>
                <a:lnTo>
                  <a:pt x="59283" y="5506"/>
                </a:lnTo>
                <a:lnTo>
                  <a:pt x="61697" y="6449"/>
                </a:lnTo>
                <a:lnTo>
                  <a:pt x="63946" y="7292"/>
                </a:lnTo>
                <a:lnTo>
                  <a:pt x="65533" y="8632"/>
                </a:lnTo>
                <a:lnTo>
                  <a:pt x="66327" y="10417"/>
                </a:lnTo>
                <a:lnTo>
                  <a:pt x="67220" y="12104"/>
                </a:lnTo>
                <a:lnTo>
                  <a:pt x="67915" y="14535"/>
                </a:lnTo>
                <a:lnTo>
                  <a:pt x="68411" y="17710"/>
                </a:lnTo>
                <a:lnTo>
                  <a:pt x="124668" y="263425"/>
                </a:lnTo>
                <a:lnTo>
                  <a:pt x="179723" y="263425"/>
                </a:lnTo>
                <a:lnTo>
                  <a:pt x="168572" y="310008"/>
                </a:lnTo>
                <a:lnTo>
                  <a:pt x="167778" y="313878"/>
                </a:lnTo>
                <a:lnTo>
                  <a:pt x="139352" y="327967"/>
                </a:lnTo>
                <a:lnTo>
                  <a:pt x="132010" y="328166"/>
                </a:lnTo>
                <a:close/>
              </a:path>
              <a:path w="1094105" h="332740">
                <a:moveTo>
                  <a:pt x="179723" y="263425"/>
                </a:moveTo>
                <a:lnTo>
                  <a:pt x="124966" y="263425"/>
                </a:lnTo>
                <a:lnTo>
                  <a:pt x="183455" y="19347"/>
                </a:lnTo>
                <a:lnTo>
                  <a:pt x="184127" y="16371"/>
                </a:lnTo>
                <a:lnTo>
                  <a:pt x="212476" y="4316"/>
                </a:lnTo>
                <a:lnTo>
                  <a:pt x="227855" y="4316"/>
                </a:lnTo>
                <a:lnTo>
                  <a:pt x="234156" y="4464"/>
                </a:lnTo>
                <a:lnTo>
                  <a:pt x="243582" y="5060"/>
                </a:lnTo>
                <a:lnTo>
                  <a:pt x="247203" y="5754"/>
                </a:lnTo>
                <a:lnTo>
                  <a:pt x="249683" y="6846"/>
                </a:lnTo>
                <a:lnTo>
                  <a:pt x="252263" y="7937"/>
                </a:lnTo>
                <a:lnTo>
                  <a:pt x="254148" y="9475"/>
                </a:lnTo>
                <a:lnTo>
                  <a:pt x="256530" y="13444"/>
                </a:lnTo>
                <a:lnTo>
                  <a:pt x="257423" y="16073"/>
                </a:lnTo>
                <a:lnTo>
                  <a:pt x="258018" y="19347"/>
                </a:lnTo>
                <a:lnTo>
                  <a:pt x="279699" y="106709"/>
                </a:lnTo>
                <a:lnTo>
                  <a:pt x="217239" y="106709"/>
                </a:lnTo>
                <a:lnTo>
                  <a:pt x="179723" y="263425"/>
                </a:lnTo>
                <a:close/>
              </a:path>
              <a:path w="1094105" h="332740">
                <a:moveTo>
                  <a:pt x="374340" y="263425"/>
                </a:moveTo>
                <a:lnTo>
                  <a:pt x="319037" y="263425"/>
                </a:lnTo>
                <a:lnTo>
                  <a:pt x="375443" y="18454"/>
                </a:lnTo>
                <a:lnTo>
                  <a:pt x="375939" y="15775"/>
                </a:lnTo>
                <a:lnTo>
                  <a:pt x="402381" y="4316"/>
                </a:lnTo>
                <a:lnTo>
                  <a:pt x="417363" y="4316"/>
                </a:lnTo>
                <a:lnTo>
                  <a:pt x="423019" y="4514"/>
                </a:lnTo>
                <a:lnTo>
                  <a:pt x="431155" y="5308"/>
                </a:lnTo>
                <a:lnTo>
                  <a:pt x="434082" y="6449"/>
                </a:lnTo>
                <a:lnTo>
                  <a:pt x="435867" y="8334"/>
                </a:lnTo>
                <a:lnTo>
                  <a:pt x="437753" y="10120"/>
                </a:lnTo>
                <a:lnTo>
                  <a:pt x="438517" y="12700"/>
                </a:lnTo>
                <a:lnTo>
                  <a:pt x="438402" y="14535"/>
                </a:lnTo>
                <a:lnTo>
                  <a:pt x="438298" y="15775"/>
                </a:lnTo>
                <a:lnTo>
                  <a:pt x="438050" y="19843"/>
                </a:lnTo>
                <a:lnTo>
                  <a:pt x="437207" y="24655"/>
                </a:lnTo>
                <a:lnTo>
                  <a:pt x="435719" y="30807"/>
                </a:lnTo>
                <a:lnTo>
                  <a:pt x="374340" y="263425"/>
                </a:lnTo>
                <a:close/>
              </a:path>
              <a:path w="1094105" h="332740">
                <a:moveTo>
                  <a:pt x="324346" y="328166"/>
                </a:moveTo>
                <a:lnTo>
                  <a:pt x="306486" y="328166"/>
                </a:lnTo>
                <a:lnTo>
                  <a:pt x="298896" y="327967"/>
                </a:lnTo>
                <a:lnTo>
                  <a:pt x="269031" y="310008"/>
                </a:lnTo>
                <a:lnTo>
                  <a:pt x="217685" y="106709"/>
                </a:lnTo>
                <a:lnTo>
                  <a:pt x="279699" y="106709"/>
                </a:lnTo>
                <a:lnTo>
                  <a:pt x="318591" y="263425"/>
                </a:lnTo>
                <a:lnTo>
                  <a:pt x="374340" y="263425"/>
                </a:lnTo>
                <a:lnTo>
                  <a:pt x="362049" y="310008"/>
                </a:lnTo>
                <a:lnTo>
                  <a:pt x="361057" y="313977"/>
                </a:lnTo>
                <a:lnTo>
                  <a:pt x="359667" y="317202"/>
                </a:lnTo>
                <a:lnTo>
                  <a:pt x="331291" y="327967"/>
                </a:lnTo>
                <a:lnTo>
                  <a:pt x="324346" y="328166"/>
                </a:lnTo>
                <a:close/>
              </a:path>
              <a:path w="1094105" h="332740">
                <a:moveTo>
                  <a:pt x="523730" y="328166"/>
                </a:moveTo>
                <a:lnTo>
                  <a:pt x="511030" y="328166"/>
                </a:lnTo>
                <a:lnTo>
                  <a:pt x="505772" y="327917"/>
                </a:lnTo>
                <a:lnTo>
                  <a:pt x="484539" y="319434"/>
                </a:lnTo>
                <a:lnTo>
                  <a:pt x="484539" y="13047"/>
                </a:lnTo>
                <a:lnTo>
                  <a:pt x="485085" y="11558"/>
                </a:lnTo>
                <a:lnTo>
                  <a:pt x="486176" y="10269"/>
                </a:lnTo>
                <a:lnTo>
                  <a:pt x="487267" y="8880"/>
                </a:lnTo>
                <a:lnTo>
                  <a:pt x="511030" y="4316"/>
                </a:lnTo>
                <a:lnTo>
                  <a:pt x="523730" y="4316"/>
                </a:lnTo>
                <a:lnTo>
                  <a:pt x="548237" y="10269"/>
                </a:lnTo>
                <a:lnTo>
                  <a:pt x="549230" y="11558"/>
                </a:lnTo>
                <a:lnTo>
                  <a:pt x="549726" y="13047"/>
                </a:lnTo>
                <a:lnTo>
                  <a:pt x="549726" y="132457"/>
                </a:lnTo>
                <a:lnTo>
                  <a:pt x="735017" y="132457"/>
                </a:lnTo>
                <a:lnTo>
                  <a:pt x="735017" y="187969"/>
                </a:lnTo>
                <a:lnTo>
                  <a:pt x="549726" y="187969"/>
                </a:lnTo>
                <a:lnTo>
                  <a:pt x="549726" y="319434"/>
                </a:lnTo>
                <a:lnTo>
                  <a:pt x="528989" y="327917"/>
                </a:lnTo>
                <a:lnTo>
                  <a:pt x="523730" y="328166"/>
                </a:lnTo>
                <a:close/>
              </a:path>
              <a:path w="1094105" h="332740">
                <a:moveTo>
                  <a:pt x="735017" y="132457"/>
                </a:moveTo>
                <a:lnTo>
                  <a:pt x="669830" y="132457"/>
                </a:lnTo>
                <a:lnTo>
                  <a:pt x="669830" y="13047"/>
                </a:lnTo>
                <a:lnTo>
                  <a:pt x="670376" y="11558"/>
                </a:lnTo>
                <a:lnTo>
                  <a:pt x="671467" y="10269"/>
                </a:lnTo>
                <a:lnTo>
                  <a:pt x="672558" y="8880"/>
                </a:lnTo>
                <a:lnTo>
                  <a:pt x="696123" y="4316"/>
                </a:lnTo>
                <a:lnTo>
                  <a:pt x="708823" y="4316"/>
                </a:lnTo>
                <a:lnTo>
                  <a:pt x="733380" y="10269"/>
                </a:lnTo>
                <a:lnTo>
                  <a:pt x="734471" y="11558"/>
                </a:lnTo>
                <a:lnTo>
                  <a:pt x="735017" y="13047"/>
                </a:lnTo>
                <a:lnTo>
                  <a:pt x="735017" y="132457"/>
                </a:lnTo>
                <a:close/>
              </a:path>
              <a:path w="1094105" h="332740">
                <a:moveTo>
                  <a:pt x="708823" y="328166"/>
                </a:moveTo>
                <a:lnTo>
                  <a:pt x="696123" y="328166"/>
                </a:lnTo>
                <a:lnTo>
                  <a:pt x="690765" y="327917"/>
                </a:lnTo>
                <a:lnTo>
                  <a:pt x="669830" y="319434"/>
                </a:lnTo>
                <a:lnTo>
                  <a:pt x="669830" y="187969"/>
                </a:lnTo>
                <a:lnTo>
                  <a:pt x="735017" y="187969"/>
                </a:lnTo>
                <a:lnTo>
                  <a:pt x="735017" y="319434"/>
                </a:lnTo>
                <a:lnTo>
                  <a:pt x="708823" y="328166"/>
                </a:lnTo>
                <a:close/>
              </a:path>
              <a:path w="1094105" h="332740">
                <a:moveTo>
                  <a:pt x="938930" y="332333"/>
                </a:moveTo>
                <a:lnTo>
                  <a:pt x="888030" y="326891"/>
                </a:lnTo>
                <a:lnTo>
                  <a:pt x="847921" y="310269"/>
                </a:lnTo>
                <a:lnTo>
                  <a:pt x="818286" y="282020"/>
                </a:lnTo>
                <a:lnTo>
                  <a:pt x="799031" y="241696"/>
                </a:lnTo>
                <a:lnTo>
                  <a:pt x="790492" y="189904"/>
                </a:lnTo>
                <a:lnTo>
                  <a:pt x="789804" y="168175"/>
                </a:lnTo>
                <a:lnTo>
                  <a:pt x="790427" y="149172"/>
                </a:lnTo>
                <a:lnTo>
                  <a:pt x="799775" y="98077"/>
                </a:lnTo>
                <a:lnTo>
                  <a:pt x="820090" y="56694"/>
                </a:lnTo>
                <a:lnTo>
                  <a:pt x="851195" y="25933"/>
                </a:lnTo>
                <a:lnTo>
                  <a:pt x="892784" y="6613"/>
                </a:lnTo>
                <a:lnTo>
                  <a:pt x="944883" y="0"/>
                </a:lnTo>
                <a:lnTo>
                  <a:pt x="962575" y="604"/>
                </a:lnTo>
                <a:lnTo>
                  <a:pt x="1009176" y="9673"/>
                </a:lnTo>
                <a:lnTo>
                  <a:pt x="1045872" y="30044"/>
                </a:lnTo>
                <a:lnTo>
                  <a:pt x="1066741" y="53578"/>
                </a:lnTo>
                <a:lnTo>
                  <a:pt x="942650" y="53578"/>
                </a:lnTo>
                <a:lnTo>
                  <a:pt x="931097" y="54145"/>
                </a:lnTo>
                <a:lnTo>
                  <a:pt x="894811" y="67577"/>
                </a:lnTo>
                <a:lnTo>
                  <a:pt x="867901" y="103249"/>
                </a:lnTo>
                <a:lnTo>
                  <a:pt x="859269" y="142986"/>
                </a:lnTo>
                <a:lnTo>
                  <a:pt x="858319" y="162520"/>
                </a:lnTo>
                <a:lnTo>
                  <a:pt x="858329" y="168175"/>
                </a:lnTo>
                <a:lnTo>
                  <a:pt x="862283" y="212228"/>
                </a:lnTo>
                <a:lnTo>
                  <a:pt x="875678" y="248096"/>
                </a:lnTo>
                <a:lnTo>
                  <a:pt x="909443" y="274253"/>
                </a:lnTo>
                <a:lnTo>
                  <a:pt x="940864" y="278606"/>
                </a:lnTo>
                <a:lnTo>
                  <a:pt x="1061101" y="278606"/>
                </a:lnTo>
                <a:lnTo>
                  <a:pt x="1054122" y="287387"/>
                </a:lnTo>
                <a:lnTo>
                  <a:pt x="1019604" y="314427"/>
                </a:lnTo>
                <a:lnTo>
                  <a:pt x="974611" y="329468"/>
                </a:lnTo>
                <a:lnTo>
                  <a:pt x="957338" y="331616"/>
                </a:lnTo>
                <a:lnTo>
                  <a:pt x="938930" y="332333"/>
                </a:lnTo>
                <a:close/>
              </a:path>
              <a:path w="1094105" h="332740">
                <a:moveTo>
                  <a:pt x="1061101" y="278606"/>
                </a:moveTo>
                <a:lnTo>
                  <a:pt x="940864" y="278606"/>
                </a:lnTo>
                <a:lnTo>
                  <a:pt x="952417" y="278048"/>
                </a:lnTo>
                <a:lnTo>
                  <a:pt x="962965" y="276373"/>
                </a:lnTo>
                <a:lnTo>
                  <a:pt x="1001782" y="252682"/>
                </a:lnTo>
                <a:lnTo>
                  <a:pt x="1021083" y="209550"/>
                </a:lnTo>
                <a:lnTo>
                  <a:pt x="1025199" y="168175"/>
                </a:lnTo>
                <a:lnTo>
                  <a:pt x="1025180" y="162520"/>
                </a:lnTo>
                <a:lnTo>
                  <a:pt x="1021231" y="119955"/>
                </a:lnTo>
                <a:lnTo>
                  <a:pt x="1002526" y="77585"/>
                </a:lnTo>
                <a:lnTo>
                  <a:pt x="964454" y="55624"/>
                </a:lnTo>
                <a:lnTo>
                  <a:pt x="942650" y="53578"/>
                </a:lnTo>
                <a:lnTo>
                  <a:pt x="1066741" y="53578"/>
                </a:lnTo>
                <a:lnTo>
                  <a:pt x="1084037" y="90189"/>
                </a:lnTo>
                <a:lnTo>
                  <a:pt x="1093050" y="141795"/>
                </a:lnTo>
                <a:lnTo>
                  <a:pt x="1093711" y="162520"/>
                </a:lnTo>
                <a:lnTo>
                  <a:pt x="1093088" y="181942"/>
                </a:lnTo>
                <a:lnTo>
                  <a:pt x="1083739" y="233957"/>
                </a:lnTo>
                <a:lnTo>
                  <a:pt x="1063341" y="275787"/>
                </a:lnTo>
                <a:lnTo>
                  <a:pt x="1061101" y="278606"/>
                </a:lnTo>
                <a:close/>
              </a:path>
            </a:pathLst>
          </a:custGeom>
          <a:solidFill>
            <a:srgbClr val="395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4013" y="830437"/>
            <a:ext cx="4207168" cy="34825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193" y="1587856"/>
            <a:ext cx="2226674" cy="26119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9553" y="1953634"/>
            <a:ext cx="7083294" cy="352947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14932" y="3306798"/>
            <a:ext cx="165099" cy="21589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0355" y="3057307"/>
            <a:ext cx="647699" cy="30479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0914" y="1884753"/>
            <a:ext cx="848043" cy="109220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0950" y="1884753"/>
            <a:ext cx="975953" cy="1061945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4029" y="3033220"/>
            <a:ext cx="910717" cy="1168371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81875" y="3710613"/>
            <a:ext cx="879878" cy="1050389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21235" y="3086569"/>
            <a:ext cx="1055629" cy="882347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5920" y="6221976"/>
            <a:ext cx="870209" cy="9599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8917" y="6009727"/>
            <a:ext cx="761181" cy="102840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6080" y="6237689"/>
            <a:ext cx="870209" cy="9599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78248" y="6230165"/>
            <a:ext cx="870358" cy="9599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90416" y="6221976"/>
            <a:ext cx="872966" cy="9599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26686" y="6221976"/>
            <a:ext cx="870709" cy="95994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80859" y="3493828"/>
            <a:ext cx="1191362" cy="966124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1004" y="5386998"/>
            <a:ext cx="1052735" cy="725570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55016" y="5386998"/>
            <a:ext cx="1109960" cy="725566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48819" y="5392920"/>
            <a:ext cx="749498" cy="744947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9567" y="5386998"/>
            <a:ext cx="406400" cy="595630"/>
          </a:xfrm>
          <a:custGeom>
            <a:avLst/>
            <a:gdLst/>
            <a:ahLst/>
            <a:cxnLst/>
            <a:rect l="l" t="t" r="r" b="b"/>
            <a:pathLst>
              <a:path w="406400" h="595629">
                <a:moveTo>
                  <a:pt x="203199" y="595423"/>
                </a:moveTo>
                <a:lnTo>
                  <a:pt x="178837" y="543450"/>
                </a:lnTo>
                <a:lnTo>
                  <a:pt x="150922" y="495540"/>
                </a:lnTo>
                <a:lnTo>
                  <a:pt x="121167" y="450855"/>
                </a:lnTo>
                <a:lnTo>
                  <a:pt x="91286" y="408557"/>
                </a:lnTo>
                <a:lnTo>
                  <a:pt x="62994" y="367810"/>
                </a:lnTo>
                <a:lnTo>
                  <a:pt x="38005" y="327774"/>
                </a:lnTo>
                <a:lnTo>
                  <a:pt x="18034" y="287613"/>
                </a:lnTo>
                <a:lnTo>
                  <a:pt x="4794" y="246488"/>
                </a:lnTo>
                <a:lnTo>
                  <a:pt x="0" y="203563"/>
                </a:lnTo>
                <a:lnTo>
                  <a:pt x="5391" y="157034"/>
                </a:lnTo>
                <a:lnTo>
                  <a:pt x="20734" y="114244"/>
                </a:lnTo>
                <a:lnTo>
                  <a:pt x="44786" y="76440"/>
                </a:lnTo>
                <a:lnTo>
                  <a:pt x="76303" y="44867"/>
                </a:lnTo>
                <a:lnTo>
                  <a:pt x="114040" y="20771"/>
                </a:lnTo>
                <a:lnTo>
                  <a:pt x="156753" y="5400"/>
                </a:lnTo>
                <a:lnTo>
                  <a:pt x="203199" y="0"/>
                </a:lnTo>
                <a:lnTo>
                  <a:pt x="249645" y="5400"/>
                </a:lnTo>
                <a:lnTo>
                  <a:pt x="292358" y="20771"/>
                </a:lnTo>
                <a:lnTo>
                  <a:pt x="323588" y="40712"/>
                </a:lnTo>
                <a:lnTo>
                  <a:pt x="203199" y="40712"/>
                </a:lnTo>
                <a:lnTo>
                  <a:pt x="162559" y="162850"/>
                </a:lnTo>
                <a:lnTo>
                  <a:pt x="35559" y="162850"/>
                </a:lnTo>
                <a:lnTo>
                  <a:pt x="142239" y="234098"/>
                </a:lnTo>
                <a:lnTo>
                  <a:pt x="86359" y="351146"/>
                </a:lnTo>
                <a:lnTo>
                  <a:pt x="353804" y="351146"/>
                </a:lnTo>
                <a:lnTo>
                  <a:pt x="343404" y="367810"/>
                </a:lnTo>
                <a:lnTo>
                  <a:pt x="315112" y="408557"/>
                </a:lnTo>
                <a:lnTo>
                  <a:pt x="285231" y="450855"/>
                </a:lnTo>
                <a:lnTo>
                  <a:pt x="255476" y="495540"/>
                </a:lnTo>
                <a:lnTo>
                  <a:pt x="227561" y="543450"/>
                </a:lnTo>
                <a:lnTo>
                  <a:pt x="203199" y="595423"/>
                </a:lnTo>
                <a:close/>
              </a:path>
              <a:path w="406400" h="595629">
                <a:moveTo>
                  <a:pt x="353804" y="351146"/>
                </a:moveTo>
                <a:lnTo>
                  <a:pt x="320038" y="351146"/>
                </a:lnTo>
                <a:lnTo>
                  <a:pt x="264159" y="234098"/>
                </a:lnTo>
                <a:lnTo>
                  <a:pt x="370838" y="162850"/>
                </a:lnTo>
                <a:lnTo>
                  <a:pt x="243839" y="162850"/>
                </a:lnTo>
                <a:lnTo>
                  <a:pt x="203199" y="40712"/>
                </a:lnTo>
                <a:lnTo>
                  <a:pt x="323588" y="40712"/>
                </a:lnTo>
                <a:lnTo>
                  <a:pt x="361612" y="76440"/>
                </a:lnTo>
                <a:lnTo>
                  <a:pt x="385664" y="114244"/>
                </a:lnTo>
                <a:lnTo>
                  <a:pt x="401007" y="157034"/>
                </a:lnTo>
                <a:lnTo>
                  <a:pt x="406398" y="203563"/>
                </a:lnTo>
                <a:lnTo>
                  <a:pt x="401604" y="246488"/>
                </a:lnTo>
                <a:lnTo>
                  <a:pt x="388364" y="287613"/>
                </a:lnTo>
                <a:lnTo>
                  <a:pt x="368393" y="327774"/>
                </a:lnTo>
                <a:lnTo>
                  <a:pt x="353804" y="351146"/>
                </a:lnTo>
                <a:close/>
              </a:path>
              <a:path w="406400" h="595629">
                <a:moveTo>
                  <a:pt x="320038" y="351146"/>
                </a:moveTo>
                <a:lnTo>
                  <a:pt x="86359" y="351146"/>
                </a:lnTo>
                <a:lnTo>
                  <a:pt x="203199" y="274810"/>
                </a:lnTo>
                <a:lnTo>
                  <a:pt x="320038" y="351146"/>
                </a:lnTo>
                <a:close/>
              </a:path>
            </a:pathLst>
          </a:custGeom>
          <a:solidFill>
            <a:srgbClr val="006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27329" y="5392920"/>
            <a:ext cx="662136" cy="744947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62805" y="6026286"/>
            <a:ext cx="654248" cy="105370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58367" y="6199521"/>
            <a:ext cx="870209" cy="95994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58538" y="5392920"/>
            <a:ext cx="406400" cy="595630"/>
          </a:xfrm>
          <a:custGeom>
            <a:avLst/>
            <a:gdLst/>
            <a:ahLst/>
            <a:cxnLst/>
            <a:rect l="l" t="t" r="r" b="b"/>
            <a:pathLst>
              <a:path w="406400" h="595629">
                <a:moveTo>
                  <a:pt x="203199" y="595422"/>
                </a:moveTo>
                <a:lnTo>
                  <a:pt x="178837" y="543450"/>
                </a:lnTo>
                <a:lnTo>
                  <a:pt x="150922" y="495540"/>
                </a:lnTo>
                <a:lnTo>
                  <a:pt x="121166" y="450855"/>
                </a:lnTo>
                <a:lnTo>
                  <a:pt x="91286" y="408557"/>
                </a:lnTo>
                <a:lnTo>
                  <a:pt x="62994" y="367810"/>
                </a:lnTo>
                <a:lnTo>
                  <a:pt x="38005" y="327774"/>
                </a:lnTo>
                <a:lnTo>
                  <a:pt x="18034" y="287613"/>
                </a:lnTo>
                <a:lnTo>
                  <a:pt x="4794" y="246488"/>
                </a:lnTo>
                <a:lnTo>
                  <a:pt x="0" y="203563"/>
                </a:lnTo>
                <a:lnTo>
                  <a:pt x="5391" y="157034"/>
                </a:lnTo>
                <a:lnTo>
                  <a:pt x="20734" y="114244"/>
                </a:lnTo>
                <a:lnTo>
                  <a:pt x="44786" y="76440"/>
                </a:lnTo>
                <a:lnTo>
                  <a:pt x="76303" y="44867"/>
                </a:lnTo>
                <a:lnTo>
                  <a:pt x="114040" y="20771"/>
                </a:lnTo>
                <a:lnTo>
                  <a:pt x="156753" y="5400"/>
                </a:lnTo>
                <a:lnTo>
                  <a:pt x="203199" y="0"/>
                </a:lnTo>
                <a:lnTo>
                  <a:pt x="249644" y="5400"/>
                </a:lnTo>
                <a:lnTo>
                  <a:pt x="292358" y="20771"/>
                </a:lnTo>
                <a:lnTo>
                  <a:pt x="323588" y="40712"/>
                </a:lnTo>
                <a:lnTo>
                  <a:pt x="203199" y="40712"/>
                </a:lnTo>
                <a:lnTo>
                  <a:pt x="162559" y="162850"/>
                </a:lnTo>
                <a:lnTo>
                  <a:pt x="35560" y="162850"/>
                </a:lnTo>
                <a:lnTo>
                  <a:pt x="142239" y="234097"/>
                </a:lnTo>
                <a:lnTo>
                  <a:pt x="86360" y="351146"/>
                </a:lnTo>
                <a:lnTo>
                  <a:pt x="353805" y="351146"/>
                </a:lnTo>
                <a:lnTo>
                  <a:pt x="343404" y="367810"/>
                </a:lnTo>
                <a:lnTo>
                  <a:pt x="315112" y="408557"/>
                </a:lnTo>
                <a:lnTo>
                  <a:pt x="285231" y="450855"/>
                </a:lnTo>
                <a:lnTo>
                  <a:pt x="255476" y="495540"/>
                </a:lnTo>
                <a:lnTo>
                  <a:pt x="227560" y="543450"/>
                </a:lnTo>
                <a:lnTo>
                  <a:pt x="203199" y="595422"/>
                </a:lnTo>
                <a:close/>
              </a:path>
              <a:path w="406400" h="595629">
                <a:moveTo>
                  <a:pt x="353805" y="351146"/>
                </a:moveTo>
                <a:lnTo>
                  <a:pt x="320039" y="351146"/>
                </a:lnTo>
                <a:lnTo>
                  <a:pt x="264159" y="234097"/>
                </a:lnTo>
                <a:lnTo>
                  <a:pt x="370839" y="162850"/>
                </a:lnTo>
                <a:lnTo>
                  <a:pt x="243839" y="162850"/>
                </a:lnTo>
                <a:lnTo>
                  <a:pt x="203199" y="40712"/>
                </a:lnTo>
                <a:lnTo>
                  <a:pt x="323588" y="40712"/>
                </a:lnTo>
                <a:lnTo>
                  <a:pt x="361612" y="76440"/>
                </a:lnTo>
                <a:lnTo>
                  <a:pt x="385664" y="114244"/>
                </a:lnTo>
                <a:lnTo>
                  <a:pt x="401008" y="157034"/>
                </a:lnTo>
                <a:lnTo>
                  <a:pt x="406399" y="203563"/>
                </a:lnTo>
                <a:lnTo>
                  <a:pt x="401604" y="246488"/>
                </a:lnTo>
                <a:lnTo>
                  <a:pt x="388364" y="287613"/>
                </a:lnTo>
                <a:lnTo>
                  <a:pt x="368393" y="327774"/>
                </a:lnTo>
                <a:lnTo>
                  <a:pt x="353805" y="351146"/>
                </a:lnTo>
                <a:close/>
              </a:path>
              <a:path w="406400" h="595629">
                <a:moveTo>
                  <a:pt x="320039" y="351146"/>
                </a:moveTo>
                <a:lnTo>
                  <a:pt x="86360" y="351146"/>
                </a:lnTo>
                <a:lnTo>
                  <a:pt x="203199" y="274810"/>
                </a:lnTo>
                <a:lnTo>
                  <a:pt x="320039" y="351146"/>
                </a:lnTo>
                <a:close/>
              </a:path>
            </a:pathLst>
          </a:custGeom>
          <a:solidFill>
            <a:srgbClr val="EC72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0163" y="3005786"/>
            <a:ext cx="1231899" cy="901699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074945" y="5384779"/>
            <a:ext cx="711592" cy="712484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52327" y="4292932"/>
            <a:ext cx="1059284" cy="923175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92586" y="6234133"/>
            <a:ext cx="871520" cy="95994"/>
          </a:xfrm>
          <a:prstGeom prst="rect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7749" y="6264331"/>
            <a:ext cx="136376" cy="9882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845" y="779985"/>
            <a:ext cx="1361863" cy="33233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9383" y="828949"/>
            <a:ext cx="1755537" cy="35019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8096" y="1832369"/>
            <a:ext cx="1069773" cy="106977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87249" y="1819723"/>
            <a:ext cx="2390362" cy="26327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99784" y="2295080"/>
            <a:ext cx="1804652" cy="30866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39151" y="2773186"/>
            <a:ext cx="2574620" cy="217735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42246" y="3077986"/>
            <a:ext cx="3117822" cy="217735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36938" y="3381893"/>
            <a:ext cx="3019422" cy="218777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40411" y="3686693"/>
            <a:ext cx="1522765" cy="218628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0210" y="4258991"/>
            <a:ext cx="1078322" cy="1078322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99886" y="1819720"/>
            <a:ext cx="2234951" cy="326826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99886" y="2283170"/>
            <a:ext cx="2175048" cy="320278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20608" y="2757924"/>
            <a:ext cx="2460710" cy="218777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1381" y="3063617"/>
            <a:ext cx="2919870" cy="217735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0785" y="3367524"/>
            <a:ext cx="2474130" cy="218777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9396" y="3673217"/>
            <a:ext cx="2763629" cy="217884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18096" y="4258991"/>
            <a:ext cx="1069774" cy="1069774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9794" y="4416424"/>
            <a:ext cx="4216040" cy="326528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91500" y="4900388"/>
            <a:ext cx="2919279" cy="217884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6016" y="5205188"/>
            <a:ext cx="2927691" cy="217884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98617" y="5509988"/>
            <a:ext cx="2902241" cy="217884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98247" y="5813895"/>
            <a:ext cx="2519452" cy="218777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97156" y="6118695"/>
            <a:ext cx="2802185" cy="218628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0580" y="4281638"/>
            <a:ext cx="1422871" cy="263276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34541" y="4738838"/>
            <a:ext cx="1845394" cy="326528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2763" y="5230065"/>
            <a:ext cx="1648340" cy="175021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14896" y="5533972"/>
            <a:ext cx="3226451" cy="218777"/>
          </a:xfrm>
          <a:prstGeom prst="rect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9510" y="5838772"/>
            <a:ext cx="2635468" cy="218777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2092" y="1832369"/>
            <a:ext cx="1046440" cy="1046440"/>
          </a:xfrm>
          <a:prstGeom prst="rect">
            <a:avLst/>
          </a:prstGeom>
          <a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7749" y="6263438"/>
            <a:ext cx="138757" cy="9971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845" y="779985"/>
            <a:ext cx="1361863" cy="33233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9383" y="828949"/>
            <a:ext cx="1755537" cy="35019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866" y="1692270"/>
            <a:ext cx="5676215" cy="34870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907" y="2337710"/>
            <a:ext cx="2968480" cy="17502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0510" y="2740042"/>
            <a:ext cx="2202579" cy="17591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1134" y="2145226"/>
            <a:ext cx="114935" cy="123190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000" dirty="0">
                <a:solidFill>
                  <a:srgbClr val="2760AB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dirty="0">
                <a:solidFill>
                  <a:srgbClr val="2760AB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solidFill>
                  <a:srgbClr val="2760AB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019" y="3140092"/>
            <a:ext cx="7882217" cy="21862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" y="4235141"/>
            <a:ext cx="3784600" cy="2503805"/>
          </a:xfrm>
          <a:custGeom>
            <a:avLst/>
            <a:gdLst/>
            <a:ahLst/>
            <a:cxnLst/>
            <a:rect l="l" t="t" r="r" b="b"/>
            <a:pathLst>
              <a:path w="3784600" h="2503804">
                <a:moveTo>
                  <a:pt x="0" y="0"/>
                </a:moveTo>
                <a:lnTo>
                  <a:pt x="3784561" y="0"/>
                </a:lnTo>
                <a:lnTo>
                  <a:pt x="3784561" y="2503443"/>
                </a:lnTo>
                <a:lnTo>
                  <a:pt x="0" y="2503443"/>
                </a:lnTo>
                <a:lnTo>
                  <a:pt x="0" y="0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411" y="4518051"/>
            <a:ext cx="1379009" cy="17636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094" y="4820035"/>
            <a:ext cx="3226992" cy="16638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483" y="5105041"/>
            <a:ext cx="2757958" cy="167133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7918" y="5391535"/>
            <a:ext cx="2457166" cy="166389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8052" y="5414752"/>
            <a:ext cx="788508" cy="17517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680" y="5677285"/>
            <a:ext cx="3201507" cy="207019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5161" y="5962291"/>
            <a:ext cx="3169572" cy="20776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5161" y="6256673"/>
            <a:ext cx="1901573" cy="199280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84562" y="4235141"/>
            <a:ext cx="8407437" cy="2503443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04865" y="1275981"/>
            <a:ext cx="1880032" cy="2734592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7749" y="6264331"/>
            <a:ext cx="137214" cy="9748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845" y="779985"/>
            <a:ext cx="1361863" cy="33233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9383" y="828949"/>
            <a:ext cx="1755537" cy="35019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848" y="1837340"/>
            <a:ext cx="6559160" cy="34810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0157" y="4924280"/>
            <a:ext cx="1361048" cy="60491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08507" y="2859354"/>
            <a:ext cx="2064784" cy="77429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870" y="4874005"/>
            <a:ext cx="1115438" cy="98673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4385" y="3151880"/>
            <a:ext cx="1607134" cy="29017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4918" y="3234330"/>
            <a:ext cx="1727038" cy="188136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2065" y="4884514"/>
            <a:ext cx="1276896" cy="92865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87407" y="4954970"/>
            <a:ext cx="1509060" cy="580407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33246" y="5061293"/>
            <a:ext cx="905179" cy="603452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8603" y="5061939"/>
            <a:ext cx="1408636" cy="763011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9610" y="3033256"/>
            <a:ext cx="1487842" cy="446352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3872" y="3107050"/>
            <a:ext cx="1183102" cy="380359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14963" y="3057234"/>
            <a:ext cx="1803273" cy="519720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7749" y="6263289"/>
            <a:ext cx="138757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2685" y="4976930"/>
            <a:ext cx="2575241" cy="14113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6545" y="5000788"/>
            <a:ext cx="2473960" cy="1310005"/>
          </a:xfrm>
          <a:custGeom>
            <a:avLst/>
            <a:gdLst/>
            <a:ahLst/>
            <a:cxnLst/>
            <a:rect l="l" t="t" r="r" b="b"/>
            <a:pathLst>
              <a:path w="2473959" h="1310004">
                <a:moveTo>
                  <a:pt x="0" y="0"/>
                </a:moveTo>
                <a:lnTo>
                  <a:pt x="2473640" y="0"/>
                </a:lnTo>
                <a:lnTo>
                  <a:pt x="2473640" y="1309723"/>
                </a:lnTo>
                <a:lnTo>
                  <a:pt x="0" y="13097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6333" y="3412373"/>
            <a:ext cx="1656331" cy="14113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0192" y="3436232"/>
            <a:ext cx="1555115" cy="1310005"/>
          </a:xfrm>
          <a:custGeom>
            <a:avLst/>
            <a:gdLst/>
            <a:ahLst/>
            <a:cxnLst/>
            <a:rect l="l" t="t" r="r" b="b"/>
            <a:pathLst>
              <a:path w="1555115" h="1310004">
                <a:moveTo>
                  <a:pt x="0" y="0"/>
                </a:moveTo>
                <a:lnTo>
                  <a:pt x="1554731" y="0"/>
                </a:lnTo>
                <a:lnTo>
                  <a:pt x="1554731" y="1309723"/>
                </a:lnTo>
                <a:lnTo>
                  <a:pt x="0" y="13097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86333" y="1931277"/>
            <a:ext cx="1656331" cy="14113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0192" y="1955137"/>
            <a:ext cx="1555115" cy="1310005"/>
          </a:xfrm>
          <a:custGeom>
            <a:avLst/>
            <a:gdLst/>
            <a:ahLst/>
            <a:cxnLst/>
            <a:rect l="l" t="t" r="r" b="b"/>
            <a:pathLst>
              <a:path w="1555115" h="1310004">
                <a:moveTo>
                  <a:pt x="0" y="0"/>
                </a:moveTo>
                <a:lnTo>
                  <a:pt x="1554731" y="0"/>
                </a:lnTo>
                <a:lnTo>
                  <a:pt x="1554731" y="1309723"/>
                </a:lnTo>
                <a:lnTo>
                  <a:pt x="0" y="13097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845" y="779985"/>
            <a:ext cx="1361863" cy="33233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9383" y="828949"/>
            <a:ext cx="1755537" cy="35019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4209" y="2127061"/>
            <a:ext cx="2835978" cy="27205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0184" y="3024215"/>
            <a:ext cx="3915203" cy="23976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6435" y="3329610"/>
            <a:ext cx="1084592" cy="191988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1623" y="2922168"/>
            <a:ext cx="123825" cy="1525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1C344D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1C344D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18837" y="4188547"/>
            <a:ext cx="3640529" cy="24080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6435" y="4490172"/>
            <a:ext cx="3217539" cy="19347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7526" y="4794972"/>
            <a:ext cx="2727131" cy="240803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6159" y="5127454"/>
            <a:ext cx="1475875" cy="213121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6001" y="1940166"/>
            <a:ext cx="1554730" cy="1309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85646" y="3436232"/>
            <a:ext cx="1255058" cy="1234378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36545" y="5129474"/>
            <a:ext cx="2473641" cy="105507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7749" y="6263289"/>
            <a:ext cx="137566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845" y="779985"/>
            <a:ext cx="1361863" cy="33233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9383" y="828949"/>
            <a:ext cx="1755537" cy="35019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0634" y="2407275"/>
            <a:ext cx="4605665" cy="34870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0259" y="3344386"/>
            <a:ext cx="1978320" cy="21773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0404" y="3743543"/>
            <a:ext cx="3029544" cy="17591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0259" y="4143593"/>
            <a:ext cx="4496842" cy="21862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1031" y="4543643"/>
            <a:ext cx="5601919" cy="21877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11486" y="3155077"/>
            <a:ext cx="114935" cy="20256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dirty="0">
                <a:solidFill>
                  <a:srgbClr val="1C344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solidFill>
                  <a:srgbClr val="1C344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solidFill>
                  <a:srgbClr val="1C344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solidFill>
                  <a:srgbClr val="1C344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solidFill>
                  <a:srgbClr val="1C344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50259" y="4944586"/>
            <a:ext cx="4566266" cy="21788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399251"/>
            <a:ext cx="4366259" cy="2735445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394488"/>
            <a:ext cx="4371340" cy="2745105"/>
          </a:xfrm>
          <a:custGeom>
            <a:avLst/>
            <a:gdLst/>
            <a:ahLst/>
            <a:cxnLst/>
            <a:rect l="l" t="t" r="r" b="b"/>
            <a:pathLst>
              <a:path w="4371340" h="2745104">
                <a:moveTo>
                  <a:pt x="0" y="0"/>
                </a:moveTo>
                <a:lnTo>
                  <a:pt x="4371022" y="0"/>
                </a:lnTo>
                <a:lnTo>
                  <a:pt x="4371022" y="2744970"/>
                </a:lnTo>
                <a:lnTo>
                  <a:pt x="0" y="2744970"/>
                </a:lnTo>
              </a:path>
            </a:pathLst>
          </a:custGeom>
          <a:ln w="9524">
            <a:solidFill>
              <a:srgbClr val="3C6C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149783"/>
            <a:ext cx="4366259" cy="266659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129935"/>
            <a:ext cx="4371340" cy="2691765"/>
          </a:xfrm>
          <a:custGeom>
            <a:avLst/>
            <a:gdLst/>
            <a:ahLst/>
            <a:cxnLst/>
            <a:rect l="l" t="t" r="r" b="b"/>
            <a:pathLst>
              <a:path w="4371340" h="2691765">
                <a:moveTo>
                  <a:pt x="0" y="0"/>
                </a:moveTo>
                <a:lnTo>
                  <a:pt x="4371022" y="0"/>
                </a:lnTo>
                <a:lnTo>
                  <a:pt x="4371022" y="2691204"/>
                </a:lnTo>
                <a:lnTo>
                  <a:pt x="0" y="2691204"/>
                </a:lnTo>
              </a:path>
            </a:pathLst>
          </a:custGeom>
          <a:ln w="9524">
            <a:solidFill>
              <a:srgbClr val="1E35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3538" y="3405907"/>
            <a:ext cx="1455421" cy="728788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1887" y="6263289"/>
            <a:ext cx="64411" cy="9807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282" y="738071"/>
            <a:ext cx="2776953" cy="34141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5159" y="722891"/>
            <a:ext cx="0" cy="357505"/>
          </a:xfrm>
          <a:custGeom>
            <a:avLst/>
            <a:gdLst/>
            <a:ahLst/>
            <a:cxnLst/>
            <a:rect l="l" t="t" r="r" b="b"/>
            <a:pathLst>
              <a:path h="357505">
                <a:moveTo>
                  <a:pt x="0" y="0"/>
                </a:moveTo>
                <a:lnTo>
                  <a:pt x="0" y="357038"/>
                </a:lnTo>
              </a:path>
            </a:pathLst>
          </a:custGeom>
          <a:ln w="30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6383" y="782868"/>
            <a:ext cx="5425332" cy="28321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060" y="1539512"/>
            <a:ext cx="374650" cy="166370"/>
          </a:xfrm>
          <a:custGeom>
            <a:avLst/>
            <a:gdLst/>
            <a:ahLst/>
            <a:cxnLst/>
            <a:rect l="l" t="t" r="r" b="b"/>
            <a:pathLst>
              <a:path w="374650" h="166369">
                <a:moveTo>
                  <a:pt x="115518" y="130075"/>
                </a:moveTo>
                <a:lnTo>
                  <a:pt x="5931" y="130075"/>
                </a:lnTo>
                <a:lnTo>
                  <a:pt x="4889" y="129926"/>
                </a:lnTo>
                <a:lnTo>
                  <a:pt x="0" y="109140"/>
                </a:lnTo>
                <a:lnTo>
                  <a:pt x="127" y="106660"/>
                </a:lnTo>
                <a:lnTo>
                  <a:pt x="53754" y="6399"/>
                </a:lnTo>
                <a:lnTo>
                  <a:pt x="55987" y="4613"/>
                </a:lnTo>
                <a:lnTo>
                  <a:pt x="56979" y="4018"/>
                </a:lnTo>
                <a:lnTo>
                  <a:pt x="58319" y="3522"/>
                </a:lnTo>
                <a:lnTo>
                  <a:pt x="61791" y="2728"/>
                </a:lnTo>
                <a:lnTo>
                  <a:pt x="64024" y="2480"/>
                </a:lnTo>
                <a:lnTo>
                  <a:pt x="66702" y="2381"/>
                </a:lnTo>
                <a:lnTo>
                  <a:pt x="69481" y="2182"/>
                </a:lnTo>
                <a:lnTo>
                  <a:pt x="72804" y="2083"/>
                </a:lnTo>
                <a:lnTo>
                  <a:pt x="80940" y="2083"/>
                </a:lnTo>
                <a:lnTo>
                  <a:pt x="84562" y="2182"/>
                </a:lnTo>
                <a:lnTo>
                  <a:pt x="90515" y="2579"/>
                </a:lnTo>
                <a:lnTo>
                  <a:pt x="92896" y="2926"/>
                </a:lnTo>
                <a:lnTo>
                  <a:pt x="94682" y="3423"/>
                </a:lnTo>
                <a:lnTo>
                  <a:pt x="96468" y="3819"/>
                </a:lnTo>
                <a:lnTo>
                  <a:pt x="97758" y="4365"/>
                </a:lnTo>
                <a:lnTo>
                  <a:pt x="99345" y="5754"/>
                </a:lnTo>
                <a:lnTo>
                  <a:pt x="99668" y="6399"/>
                </a:lnTo>
                <a:lnTo>
                  <a:pt x="99742" y="30212"/>
                </a:lnTo>
                <a:lnTo>
                  <a:pt x="68191" y="30212"/>
                </a:lnTo>
                <a:lnTo>
                  <a:pt x="25924" y="104030"/>
                </a:lnTo>
                <a:lnTo>
                  <a:pt x="115419" y="104030"/>
                </a:lnTo>
                <a:lnTo>
                  <a:pt x="116560" y="105072"/>
                </a:lnTo>
                <a:lnTo>
                  <a:pt x="117453" y="107156"/>
                </a:lnTo>
                <a:lnTo>
                  <a:pt x="118445" y="109140"/>
                </a:lnTo>
                <a:lnTo>
                  <a:pt x="118941" y="112464"/>
                </a:lnTo>
                <a:lnTo>
                  <a:pt x="118941" y="121394"/>
                </a:lnTo>
                <a:lnTo>
                  <a:pt x="118495" y="124618"/>
                </a:lnTo>
                <a:lnTo>
                  <a:pt x="116709" y="128984"/>
                </a:lnTo>
                <a:lnTo>
                  <a:pt x="115518" y="130075"/>
                </a:lnTo>
                <a:close/>
              </a:path>
              <a:path w="374650" h="166369">
                <a:moveTo>
                  <a:pt x="99742" y="104030"/>
                </a:moveTo>
                <a:lnTo>
                  <a:pt x="68488" y="104030"/>
                </a:lnTo>
                <a:lnTo>
                  <a:pt x="68488" y="30212"/>
                </a:lnTo>
                <a:lnTo>
                  <a:pt x="99742" y="30212"/>
                </a:lnTo>
                <a:lnTo>
                  <a:pt x="99742" y="104030"/>
                </a:lnTo>
                <a:close/>
              </a:path>
              <a:path w="374650" h="166369">
                <a:moveTo>
                  <a:pt x="87042" y="164008"/>
                </a:moveTo>
                <a:lnTo>
                  <a:pt x="80990" y="164008"/>
                </a:lnTo>
                <a:lnTo>
                  <a:pt x="78460" y="163909"/>
                </a:lnTo>
                <a:lnTo>
                  <a:pt x="68488" y="159891"/>
                </a:lnTo>
                <a:lnTo>
                  <a:pt x="68488" y="130075"/>
                </a:lnTo>
                <a:lnTo>
                  <a:pt x="99742" y="130075"/>
                </a:lnTo>
                <a:lnTo>
                  <a:pt x="99742" y="159891"/>
                </a:lnTo>
                <a:lnTo>
                  <a:pt x="96319" y="162817"/>
                </a:lnTo>
                <a:lnTo>
                  <a:pt x="95129" y="163214"/>
                </a:lnTo>
                <a:lnTo>
                  <a:pt x="93541" y="163512"/>
                </a:lnTo>
                <a:lnTo>
                  <a:pt x="89572" y="163909"/>
                </a:lnTo>
                <a:lnTo>
                  <a:pt x="87042" y="164008"/>
                </a:lnTo>
                <a:close/>
              </a:path>
              <a:path w="374650" h="166369">
                <a:moveTo>
                  <a:pt x="186905" y="166092"/>
                </a:moveTo>
                <a:lnTo>
                  <a:pt x="146821" y="151258"/>
                </a:lnTo>
                <a:lnTo>
                  <a:pt x="132522" y="110430"/>
                </a:lnTo>
                <a:lnTo>
                  <a:pt x="131120" y="82450"/>
                </a:lnTo>
                <a:lnTo>
                  <a:pt x="131290" y="74339"/>
                </a:lnTo>
                <a:lnTo>
                  <a:pt x="138425" y="34676"/>
                </a:lnTo>
                <a:lnTo>
                  <a:pt x="168599" y="3264"/>
                </a:lnTo>
                <a:lnTo>
                  <a:pt x="190031" y="0"/>
                </a:lnTo>
                <a:lnTo>
                  <a:pt x="198000" y="362"/>
                </a:lnTo>
                <a:lnTo>
                  <a:pt x="234530" y="21877"/>
                </a:lnTo>
                <a:lnTo>
                  <a:pt x="236575" y="25747"/>
                </a:lnTo>
                <a:lnTo>
                  <a:pt x="183830" y="25747"/>
                </a:lnTo>
                <a:lnTo>
                  <a:pt x="179811" y="26937"/>
                </a:lnTo>
                <a:lnTo>
                  <a:pt x="173461" y="31700"/>
                </a:lnTo>
                <a:lnTo>
                  <a:pt x="170931" y="35272"/>
                </a:lnTo>
                <a:lnTo>
                  <a:pt x="169046" y="40034"/>
                </a:lnTo>
                <a:lnTo>
                  <a:pt x="167161" y="44698"/>
                </a:lnTo>
                <a:lnTo>
                  <a:pt x="164111" y="69750"/>
                </a:lnTo>
                <a:lnTo>
                  <a:pt x="164166" y="93064"/>
                </a:lnTo>
                <a:lnTo>
                  <a:pt x="171626" y="132655"/>
                </a:lnTo>
                <a:lnTo>
                  <a:pt x="183879" y="140196"/>
                </a:lnTo>
                <a:lnTo>
                  <a:pt x="234522" y="140196"/>
                </a:lnTo>
                <a:lnTo>
                  <a:pt x="232596" y="143619"/>
                </a:lnTo>
                <a:lnTo>
                  <a:pt x="194700" y="165729"/>
                </a:lnTo>
                <a:lnTo>
                  <a:pt x="186905" y="166092"/>
                </a:lnTo>
                <a:close/>
              </a:path>
              <a:path w="374650" h="166369">
                <a:moveTo>
                  <a:pt x="234522" y="140196"/>
                </a:moveTo>
                <a:lnTo>
                  <a:pt x="191420" y="140196"/>
                </a:lnTo>
                <a:lnTo>
                  <a:pt x="194248" y="139700"/>
                </a:lnTo>
                <a:lnTo>
                  <a:pt x="196728" y="138707"/>
                </a:lnTo>
                <a:lnTo>
                  <a:pt x="207890" y="126206"/>
                </a:lnTo>
                <a:lnTo>
                  <a:pt x="209180" y="123031"/>
                </a:lnTo>
                <a:lnTo>
                  <a:pt x="210172" y="119409"/>
                </a:lnTo>
                <a:lnTo>
                  <a:pt x="210867" y="115341"/>
                </a:lnTo>
                <a:lnTo>
                  <a:pt x="211660" y="111174"/>
                </a:lnTo>
                <a:lnTo>
                  <a:pt x="212206" y="106511"/>
                </a:lnTo>
                <a:lnTo>
                  <a:pt x="212801" y="96093"/>
                </a:lnTo>
                <a:lnTo>
                  <a:pt x="212849" y="73028"/>
                </a:lnTo>
                <a:lnTo>
                  <a:pt x="212752" y="69750"/>
                </a:lnTo>
                <a:lnTo>
                  <a:pt x="207146" y="37802"/>
                </a:lnTo>
                <a:lnTo>
                  <a:pt x="205955" y="34825"/>
                </a:lnTo>
                <a:lnTo>
                  <a:pt x="204417" y="32444"/>
                </a:lnTo>
                <a:lnTo>
                  <a:pt x="202532" y="30658"/>
                </a:lnTo>
                <a:lnTo>
                  <a:pt x="200746" y="28872"/>
                </a:lnTo>
                <a:lnTo>
                  <a:pt x="198663" y="27632"/>
                </a:lnTo>
                <a:lnTo>
                  <a:pt x="196281" y="26937"/>
                </a:lnTo>
                <a:lnTo>
                  <a:pt x="193999" y="26144"/>
                </a:lnTo>
                <a:lnTo>
                  <a:pt x="191469" y="25747"/>
                </a:lnTo>
                <a:lnTo>
                  <a:pt x="236575" y="25747"/>
                </a:lnTo>
                <a:lnTo>
                  <a:pt x="245209" y="64107"/>
                </a:lnTo>
                <a:lnTo>
                  <a:pt x="245807" y="84087"/>
                </a:lnTo>
                <a:lnTo>
                  <a:pt x="245680" y="90199"/>
                </a:lnTo>
                <a:lnTo>
                  <a:pt x="238623" y="131489"/>
                </a:lnTo>
                <a:lnTo>
                  <a:pt x="235851" y="137833"/>
                </a:lnTo>
                <a:lnTo>
                  <a:pt x="234522" y="140196"/>
                </a:lnTo>
                <a:close/>
              </a:path>
              <a:path w="374650" h="166369">
                <a:moveTo>
                  <a:pt x="315591" y="166092"/>
                </a:moveTo>
                <a:lnTo>
                  <a:pt x="275507" y="151258"/>
                </a:lnTo>
                <a:lnTo>
                  <a:pt x="261208" y="110430"/>
                </a:lnTo>
                <a:lnTo>
                  <a:pt x="259806" y="82450"/>
                </a:lnTo>
                <a:lnTo>
                  <a:pt x="259976" y="74339"/>
                </a:lnTo>
                <a:lnTo>
                  <a:pt x="267111" y="34676"/>
                </a:lnTo>
                <a:lnTo>
                  <a:pt x="297286" y="3264"/>
                </a:lnTo>
                <a:lnTo>
                  <a:pt x="318717" y="0"/>
                </a:lnTo>
                <a:lnTo>
                  <a:pt x="326686" y="362"/>
                </a:lnTo>
                <a:lnTo>
                  <a:pt x="363216" y="21877"/>
                </a:lnTo>
                <a:lnTo>
                  <a:pt x="365261" y="25747"/>
                </a:lnTo>
                <a:lnTo>
                  <a:pt x="312516" y="25747"/>
                </a:lnTo>
                <a:lnTo>
                  <a:pt x="308497" y="26937"/>
                </a:lnTo>
                <a:lnTo>
                  <a:pt x="302147" y="31700"/>
                </a:lnTo>
                <a:lnTo>
                  <a:pt x="299617" y="35272"/>
                </a:lnTo>
                <a:lnTo>
                  <a:pt x="297732" y="40034"/>
                </a:lnTo>
                <a:lnTo>
                  <a:pt x="295847" y="44698"/>
                </a:lnTo>
                <a:lnTo>
                  <a:pt x="292797" y="69750"/>
                </a:lnTo>
                <a:lnTo>
                  <a:pt x="292852" y="93064"/>
                </a:lnTo>
                <a:lnTo>
                  <a:pt x="300312" y="132655"/>
                </a:lnTo>
                <a:lnTo>
                  <a:pt x="312565" y="140196"/>
                </a:lnTo>
                <a:lnTo>
                  <a:pt x="363208" y="140196"/>
                </a:lnTo>
                <a:lnTo>
                  <a:pt x="361282" y="143619"/>
                </a:lnTo>
                <a:lnTo>
                  <a:pt x="323386" y="165729"/>
                </a:lnTo>
                <a:lnTo>
                  <a:pt x="315591" y="166092"/>
                </a:lnTo>
                <a:close/>
              </a:path>
              <a:path w="374650" h="166369">
                <a:moveTo>
                  <a:pt x="363208" y="140196"/>
                </a:moveTo>
                <a:lnTo>
                  <a:pt x="320106" y="140196"/>
                </a:lnTo>
                <a:lnTo>
                  <a:pt x="322934" y="139700"/>
                </a:lnTo>
                <a:lnTo>
                  <a:pt x="325414" y="138707"/>
                </a:lnTo>
                <a:lnTo>
                  <a:pt x="336576" y="126206"/>
                </a:lnTo>
                <a:lnTo>
                  <a:pt x="337866" y="123031"/>
                </a:lnTo>
                <a:lnTo>
                  <a:pt x="338858" y="119409"/>
                </a:lnTo>
                <a:lnTo>
                  <a:pt x="339553" y="115341"/>
                </a:lnTo>
                <a:lnTo>
                  <a:pt x="340346" y="111174"/>
                </a:lnTo>
                <a:lnTo>
                  <a:pt x="340892" y="106511"/>
                </a:lnTo>
                <a:lnTo>
                  <a:pt x="341487" y="96093"/>
                </a:lnTo>
                <a:lnTo>
                  <a:pt x="341535" y="73028"/>
                </a:lnTo>
                <a:lnTo>
                  <a:pt x="341438" y="69750"/>
                </a:lnTo>
                <a:lnTo>
                  <a:pt x="335832" y="37802"/>
                </a:lnTo>
                <a:lnTo>
                  <a:pt x="334641" y="34825"/>
                </a:lnTo>
                <a:lnTo>
                  <a:pt x="333103" y="32444"/>
                </a:lnTo>
                <a:lnTo>
                  <a:pt x="331218" y="30658"/>
                </a:lnTo>
                <a:lnTo>
                  <a:pt x="329432" y="28872"/>
                </a:lnTo>
                <a:lnTo>
                  <a:pt x="327349" y="27632"/>
                </a:lnTo>
                <a:lnTo>
                  <a:pt x="324968" y="26937"/>
                </a:lnTo>
                <a:lnTo>
                  <a:pt x="322685" y="26144"/>
                </a:lnTo>
                <a:lnTo>
                  <a:pt x="320155" y="25747"/>
                </a:lnTo>
                <a:lnTo>
                  <a:pt x="365261" y="25747"/>
                </a:lnTo>
                <a:lnTo>
                  <a:pt x="373895" y="64107"/>
                </a:lnTo>
                <a:lnTo>
                  <a:pt x="374493" y="84087"/>
                </a:lnTo>
                <a:lnTo>
                  <a:pt x="374366" y="90199"/>
                </a:lnTo>
                <a:lnTo>
                  <a:pt x="367309" y="131489"/>
                </a:lnTo>
                <a:lnTo>
                  <a:pt x="364537" y="137833"/>
                </a:lnTo>
                <a:lnTo>
                  <a:pt x="363208" y="140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864" y="1529243"/>
            <a:ext cx="6717206" cy="21862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1134" y="1309077"/>
            <a:ext cx="114935" cy="8890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b="1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5890" y="1961936"/>
            <a:ext cx="4660343" cy="21788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8930" y="1961936"/>
            <a:ext cx="3817865" cy="21788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795225"/>
            <a:ext cx="6039474" cy="300859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1134" y="2795224"/>
            <a:ext cx="6128333" cy="306414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3265" y="6263289"/>
            <a:ext cx="143686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645" y="5514855"/>
            <a:ext cx="713493" cy="71349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2817" y="1684485"/>
            <a:ext cx="5251094" cy="19630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5446" y="1960710"/>
            <a:ext cx="5226579" cy="19630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88650" y="2236935"/>
            <a:ext cx="1533073" cy="19630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3265" y="6263289"/>
            <a:ext cx="140809" cy="9807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859" y="0"/>
            <a:ext cx="6061710" cy="6858000"/>
          </a:xfrm>
          <a:custGeom>
            <a:avLst/>
            <a:gdLst/>
            <a:ahLst/>
            <a:cxnLst/>
            <a:rect l="l" t="t" r="r" b="b"/>
            <a:pathLst>
              <a:path w="6061709" h="6858000">
                <a:moveTo>
                  <a:pt x="0" y="0"/>
                </a:moveTo>
                <a:lnTo>
                  <a:pt x="6061140" y="0"/>
                </a:lnTo>
                <a:lnTo>
                  <a:pt x="606114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E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573" y="720467"/>
            <a:ext cx="1922640" cy="33233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7384" y="769431"/>
            <a:ext cx="1136862" cy="28232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7668" y="2304341"/>
            <a:ext cx="2328669" cy="28024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7668" y="2789521"/>
            <a:ext cx="3634258" cy="34825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7668" y="3275295"/>
            <a:ext cx="4771433" cy="34825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7668" y="3759582"/>
            <a:ext cx="5056079" cy="349746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00758" y="2160871"/>
            <a:ext cx="403860" cy="245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b="0" spc="265" dirty="0">
                <a:solidFill>
                  <a:srgbClr val="1C344D"/>
                </a:solidFill>
                <a:latin typeface="AlRaiMedia-Black"/>
                <a:cs typeface="AlRaiMedia-Black"/>
              </a:rPr>
              <a:t>✔</a:t>
            </a:r>
            <a:endParaRPr sz="3200">
              <a:latin typeface="AlRaiMedia-Black"/>
              <a:cs typeface="AlRaiMedia-Black"/>
            </a:endParaRPr>
          </a:p>
          <a:p>
            <a:pPr marL="12700">
              <a:lnSpc>
                <a:spcPts val="3825"/>
              </a:lnSpc>
            </a:pPr>
            <a:r>
              <a:rPr sz="3200" b="0" spc="265" dirty="0">
                <a:solidFill>
                  <a:srgbClr val="1C344D"/>
                </a:solidFill>
                <a:latin typeface="AlRaiMedia-Black"/>
                <a:cs typeface="AlRaiMedia-Black"/>
              </a:rPr>
              <a:t>✔</a:t>
            </a:r>
            <a:endParaRPr sz="3200">
              <a:latin typeface="AlRaiMedia-Black"/>
              <a:cs typeface="AlRaiMedia-Black"/>
            </a:endParaRPr>
          </a:p>
          <a:p>
            <a:pPr marL="12700">
              <a:lnSpc>
                <a:spcPts val="3825"/>
              </a:lnSpc>
            </a:pPr>
            <a:r>
              <a:rPr sz="3200" b="0" spc="265" dirty="0">
                <a:solidFill>
                  <a:srgbClr val="1C344D"/>
                </a:solidFill>
                <a:latin typeface="AlRaiMedia-Black"/>
                <a:cs typeface="AlRaiMedia-Black"/>
              </a:rPr>
              <a:t>✔</a:t>
            </a:r>
            <a:endParaRPr sz="3200">
              <a:latin typeface="AlRaiMedia-Black"/>
              <a:cs typeface="AlRaiMedia-Black"/>
            </a:endParaRPr>
          </a:p>
          <a:p>
            <a:pPr marL="12700">
              <a:lnSpc>
                <a:spcPts val="3825"/>
              </a:lnSpc>
            </a:pPr>
            <a:r>
              <a:rPr sz="3200" b="0" spc="265" dirty="0">
                <a:solidFill>
                  <a:srgbClr val="1C344D"/>
                </a:solidFill>
                <a:latin typeface="AlRaiMedia-Black"/>
                <a:cs typeface="AlRaiMedia-Black"/>
              </a:rPr>
              <a:t>✔</a:t>
            </a:r>
            <a:endParaRPr sz="3200">
              <a:latin typeface="AlRaiMedia-Black"/>
              <a:cs typeface="AlRaiMedia-Black"/>
            </a:endParaRPr>
          </a:p>
          <a:p>
            <a:pPr marL="12700">
              <a:lnSpc>
                <a:spcPts val="3835"/>
              </a:lnSpc>
            </a:pPr>
            <a:r>
              <a:rPr sz="3200" b="0" spc="265" dirty="0">
                <a:solidFill>
                  <a:srgbClr val="1C344D"/>
                </a:solidFill>
                <a:latin typeface="AlRaiMedia-Black"/>
                <a:cs typeface="AlRaiMedia-Black"/>
              </a:rPr>
              <a:t>✔</a:t>
            </a:r>
            <a:endParaRPr sz="3200">
              <a:latin typeface="AlRaiMedia-Black"/>
              <a:cs typeface="AlRaiMedia-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87668" y="4245357"/>
            <a:ext cx="3856057" cy="349746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3265" y="6263289"/>
            <a:ext cx="141652" cy="9807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737444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743" y="760961"/>
            <a:ext cx="2256786" cy="26253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2339" y="757538"/>
            <a:ext cx="2653083" cy="26595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02671"/>
            <a:ext cx="12191998" cy="625265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3265" y="6263289"/>
            <a:ext cx="141305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9886"/>
            <a:ext cx="8652509" cy="10550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847" y="742655"/>
            <a:ext cx="2287957" cy="34825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4847" y="757538"/>
            <a:ext cx="2476334" cy="26595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3" y="1420836"/>
            <a:ext cx="9567720" cy="543716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35670" y="1738515"/>
            <a:ext cx="2268220" cy="1363345"/>
          </a:xfrm>
          <a:custGeom>
            <a:avLst/>
            <a:gdLst/>
            <a:ahLst/>
            <a:cxnLst/>
            <a:rect l="l" t="t" r="r" b="b"/>
            <a:pathLst>
              <a:path w="2268220" h="1363345">
                <a:moveTo>
                  <a:pt x="0" y="0"/>
                </a:moveTo>
                <a:lnTo>
                  <a:pt x="2268070" y="0"/>
                </a:lnTo>
                <a:lnTo>
                  <a:pt x="2268070" y="1363273"/>
                </a:lnTo>
                <a:lnTo>
                  <a:pt x="0" y="1363273"/>
                </a:lnTo>
                <a:lnTo>
                  <a:pt x="0" y="0"/>
                </a:lnTo>
                <a:close/>
              </a:path>
            </a:pathLst>
          </a:custGeom>
          <a:solidFill>
            <a:srgbClr val="9E3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35670" y="4696869"/>
            <a:ext cx="2268220" cy="1363345"/>
          </a:xfrm>
          <a:custGeom>
            <a:avLst/>
            <a:gdLst/>
            <a:ahLst/>
            <a:cxnLst/>
            <a:rect l="l" t="t" r="r" b="b"/>
            <a:pathLst>
              <a:path w="2268220" h="1363345">
                <a:moveTo>
                  <a:pt x="0" y="0"/>
                </a:moveTo>
                <a:lnTo>
                  <a:pt x="2268070" y="0"/>
                </a:lnTo>
                <a:lnTo>
                  <a:pt x="2268070" y="1363273"/>
                </a:lnTo>
                <a:lnTo>
                  <a:pt x="0" y="1363273"/>
                </a:lnTo>
                <a:lnTo>
                  <a:pt x="0" y="0"/>
                </a:lnTo>
                <a:close/>
              </a:path>
            </a:pathLst>
          </a:custGeom>
          <a:solidFill>
            <a:srgbClr val="7DB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35670" y="3218329"/>
            <a:ext cx="2268220" cy="1363345"/>
          </a:xfrm>
          <a:custGeom>
            <a:avLst/>
            <a:gdLst/>
            <a:ahLst/>
            <a:cxnLst/>
            <a:rect l="l" t="t" r="r" b="b"/>
            <a:pathLst>
              <a:path w="2268220" h="1363345">
                <a:moveTo>
                  <a:pt x="0" y="0"/>
                </a:moveTo>
                <a:lnTo>
                  <a:pt x="2268070" y="0"/>
                </a:lnTo>
                <a:lnTo>
                  <a:pt x="2268070" y="1363274"/>
                </a:lnTo>
                <a:lnTo>
                  <a:pt x="0" y="1363274"/>
                </a:lnTo>
                <a:lnTo>
                  <a:pt x="0" y="0"/>
                </a:lnTo>
                <a:close/>
              </a:path>
            </a:pathLst>
          </a:custGeom>
          <a:solidFill>
            <a:srgbClr val="F7B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13713" y="1930501"/>
            <a:ext cx="1493980" cy="14957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18035" y="2206726"/>
            <a:ext cx="1723026" cy="14957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17075" y="2474468"/>
            <a:ext cx="1010698" cy="15760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15009" y="2750693"/>
            <a:ext cx="1020787" cy="157608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37751" y="3410464"/>
            <a:ext cx="1880480" cy="1494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39239" y="3677313"/>
            <a:ext cx="1713569" cy="197048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39202" y="3954282"/>
            <a:ext cx="1391245" cy="15760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48169" y="4241520"/>
            <a:ext cx="1055637" cy="185291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26816" y="4853837"/>
            <a:ext cx="1651062" cy="149572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20268" y="5125448"/>
            <a:ext cx="143767" cy="153670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26816" y="5406287"/>
            <a:ext cx="1623938" cy="149572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21161" y="5673284"/>
            <a:ext cx="1516298" cy="158353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18968" y="5949509"/>
            <a:ext cx="1354704" cy="196899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3265" y="6263289"/>
            <a:ext cx="144728" cy="985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737444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143" y="1662581"/>
            <a:ext cx="2626265" cy="24860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2480" y="1640435"/>
            <a:ext cx="2626267" cy="242431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9718" y="1662582"/>
            <a:ext cx="2629885" cy="497212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5690" y="1640436"/>
            <a:ext cx="2224191" cy="499427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5145" y="4130930"/>
            <a:ext cx="5235598" cy="248606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847" y="742655"/>
            <a:ext cx="2287957" cy="34825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4847" y="757538"/>
            <a:ext cx="2476334" cy="265955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3265" y="6263289"/>
            <a:ext cx="140859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192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361" y="0"/>
            <a:ext cx="1291800" cy="6459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42400" y="163767"/>
            <a:ext cx="3013461" cy="109409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532018"/>
            <a:ext cx="12191999" cy="5051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3265" y="6263289"/>
            <a:ext cx="143240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192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361" y="0"/>
            <a:ext cx="1291800" cy="6459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6814" y="5233229"/>
            <a:ext cx="4721225" cy="1452245"/>
          </a:xfrm>
          <a:custGeom>
            <a:avLst/>
            <a:gdLst/>
            <a:ahLst/>
            <a:cxnLst/>
            <a:rect l="l" t="t" r="r" b="b"/>
            <a:pathLst>
              <a:path w="4721225" h="1452245">
                <a:moveTo>
                  <a:pt x="0" y="0"/>
                </a:moveTo>
                <a:lnTo>
                  <a:pt x="4720688" y="0"/>
                </a:lnTo>
                <a:lnTo>
                  <a:pt x="4720688" y="1452050"/>
                </a:lnTo>
                <a:lnTo>
                  <a:pt x="0" y="1452050"/>
                </a:lnTo>
                <a:lnTo>
                  <a:pt x="0" y="0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4224" y="5332305"/>
            <a:ext cx="3849945" cy="21862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7300" y="5637105"/>
            <a:ext cx="3523698" cy="21862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11491" y="5239138"/>
            <a:ext cx="11493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52092" y="6069798"/>
            <a:ext cx="1312146" cy="21788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44367" y="6069798"/>
            <a:ext cx="2432340" cy="217586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4741" y="6370530"/>
            <a:ext cx="2448462" cy="21862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3265" y="6263289"/>
            <a:ext cx="141697" cy="985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192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361" y="0"/>
            <a:ext cx="1291800" cy="6459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65438"/>
            <a:ext cx="12191999" cy="559256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5851" y="564850"/>
            <a:ext cx="3714464" cy="23261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2477" y="565446"/>
            <a:ext cx="4718314" cy="26119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15471" y="425150"/>
            <a:ext cx="381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3265" y="6263289"/>
            <a:ext cx="143240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14" y="4339924"/>
            <a:ext cx="2798911" cy="24050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4408" y="4357337"/>
            <a:ext cx="884555" cy="223520"/>
          </a:xfrm>
          <a:custGeom>
            <a:avLst/>
            <a:gdLst/>
            <a:ahLst/>
            <a:cxnLst/>
            <a:rect l="l" t="t" r="r" b="b"/>
            <a:pathLst>
              <a:path w="884554" h="223520">
                <a:moveTo>
                  <a:pt x="117575" y="55215"/>
                </a:moveTo>
                <a:lnTo>
                  <a:pt x="29319" y="55215"/>
                </a:lnTo>
                <a:lnTo>
                  <a:pt x="38109" y="45708"/>
                </a:lnTo>
                <a:lnTo>
                  <a:pt x="48257" y="38918"/>
                </a:lnTo>
                <a:lnTo>
                  <a:pt x="59763" y="34844"/>
                </a:lnTo>
                <a:lnTo>
                  <a:pt x="72628" y="33486"/>
                </a:lnTo>
                <a:lnTo>
                  <a:pt x="85492" y="34695"/>
                </a:lnTo>
                <a:lnTo>
                  <a:pt x="96998" y="38323"/>
                </a:lnTo>
                <a:lnTo>
                  <a:pt x="107146" y="44369"/>
                </a:lnTo>
                <a:lnTo>
                  <a:pt x="115937" y="52833"/>
                </a:lnTo>
                <a:lnTo>
                  <a:pt x="117575" y="55215"/>
                </a:lnTo>
                <a:close/>
              </a:path>
              <a:path w="884554" h="223520">
                <a:moveTo>
                  <a:pt x="29319" y="223093"/>
                </a:moveTo>
                <a:lnTo>
                  <a:pt x="0" y="223093"/>
                </a:lnTo>
                <a:lnTo>
                  <a:pt x="0" y="36760"/>
                </a:lnTo>
                <a:lnTo>
                  <a:pt x="29319" y="36760"/>
                </a:lnTo>
                <a:lnTo>
                  <a:pt x="29319" y="55215"/>
                </a:lnTo>
                <a:lnTo>
                  <a:pt x="117575" y="55215"/>
                </a:lnTo>
                <a:lnTo>
                  <a:pt x="120443" y="59382"/>
                </a:lnTo>
                <a:lnTo>
                  <a:pt x="57199" y="59382"/>
                </a:lnTo>
                <a:lnTo>
                  <a:pt x="50700" y="61069"/>
                </a:lnTo>
                <a:lnTo>
                  <a:pt x="38000" y="67816"/>
                </a:lnTo>
                <a:lnTo>
                  <a:pt x="32990" y="72181"/>
                </a:lnTo>
                <a:lnTo>
                  <a:pt x="29319" y="77539"/>
                </a:lnTo>
                <a:lnTo>
                  <a:pt x="29319" y="130968"/>
                </a:lnTo>
                <a:lnTo>
                  <a:pt x="57001" y="149125"/>
                </a:lnTo>
                <a:lnTo>
                  <a:pt x="120405" y="149125"/>
                </a:lnTo>
                <a:lnTo>
                  <a:pt x="117737" y="152995"/>
                </a:lnTo>
                <a:lnTo>
                  <a:pt x="29319" y="152995"/>
                </a:lnTo>
                <a:lnTo>
                  <a:pt x="29319" y="223093"/>
                </a:lnTo>
                <a:close/>
              </a:path>
              <a:path w="884554" h="223520">
                <a:moveTo>
                  <a:pt x="120405" y="149125"/>
                </a:moveTo>
                <a:lnTo>
                  <a:pt x="63847" y="149125"/>
                </a:lnTo>
                <a:lnTo>
                  <a:pt x="72228" y="148344"/>
                </a:lnTo>
                <a:lnTo>
                  <a:pt x="79660" y="146000"/>
                </a:lnTo>
                <a:lnTo>
                  <a:pt x="101305" y="113630"/>
                </a:lnTo>
                <a:lnTo>
                  <a:pt x="101947" y="104179"/>
                </a:lnTo>
                <a:lnTo>
                  <a:pt x="101268" y="94496"/>
                </a:lnTo>
                <a:lnTo>
                  <a:pt x="78916" y="62433"/>
                </a:lnTo>
                <a:lnTo>
                  <a:pt x="63847" y="59382"/>
                </a:lnTo>
                <a:lnTo>
                  <a:pt x="120443" y="59382"/>
                </a:lnTo>
                <a:lnTo>
                  <a:pt x="123099" y="63242"/>
                </a:lnTo>
                <a:lnTo>
                  <a:pt x="128215" y="75269"/>
                </a:lnTo>
                <a:lnTo>
                  <a:pt x="131284" y="88915"/>
                </a:lnTo>
                <a:lnTo>
                  <a:pt x="132308" y="104179"/>
                </a:lnTo>
                <a:lnTo>
                  <a:pt x="131275" y="119518"/>
                </a:lnTo>
                <a:lnTo>
                  <a:pt x="128178" y="133238"/>
                </a:lnTo>
                <a:lnTo>
                  <a:pt x="123015" y="145339"/>
                </a:lnTo>
                <a:lnTo>
                  <a:pt x="120405" y="149125"/>
                </a:lnTo>
                <a:close/>
              </a:path>
              <a:path w="884554" h="223520">
                <a:moveTo>
                  <a:pt x="72628" y="175170"/>
                </a:moveTo>
                <a:lnTo>
                  <a:pt x="59819" y="173784"/>
                </a:lnTo>
                <a:lnTo>
                  <a:pt x="48331" y="169626"/>
                </a:lnTo>
                <a:lnTo>
                  <a:pt x="38165" y="162697"/>
                </a:lnTo>
                <a:lnTo>
                  <a:pt x="29319" y="152995"/>
                </a:lnTo>
                <a:lnTo>
                  <a:pt x="117737" y="152995"/>
                </a:lnTo>
                <a:lnTo>
                  <a:pt x="85371" y="173961"/>
                </a:lnTo>
                <a:lnTo>
                  <a:pt x="72628" y="175170"/>
                </a:lnTo>
                <a:close/>
              </a:path>
              <a:path w="884554" h="223520">
                <a:moveTo>
                  <a:pt x="172328" y="75604"/>
                </a:moveTo>
                <a:lnTo>
                  <a:pt x="185909" y="38918"/>
                </a:lnTo>
                <a:lnTo>
                  <a:pt x="216977" y="33486"/>
                </a:lnTo>
                <a:lnTo>
                  <a:pt x="229729" y="34286"/>
                </a:lnTo>
                <a:lnTo>
                  <a:pt x="264881" y="53280"/>
                </a:lnTo>
                <a:lnTo>
                  <a:pt x="267811" y="58638"/>
                </a:lnTo>
                <a:lnTo>
                  <a:pt x="212214" y="58638"/>
                </a:lnTo>
                <a:lnTo>
                  <a:pt x="201238" y="59698"/>
                </a:lnTo>
                <a:lnTo>
                  <a:pt x="190932" y="62879"/>
                </a:lnTo>
                <a:lnTo>
                  <a:pt x="181295" y="68181"/>
                </a:lnTo>
                <a:lnTo>
                  <a:pt x="172328" y="75604"/>
                </a:lnTo>
                <a:close/>
              </a:path>
              <a:path w="884554" h="223520">
                <a:moveTo>
                  <a:pt x="273085" y="103882"/>
                </a:moveTo>
                <a:lnTo>
                  <a:pt x="243766" y="103882"/>
                </a:lnTo>
                <a:lnTo>
                  <a:pt x="243766" y="75951"/>
                </a:lnTo>
                <a:lnTo>
                  <a:pt x="240888" y="69800"/>
                </a:lnTo>
                <a:lnTo>
                  <a:pt x="229379" y="60870"/>
                </a:lnTo>
                <a:lnTo>
                  <a:pt x="221739" y="58638"/>
                </a:lnTo>
                <a:lnTo>
                  <a:pt x="267811" y="58638"/>
                </a:lnTo>
                <a:lnTo>
                  <a:pt x="269439" y="61614"/>
                </a:lnTo>
                <a:lnTo>
                  <a:pt x="272173" y="71288"/>
                </a:lnTo>
                <a:lnTo>
                  <a:pt x="273085" y="82301"/>
                </a:lnTo>
                <a:lnTo>
                  <a:pt x="273085" y="103882"/>
                </a:lnTo>
                <a:close/>
              </a:path>
              <a:path w="884554" h="223520">
                <a:moveTo>
                  <a:pt x="200308" y="175170"/>
                </a:moveTo>
                <a:lnTo>
                  <a:pt x="160896" y="155906"/>
                </a:lnTo>
                <a:lnTo>
                  <a:pt x="153278" y="130373"/>
                </a:lnTo>
                <a:lnTo>
                  <a:pt x="154087" y="120969"/>
                </a:lnTo>
                <a:lnTo>
                  <a:pt x="181295" y="89631"/>
                </a:lnTo>
                <a:lnTo>
                  <a:pt x="200308" y="86617"/>
                </a:lnTo>
                <a:lnTo>
                  <a:pt x="213907" y="87696"/>
                </a:lnTo>
                <a:lnTo>
                  <a:pt x="225683" y="90933"/>
                </a:lnTo>
                <a:lnTo>
                  <a:pt x="235636" y="96329"/>
                </a:lnTo>
                <a:lnTo>
                  <a:pt x="243766" y="103882"/>
                </a:lnTo>
                <a:lnTo>
                  <a:pt x="273085" y="103882"/>
                </a:lnTo>
                <a:lnTo>
                  <a:pt x="273085" y="106709"/>
                </a:lnTo>
                <a:lnTo>
                  <a:pt x="203284" y="106709"/>
                </a:lnTo>
                <a:lnTo>
                  <a:pt x="196389" y="108892"/>
                </a:lnTo>
                <a:lnTo>
                  <a:pt x="190932" y="113258"/>
                </a:lnTo>
                <a:lnTo>
                  <a:pt x="185574" y="117623"/>
                </a:lnTo>
                <a:lnTo>
                  <a:pt x="182895" y="123527"/>
                </a:lnTo>
                <a:lnTo>
                  <a:pt x="182895" y="138211"/>
                </a:lnTo>
                <a:lnTo>
                  <a:pt x="185574" y="144016"/>
                </a:lnTo>
                <a:lnTo>
                  <a:pt x="190932" y="148381"/>
                </a:lnTo>
                <a:lnTo>
                  <a:pt x="196389" y="152747"/>
                </a:lnTo>
                <a:lnTo>
                  <a:pt x="203284" y="154930"/>
                </a:lnTo>
                <a:lnTo>
                  <a:pt x="273085" y="154930"/>
                </a:lnTo>
                <a:lnTo>
                  <a:pt x="273085" y="157162"/>
                </a:lnTo>
                <a:lnTo>
                  <a:pt x="243766" y="157162"/>
                </a:lnTo>
                <a:lnTo>
                  <a:pt x="235189" y="165041"/>
                </a:lnTo>
                <a:lnTo>
                  <a:pt x="225088" y="170668"/>
                </a:lnTo>
                <a:lnTo>
                  <a:pt x="213461" y="174045"/>
                </a:lnTo>
                <a:lnTo>
                  <a:pt x="200308" y="175170"/>
                </a:lnTo>
                <a:close/>
              </a:path>
              <a:path w="884554" h="223520">
                <a:moveTo>
                  <a:pt x="273085" y="154930"/>
                </a:moveTo>
                <a:lnTo>
                  <a:pt x="211619" y="154930"/>
                </a:lnTo>
                <a:lnTo>
                  <a:pt x="221944" y="154065"/>
                </a:lnTo>
                <a:lnTo>
                  <a:pt x="230743" y="151469"/>
                </a:lnTo>
                <a:lnTo>
                  <a:pt x="238017" y="147144"/>
                </a:lnTo>
                <a:lnTo>
                  <a:pt x="243766" y="141089"/>
                </a:lnTo>
                <a:lnTo>
                  <a:pt x="243766" y="120699"/>
                </a:lnTo>
                <a:lnTo>
                  <a:pt x="238017" y="114579"/>
                </a:lnTo>
                <a:lnTo>
                  <a:pt x="230743" y="110207"/>
                </a:lnTo>
                <a:lnTo>
                  <a:pt x="221944" y="107584"/>
                </a:lnTo>
                <a:lnTo>
                  <a:pt x="211619" y="106709"/>
                </a:lnTo>
                <a:lnTo>
                  <a:pt x="273085" y="106709"/>
                </a:lnTo>
                <a:lnTo>
                  <a:pt x="273085" y="154930"/>
                </a:lnTo>
                <a:close/>
              </a:path>
              <a:path w="884554" h="223520">
                <a:moveTo>
                  <a:pt x="273085" y="171747"/>
                </a:moveTo>
                <a:lnTo>
                  <a:pt x="243766" y="171747"/>
                </a:lnTo>
                <a:lnTo>
                  <a:pt x="243766" y="157162"/>
                </a:lnTo>
                <a:lnTo>
                  <a:pt x="273085" y="157162"/>
                </a:lnTo>
                <a:lnTo>
                  <a:pt x="273085" y="171747"/>
                </a:lnTo>
                <a:close/>
              </a:path>
              <a:path w="884554" h="223520">
                <a:moveTo>
                  <a:pt x="384270" y="56703"/>
                </a:moveTo>
                <a:lnTo>
                  <a:pt x="340515" y="56703"/>
                </a:lnTo>
                <a:lnTo>
                  <a:pt x="345476" y="50155"/>
                </a:lnTo>
                <a:lnTo>
                  <a:pt x="384270" y="33783"/>
                </a:lnTo>
                <a:lnTo>
                  <a:pt x="384270" y="56703"/>
                </a:lnTo>
                <a:close/>
              </a:path>
              <a:path w="884554" h="223520">
                <a:moveTo>
                  <a:pt x="340515" y="171747"/>
                </a:moveTo>
                <a:lnTo>
                  <a:pt x="311196" y="171747"/>
                </a:lnTo>
                <a:lnTo>
                  <a:pt x="311196" y="36760"/>
                </a:lnTo>
                <a:lnTo>
                  <a:pt x="340515" y="36760"/>
                </a:lnTo>
                <a:lnTo>
                  <a:pt x="340515" y="56703"/>
                </a:lnTo>
                <a:lnTo>
                  <a:pt x="384270" y="56703"/>
                </a:lnTo>
                <a:lnTo>
                  <a:pt x="384270" y="61912"/>
                </a:lnTo>
                <a:lnTo>
                  <a:pt x="368792" y="61912"/>
                </a:lnTo>
                <a:lnTo>
                  <a:pt x="362194" y="63698"/>
                </a:lnTo>
                <a:lnTo>
                  <a:pt x="348403" y="70842"/>
                </a:lnTo>
                <a:lnTo>
                  <a:pt x="343491" y="75009"/>
                </a:lnTo>
                <a:lnTo>
                  <a:pt x="340515" y="79771"/>
                </a:lnTo>
                <a:lnTo>
                  <a:pt x="340515" y="171747"/>
                </a:lnTo>
                <a:close/>
              </a:path>
              <a:path w="884554" h="223520">
                <a:moveTo>
                  <a:pt x="384270" y="62805"/>
                </a:moveTo>
                <a:lnTo>
                  <a:pt x="375043" y="61912"/>
                </a:lnTo>
                <a:lnTo>
                  <a:pt x="384270" y="61912"/>
                </a:lnTo>
                <a:lnTo>
                  <a:pt x="384270" y="62805"/>
                </a:lnTo>
                <a:close/>
              </a:path>
              <a:path w="884554" h="223520">
                <a:moveTo>
                  <a:pt x="443253" y="36760"/>
                </a:moveTo>
                <a:lnTo>
                  <a:pt x="413934" y="36760"/>
                </a:lnTo>
                <a:lnTo>
                  <a:pt x="413934" y="0"/>
                </a:lnTo>
                <a:lnTo>
                  <a:pt x="443253" y="0"/>
                </a:lnTo>
                <a:lnTo>
                  <a:pt x="443253" y="36760"/>
                </a:lnTo>
                <a:close/>
              </a:path>
              <a:path w="884554" h="223520">
                <a:moveTo>
                  <a:pt x="470638" y="62507"/>
                </a:moveTo>
                <a:lnTo>
                  <a:pt x="391610" y="62507"/>
                </a:lnTo>
                <a:lnTo>
                  <a:pt x="391610" y="36760"/>
                </a:lnTo>
                <a:lnTo>
                  <a:pt x="470638" y="36760"/>
                </a:lnTo>
                <a:lnTo>
                  <a:pt x="470638" y="62507"/>
                </a:lnTo>
                <a:close/>
              </a:path>
              <a:path w="884554" h="223520">
                <a:moveTo>
                  <a:pt x="448611" y="175170"/>
                </a:moveTo>
                <a:lnTo>
                  <a:pt x="414483" y="148353"/>
                </a:lnTo>
                <a:lnTo>
                  <a:pt x="413934" y="62507"/>
                </a:lnTo>
                <a:lnTo>
                  <a:pt x="443253" y="62507"/>
                </a:lnTo>
                <a:lnTo>
                  <a:pt x="443253" y="137864"/>
                </a:lnTo>
                <a:lnTo>
                  <a:pt x="444295" y="141684"/>
                </a:lnTo>
                <a:lnTo>
                  <a:pt x="446379" y="144660"/>
                </a:lnTo>
                <a:lnTo>
                  <a:pt x="448561" y="147637"/>
                </a:lnTo>
                <a:lnTo>
                  <a:pt x="451786" y="149125"/>
                </a:lnTo>
                <a:lnTo>
                  <a:pt x="470811" y="149125"/>
                </a:lnTo>
                <a:lnTo>
                  <a:pt x="476293" y="166389"/>
                </a:lnTo>
                <a:lnTo>
                  <a:pt x="471270" y="170231"/>
                </a:lnTo>
                <a:lnTo>
                  <a:pt x="464982" y="172975"/>
                </a:lnTo>
                <a:lnTo>
                  <a:pt x="457429" y="174621"/>
                </a:lnTo>
                <a:lnTo>
                  <a:pt x="448611" y="175170"/>
                </a:lnTo>
                <a:close/>
              </a:path>
              <a:path w="884554" h="223520">
                <a:moveTo>
                  <a:pt x="470811" y="149125"/>
                </a:moveTo>
                <a:lnTo>
                  <a:pt x="462105" y="149125"/>
                </a:lnTo>
                <a:lnTo>
                  <a:pt x="466520" y="147538"/>
                </a:lnTo>
                <a:lnTo>
                  <a:pt x="469298" y="144363"/>
                </a:lnTo>
                <a:lnTo>
                  <a:pt x="470811" y="149125"/>
                </a:lnTo>
                <a:close/>
              </a:path>
              <a:path w="884554" h="223520">
                <a:moveTo>
                  <a:pt x="613329" y="55215"/>
                </a:moveTo>
                <a:lnTo>
                  <a:pt x="526562" y="55215"/>
                </a:lnTo>
                <a:lnTo>
                  <a:pt x="530999" y="50610"/>
                </a:lnTo>
                <a:lnTo>
                  <a:pt x="567248" y="33867"/>
                </a:lnTo>
                <a:lnTo>
                  <a:pt x="574038" y="33486"/>
                </a:lnTo>
                <a:lnTo>
                  <a:pt x="593116" y="36193"/>
                </a:lnTo>
                <a:lnTo>
                  <a:pt x="606743" y="44313"/>
                </a:lnTo>
                <a:lnTo>
                  <a:pt x="613329" y="55215"/>
                </a:lnTo>
                <a:close/>
              </a:path>
              <a:path w="884554" h="223520">
                <a:moveTo>
                  <a:pt x="526562" y="171747"/>
                </a:moveTo>
                <a:lnTo>
                  <a:pt x="497243" y="171747"/>
                </a:lnTo>
                <a:lnTo>
                  <a:pt x="497243" y="36760"/>
                </a:lnTo>
                <a:lnTo>
                  <a:pt x="526562" y="36760"/>
                </a:lnTo>
                <a:lnTo>
                  <a:pt x="526562" y="55215"/>
                </a:lnTo>
                <a:lnTo>
                  <a:pt x="613329" y="55215"/>
                </a:lnTo>
                <a:lnTo>
                  <a:pt x="614919" y="57847"/>
                </a:lnTo>
                <a:lnTo>
                  <a:pt x="615140" y="59382"/>
                </a:lnTo>
                <a:lnTo>
                  <a:pt x="553549" y="59382"/>
                </a:lnTo>
                <a:lnTo>
                  <a:pt x="546753" y="61267"/>
                </a:lnTo>
                <a:lnTo>
                  <a:pt x="534648" y="68808"/>
                </a:lnTo>
                <a:lnTo>
                  <a:pt x="529935" y="72975"/>
                </a:lnTo>
                <a:lnTo>
                  <a:pt x="526562" y="77539"/>
                </a:lnTo>
                <a:lnTo>
                  <a:pt x="526562" y="171747"/>
                </a:lnTo>
                <a:close/>
              </a:path>
              <a:path w="884554" h="223520">
                <a:moveTo>
                  <a:pt x="617645" y="171747"/>
                </a:moveTo>
                <a:lnTo>
                  <a:pt x="588326" y="171747"/>
                </a:lnTo>
                <a:lnTo>
                  <a:pt x="588326" y="87362"/>
                </a:lnTo>
                <a:lnTo>
                  <a:pt x="586623" y="75120"/>
                </a:lnTo>
                <a:lnTo>
                  <a:pt x="581517" y="66377"/>
                </a:lnTo>
                <a:lnTo>
                  <a:pt x="573005" y="61131"/>
                </a:lnTo>
                <a:lnTo>
                  <a:pt x="561090" y="59382"/>
                </a:lnTo>
                <a:lnTo>
                  <a:pt x="615140" y="59382"/>
                </a:lnTo>
                <a:lnTo>
                  <a:pt x="617645" y="76795"/>
                </a:lnTo>
                <a:lnTo>
                  <a:pt x="617645" y="171747"/>
                </a:lnTo>
                <a:close/>
              </a:path>
              <a:path w="884554" h="223520">
                <a:moveTo>
                  <a:pt x="717845" y="175170"/>
                </a:moveTo>
                <a:lnTo>
                  <a:pt x="677410" y="164036"/>
                </a:lnTo>
                <a:lnTo>
                  <a:pt x="652063" y="132605"/>
                </a:lnTo>
                <a:lnTo>
                  <a:pt x="647151" y="104179"/>
                </a:lnTo>
                <a:lnTo>
                  <a:pt x="648370" y="89575"/>
                </a:lnTo>
                <a:lnTo>
                  <a:pt x="666648" y="53578"/>
                </a:lnTo>
                <a:lnTo>
                  <a:pt x="701557" y="34742"/>
                </a:lnTo>
                <a:lnTo>
                  <a:pt x="715612" y="33486"/>
                </a:lnTo>
                <a:lnTo>
                  <a:pt x="729965" y="34788"/>
                </a:lnTo>
                <a:lnTo>
                  <a:pt x="742811" y="38695"/>
                </a:lnTo>
                <a:lnTo>
                  <a:pt x="754149" y="45206"/>
                </a:lnTo>
                <a:lnTo>
                  <a:pt x="763981" y="54322"/>
                </a:lnTo>
                <a:lnTo>
                  <a:pt x="766217" y="57447"/>
                </a:lnTo>
                <a:lnTo>
                  <a:pt x="715612" y="57447"/>
                </a:lnTo>
                <a:lnTo>
                  <a:pt x="708003" y="58070"/>
                </a:lnTo>
                <a:lnTo>
                  <a:pt x="679010" y="85724"/>
                </a:lnTo>
                <a:lnTo>
                  <a:pt x="677661" y="93315"/>
                </a:lnTo>
                <a:lnTo>
                  <a:pt x="781119" y="93315"/>
                </a:lnTo>
                <a:lnTo>
                  <a:pt x="782138" y="107007"/>
                </a:lnTo>
                <a:lnTo>
                  <a:pt x="782138" y="113853"/>
                </a:lnTo>
                <a:lnTo>
                  <a:pt x="677959" y="113853"/>
                </a:lnTo>
                <a:lnTo>
                  <a:pt x="679531" y="121853"/>
                </a:lnTo>
                <a:lnTo>
                  <a:pt x="712431" y="150428"/>
                </a:lnTo>
                <a:lnTo>
                  <a:pt x="720970" y="151060"/>
                </a:lnTo>
                <a:lnTo>
                  <a:pt x="769498" y="151060"/>
                </a:lnTo>
                <a:lnTo>
                  <a:pt x="772613" y="155525"/>
                </a:lnTo>
                <a:lnTo>
                  <a:pt x="761656" y="164120"/>
                </a:lnTo>
                <a:lnTo>
                  <a:pt x="748875" y="170259"/>
                </a:lnTo>
                <a:lnTo>
                  <a:pt x="734272" y="173942"/>
                </a:lnTo>
                <a:lnTo>
                  <a:pt x="717845" y="175170"/>
                </a:lnTo>
                <a:close/>
              </a:path>
              <a:path w="884554" h="223520">
                <a:moveTo>
                  <a:pt x="781119" y="93315"/>
                </a:moveTo>
                <a:lnTo>
                  <a:pt x="753563" y="93315"/>
                </a:lnTo>
                <a:lnTo>
                  <a:pt x="752577" y="85724"/>
                </a:lnTo>
                <a:lnTo>
                  <a:pt x="750363" y="78878"/>
                </a:lnTo>
                <a:lnTo>
                  <a:pt x="715612" y="57447"/>
                </a:lnTo>
                <a:lnTo>
                  <a:pt x="766217" y="57447"/>
                </a:lnTo>
                <a:lnTo>
                  <a:pt x="771925" y="65428"/>
                </a:lnTo>
                <a:lnTo>
                  <a:pt x="777599" y="77911"/>
                </a:lnTo>
                <a:lnTo>
                  <a:pt x="781004" y="91771"/>
                </a:lnTo>
                <a:lnTo>
                  <a:pt x="781119" y="93315"/>
                </a:lnTo>
                <a:close/>
              </a:path>
              <a:path w="884554" h="223520">
                <a:moveTo>
                  <a:pt x="769498" y="151060"/>
                </a:moveTo>
                <a:lnTo>
                  <a:pt x="727518" y="151060"/>
                </a:lnTo>
                <a:lnTo>
                  <a:pt x="734315" y="149820"/>
                </a:lnTo>
                <a:lnTo>
                  <a:pt x="741359" y="147339"/>
                </a:lnTo>
                <a:lnTo>
                  <a:pt x="748404" y="144760"/>
                </a:lnTo>
                <a:lnTo>
                  <a:pt x="754357" y="141089"/>
                </a:lnTo>
                <a:lnTo>
                  <a:pt x="759219" y="136326"/>
                </a:lnTo>
                <a:lnTo>
                  <a:pt x="769498" y="151060"/>
                </a:lnTo>
                <a:close/>
              </a:path>
              <a:path w="884554" h="223520">
                <a:moveTo>
                  <a:pt x="884307" y="56703"/>
                </a:moveTo>
                <a:lnTo>
                  <a:pt x="840552" y="56703"/>
                </a:lnTo>
                <a:lnTo>
                  <a:pt x="845513" y="50155"/>
                </a:lnTo>
                <a:lnTo>
                  <a:pt x="884307" y="33783"/>
                </a:lnTo>
                <a:lnTo>
                  <a:pt x="884307" y="56703"/>
                </a:lnTo>
                <a:close/>
              </a:path>
              <a:path w="884554" h="223520">
                <a:moveTo>
                  <a:pt x="840552" y="171747"/>
                </a:moveTo>
                <a:lnTo>
                  <a:pt x="811233" y="171747"/>
                </a:lnTo>
                <a:lnTo>
                  <a:pt x="811233" y="36760"/>
                </a:lnTo>
                <a:lnTo>
                  <a:pt x="840552" y="36760"/>
                </a:lnTo>
                <a:lnTo>
                  <a:pt x="840552" y="56703"/>
                </a:lnTo>
                <a:lnTo>
                  <a:pt x="884307" y="56703"/>
                </a:lnTo>
                <a:lnTo>
                  <a:pt x="884307" y="61912"/>
                </a:lnTo>
                <a:lnTo>
                  <a:pt x="868829" y="61912"/>
                </a:lnTo>
                <a:lnTo>
                  <a:pt x="862231" y="63698"/>
                </a:lnTo>
                <a:lnTo>
                  <a:pt x="848440" y="70842"/>
                </a:lnTo>
                <a:lnTo>
                  <a:pt x="843528" y="75009"/>
                </a:lnTo>
                <a:lnTo>
                  <a:pt x="840552" y="79771"/>
                </a:lnTo>
                <a:lnTo>
                  <a:pt x="840552" y="171747"/>
                </a:lnTo>
                <a:close/>
              </a:path>
              <a:path w="884554" h="223520">
                <a:moveTo>
                  <a:pt x="884307" y="62805"/>
                </a:moveTo>
                <a:lnTo>
                  <a:pt x="875080" y="61912"/>
                </a:lnTo>
                <a:lnTo>
                  <a:pt x="884307" y="61912"/>
                </a:lnTo>
                <a:lnTo>
                  <a:pt x="884307" y="62805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254" y="4674787"/>
            <a:ext cx="2922396" cy="19109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965" y="5009502"/>
            <a:ext cx="3655020" cy="18975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481" y="5340049"/>
            <a:ext cx="1454637" cy="19258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4533" y="4339924"/>
            <a:ext cx="3727751" cy="24392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0784" y="4673299"/>
            <a:ext cx="3270032" cy="24392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5306" y="5006674"/>
            <a:ext cx="3332442" cy="24392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2598" y="5341537"/>
            <a:ext cx="3367891" cy="24244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2301" y="5673424"/>
            <a:ext cx="2479293" cy="19258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15252" y="4339928"/>
            <a:ext cx="3529096" cy="192583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09745" y="4673303"/>
            <a:ext cx="3471231" cy="243929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13019" y="5006678"/>
            <a:ext cx="2909213" cy="24392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16727" y="1648043"/>
            <a:ext cx="3756183" cy="2504122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364" y="720467"/>
            <a:ext cx="4707413" cy="332333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17900" y="1648550"/>
            <a:ext cx="3756199" cy="2503118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0612" y="1648550"/>
            <a:ext cx="3754664" cy="2503124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3265" y="6263289"/>
            <a:ext cx="142049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537" y="1877794"/>
            <a:ext cx="5203245" cy="48264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100" y="3186750"/>
            <a:ext cx="1156648" cy="115664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4643" y="3186751"/>
            <a:ext cx="1156647" cy="115664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4186" y="3186750"/>
            <a:ext cx="1156647" cy="115664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3113" y="3095312"/>
            <a:ext cx="1156646" cy="115664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212" y="4515047"/>
            <a:ext cx="1261013" cy="153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6368" y="4515046"/>
            <a:ext cx="2867113" cy="15314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9823" y="4515047"/>
            <a:ext cx="2064766" cy="152995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28305" y="4439785"/>
            <a:ext cx="686208" cy="147935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01834" y="3095312"/>
            <a:ext cx="1156646" cy="115664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37464" y="4439785"/>
            <a:ext cx="686208" cy="147935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1668" y="6263289"/>
            <a:ext cx="64281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192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586" y="847163"/>
            <a:ext cx="5096510" cy="4518025"/>
          </a:xfrm>
          <a:custGeom>
            <a:avLst/>
            <a:gdLst/>
            <a:ahLst/>
            <a:cxnLst/>
            <a:rect l="l" t="t" r="r" b="b"/>
            <a:pathLst>
              <a:path w="5096510" h="4518025">
                <a:moveTo>
                  <a:pt x="0" y="0"/>
                </a:moveTo>
                <a:lnTo>
                  <a:pt x="5096438" y="0"/>
                </a:lnTo>
                <a:lnTo>
                  <a:pt x="5096438" y="4517771"/>
                </a:lnTo>
                <a:lnTo>
                  <a:pt x="0" y="4517771"/>
                </a:lnTo>
                <a:lnTo>
                  <a:pt x="0" y="0"/>
                </a:lnTo>
                <a:close/>
              </a:path>
            </a:pathLst>
          </a:custGeom>
          <a:solidFill>
            <a:srgbClr val="589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361" y="0"/>
            <a:ext cx="1291800" cy="6459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6877" y="1241545"/>
            <a:ext cx="720725" cy="226695"/>
          </a:xfrm>
          <a:custGeom>
            <a:avLst/>
            <a:gdLst/>
            <a:ahLst/>
            <a:cxnLst/>
            <a:rect l="l" t="t" r="r" b="b"/>
            <a:pathLst>
              <a:path w="720725" h="226694">
                <a:moveTo>
                  <a:pt x="92471" y="226665"/>
                </a:moveTo>
                <a:lnTo>
                  <a:pt x="79375" y="226665"/>
                </a:lnTo>
                <a:lnTo>
                  <a:pt x="74017" y="226516"/>
                </a:lnTo>
                <a:lnTo>
                  <a:pt x="52933" y="214014"/>
                </a:lnTo>
                <a:lnTo>
                  <a:pt x="793" y="13841"/>
                </a:lnTo>
                <a:lnTo>
                  <a:pt x="198" y="10566"/>
                </a:lnTo>
                <a:lnTo>
                  <a:pt x="0" y="5804"/>
                </a:lnTo>
                <a:lnTo>
                  <a:pt x="644" y="3968"/>
                </a:lnTo>
                <a:lnTo>
                  <a:pt x="2033" y="2678"/>
                </a:lnTo>
                <a:lnTo>
                  <a:pt x="3522" y="1389"/>
                </a:lnTo>
                <a:lnTo>
                  <a:pt x="5903" y="644"/>
                </a:lnTo>
                <a:lnTo>
                  <a:pt x="9177" y="446"/>
                </a:lnTo>
                <a:lnTo>
                  <a:pt x="12551" y="148"/>
                </a:lnTo>
                <a:lnTo>
                  <a:pt x="17164" y="0"/>
                </a:lnTo>
                <a:lnTo>
                  <a:pt x="28475" y="0"/>
                </a:lnTo>
                <a:lnTo>
                  <a:pt x="32791" y="99"/>
                </a:lnTo>
                <a:lnTo>
                  <a:pt x="35966" y="297"/>
                </a:lnTo>
                <a:lnTo>
                  <a:pt x="39141" y="396"/>
                </a:lnTo>
                <a:lnTo>
                  <a:pt x="41523" y="793"/>
                </a:lnTo>
                <a:lnTo>
                  <a:pt x="43110" y="1488"/>
                </a:lnTo>
                <a:lnTo>
                  <a:pt x="44797" y="2083"/>
                </a:lnTo>
                <a:lnTo>
                  <a:pt x="45938" y="2976"/>
                </a:lnTo>
                <a:lnTo>
                  <a:pt x="47128" y="5357"/>
                </a:lnTo>
                <a:lnTo>
                  <a:pt x="47575" y="7094"/>
                </a:lnTo>
                <a:lnTo>
                  <a:pt x="47873" y="9376"/>
                </a:lnTo>
                <a:lnTo>
                  <a:pt x="87312" y="181421"/>
                </a:lnTo>
                <a:lnTo>
                  <a:pt x="125770" y="181421"/>
                </a:lnTo>
                <a:lnTo>
                  <a:pt x="117971" y="214014"/>
                </a:lnTo>
                <a:lnTo>
                  <a:pt x="117475" y="216693"/>
                </a:lnTo>
                <a:lnTo>
                  <a:pt x="116681" y="218876"/>
                </a:lnTo>
                <a:lnTo>
                  <a:pt x="115502" y="220712"/>
                </a:lnTo>
                <a:lnTo>
                  <a:pt x="114597" y="222250"/>
                </a:lnTo>
                <a:lnTo>
                  <a:pt x="112960" y="223539"/>
                </a:lnTo>
                <a:lnTo>
                  <a:pt x="108396" y="225325"/>
                </a:lnTo>
                <a:lnTo>
                  <a:pt x="105320" y="225921"/>
                </a:lnTo>
                <a:lnTo>
                  <a:pt x="97581" y="226516"/>
                </a:lnTo>
                <a:lnTo>
                  <a:pt x="92471" y="226665"/>
                </a:lnTo>
                <a:close/>
              </a:path>
              <a:path w="720725" h="226694">
                <a:moveTo>
                  <a:pt x="125770" y="181421"/>
                </a:moveTo>
                <a:lnTo>
                  <a:pt x="87461" y="181421"/>
                </a:lnTo>
                <a:lnTo>
                  <a:pt x="128885" y="8383"/>
                </a:lnTo>
                <a:lnTo>
                  <a:pt x="141337" y="446"/>
                </a:lnTo>
                <a:lnTo>
                  <a:pt x="144512" y="148"/>
                </a:lnTo>
                <a:lnTo>
                  <a:pt x="148728" y="0"/>
                </a:lnTo>
                <a:lnTo>
                  <a:pt x="159543" y="0"/>
                </a:lnTo>
                <a:lnTo>
                  <a:pt x="163959" y="99"/>
                </a:lnTo>
                <a:lnTo>
                  <a:pt x="170507" y="496"/>
                </a:lnTo>
                <a:lnTo>
                  <a:pt x="173037" y="992"/>
                </a:lnTo>
                <a:lnTo>
                  <a:pt x="174823" y="1785"/>
                </a:lnTo>
                <a:lnTo>
                  <a:pt x="176609" y="2480"/>
                </a:lnTo>
                <a:lnTo>
                  <a:pt x="177899" y="3522"/>
                </a:lnTo>
                <a:lnTo>
                  <a:pt x="178980" y="5357"/>
                </a:lnTo>
                <a:lnTo>
                  <a:pt x="179585" y="6300"/>
                </a:lnTo>
                <a:lnTo>
                  <a:pt x="180146" y="7937"/>
                </a:lnTo>
                <a:lnTo>
                  <a:pt x="180263" y="8383"/>
                </a:lnTo>
                <a:lnTo>
                  <a:pt x="180627" y="10566"/>
                </a:lnTo>
                <a:lnTo>
                  <a:pt x="195776" y="71586"/>
                </a:lnTo>
                <a:lnTo>
                  <a:pt x="152052" y="71586"/>
                </a:lnTo>
                <a:lnTo>
                  <a:pt x="125770" y="181421"/>
                </a:lnTo>
                <a:close/>
              </a:path>
              <a:path w="720725" h="226694">
                <a:moveTo>
                  <a:pt x="262011" y="181421"/>
                </a:moveTo>
                <a:lnTo>
                  <a:pt x="223341" y="181421"/>
                </a:lnTo>
                <a:lnTo>
                  <a:pt x="262874" y="9376"/>
                </a:lnTo>
                <a:lnTo>
                  <a:pt x="263177" y="7937"/>
                </a:lnTo>
                <a:lnTo>
                  <a:pt x="274389" y="446"/>
                </a:lnTo>
                <a:lnTo>
                  <a:pt x="277465" y="148"/>
                </a:lnTo>
                <a:lnTo>
                  <a:pt x="281731" y="0"/>
                </a:lnTo>
                <a:lnTo>
                  <a:pt x="292248" y="0"/>
                </a:lnTo>
                <a:lnTo>
                  <a:pt x="296168" y="148"/>
                </a:lnTo>
                <a:lnTo>
                  <a:pt x="298946" y="446"/>
                </a:lnTo>
                <a:lnTo>
                  <a:pt x="301823" y="644"/>
                </a:lnTo>
                <a:lnTo>
                  <a:pt x="303907" y="1389"/>
                </a:lnTo>
                <a:lnTo>
                  <a:pt x="306486" y="3968"/>
                </a:lnTo>
                <a:lnTo>
                  <a:pt x="307018" y="5804"/>
                </a:lnTo>
                <a:lnTo>
                  <a:pt x="306635" y="10814"/>
                </a:lnTo>
                <a:lnTo>
                  <a:pt x="306040" y="14188"/>
                </a:lnTo>
                <a:lnTo>
                  <a:pt x="305048" y="18454"/>
                </a:lnTo>
                <a:lnTo>
                  <a:pt x="262011" y="181421"/>
                </a:lnTo>
                <a:close/>
              </a:path>
              <a:path w="720725" h="226694">
                <a:moveTo>
                  <a:pt x="227062" y="226665"/>
                </a:moveTo>
                <a:lnTo>
                  <a:pt x="214560" y="226665"/>
                </a:lnTo>
                <a:lnTo>
                  <a:pt x="209252" y="226516"/>
                </a:lnTo>
                <a:lnTo>
                  <a:pt x="188366" y="214014"/>
                </a:lnTo>
                <a:lnTo>
                  <a:pt x="152350" y="71586"/>
                </a:lnTo>
                <a:lnTo>
                  <a:pt x="195776" y="71586"/>
                </a:lnTo>
                <a:lnTo>
                  <a:pt x="223043" y="181421"/>
                </a:lnTo>
                <a:lnTo>
                  <a:pt x="262011" y="181421"/>
                </a:lnTo>
                <a:lnTo>
                  <a:pt x="253404" y="214014"/>
                </a:lnTo>
                <a:lnTo>
                  <a:pt x="252710" y="216792"/>
                </a:lnTo>
                <a:lnTo>
                  <a:pt x="251767" y="219025"/>
                </a:lnTo>
                <a:lnTo>
                  <a:pt x="231923" y="226516"/>
                </a:lnTo>
                <a:lnTo>
                  <a:pt x="227062" y="226665"/>
                </a:lnTo>
                <a:close/>
              </a:path>
              <a:path w="720725" h="226694">
                <a:moveTo>
                  <a:pt x="366617" y="226665"/>
                </a:moveTo>
                <a:lnTo>
                  <a:pt x="357688" y="226665"/>
                </a:lnTo>
                <a:lnTo>
                  <a:pt x="354017" y="226466"/>
                </a:lnTo>
                <a:lnTo>
                  <a:pt x="351040" y="226069"/>
                </a:lnTo>
                <a:lnTo>
                  <a:pt x="348163" y="225772"/>
                </a:lnTo>
                <a:lnTo>
                  <a:pt x="339134" y="220563"/>
                </a:lnTo>
                <a:lnTo>
                  <a:pt x="339134" y="6101"/>
                </a:lnTo>
                <a:lnTo>
                  <a:pt x="339531" y="5060"/>
                </a:lnTo>
                <a:lnTo>
                  <a:pt x="340324" y="4167"/>
                </a:lnTo>
                <a:lnTo>
                  <a:pt x="341118" y="3175"/>
                </a:lnTo>
                <a:lnTo>
                  <a:pt x="342359" y="2430"/>
                </a:lnTo>
                <a:lnTo>
                  <a:pt x="344045" y="1934"/>
                </a:lnTo>
                <a:lnTo>
                  <a:pt x="345831" y="1339"/>
                </a:lnTo>
                <a:lnTo>
                  <a:pt x="348163" y="892"/>
                </a:lnTo>
                <a:lnTo>
                  <a:pt x="351040" y="595"/>
                </a:lnTo>
                <a:lnTo>
                  <a:pt x="354017" y="198"/>
                </a:lnTo>
                <a:lnTo>
                  <a:pt x="357688" y="0"/>
                </a:lnTo>
                <a:lnTo>
                  <a:pt x="366617" y="0"/>
                </a:lnTo>
                <a:lnTo>
                  <a:pt x="370338" y="198"/>
                </a:lnTo>
                <a:lnTo>
                  <a:pt x="373216" y="595"/>
                </a:lnTo>
                <a:lnTo>
                  <a:pt x="376093" y="892"/>
                </a:lnTo>
                <a:lnTo>
                  <a:pt x="378375" y="1339"/>
                </a:lnTo>
                <a:lnTo>
                  <a:pt x="380062" y="1934"/>
                </a:lnTo>
                <a:lnTo>
                  <a:pt x="381848" y="2430"/>
                </a:lnTo>
                <a:lnTo>
                  <a:pt x="383088" y="3175"/>
                </a:lnTo>
                <a:lnTo>
                  <a:pt x="383782" y="4167"/>
                </a:lnTo>
                <a:lnTo>
                  <a:pt x="384477" y="5060"/>
                </a:lnTo>
                <a:lnTo>
                  <a:pt x="384824" y="6101"/>
                </a:lnTo>
                <a:lnTo>
                  <a:pt x="384824" y="89743"/>
                </a:lnTo>
                <a:lnTo>
                  <a:pt x="514602" y="89743"/>
                </a:lnTo>
                <a:lnTo>
                  <a:pt x="514602" y="128587"/>
                </a:lnTo>
                <a:lnTo>
                  <a:pt x="384824" y="128587"/>
                </a:lnTo>
                <a:lnTo>
                  <a:pt x="384824" y="220563"/>
                </a:lnTo>
                <a:lnTo>
                  <a:pt x="384477" y="221605"/>
                </a:lnTo>
                <a:lnTo>
                  <a:pt x="383088" y="223391"/>
                </a:lnTo>
                <a:lnTo>
                  <a:pt x="381848" y="224135"/>
                </a:lnTo>
                <a:lnTo>
                  <a:pt x="380062" y="224730"/>
                </a:lnTo>
                <a:lnTo>
                  <a:pt x="378375" y="225325"/>
                </a:lnTo>
                <a:lnTo>
                  <a:pt x="376093" y="225772"/>
                </a:lnTo>
                <a:lnTo>
                  <a:pt x="373216" y="226069"/>
                </a:lnTo>
                <a:lnTo>
                  <a:pt x="370338" y="226466"/>
                </a:lnTo>
                <a:lnTo>
                  <a:pt x="366617" y="226665"/>
                </a:lnTo>
                <a:close/>
              </a:path>
              <a:path w="720725" h="226694">
                <a:moveTo>
                  <a:pt x="514602" y="89743"/>
                </a:moveTo>
                <a:lnTo>
                  <a:pt x="468912" y="89743"/>
                </a:lnTo>
                <a:lnTo>
                  <a:pt x="468912" y="6101"/>
                </a:lnTo>
                <a:lnTo>
                  <a:pt x="469259" y="5060"/>
                </a:lnTo>
                <a:lnTo>
                  <a:pt x="470748" y="3175"/>
                </a:lnTo>
                <a:lnTo>
                  <a:pt x="471988" y="2430"/>
                </a:lnTo>
                <a:lnTo>
                  <a:pt x="473674" y="1934"/>
                </a:lnTo>
                <a:lnTo>
                  <a:pt x="475361" y="1339"/>
                </a:lnTo>
                <a:lnTo>
                  <a:pt x="477643" y="892"/>
                </a:lnTo>
                <a:lnTo>
                  <a:pt x="480521" y="595"/>
                </a:lnTo>
                <a:lnTo>
                  <a:pt x="483497" y="198"/>
                </a:lnTo>
                <a:lnTo>
                  <a:pt x="487267" y="0"/>
                </a:lnTo>
                <a:lnTo>
                  <a:pt x="496197" y="0"/>
                </a:lnTo>
                <a:lnTo>
                  <a:pt x="499819" y="198"/>
                </a:lnTo>
                <a:lnTo>
                  <a:pt x="502696" y="595"/>
                </a:lnTo>
                <a:lnTo>
                  <a:pt x="505573" y="892"/>
                </a:lnTo>
                <a:lnTo>
                  <a:pt x="507855" y="1339"/>
                </a:lnTo>
                <a:lnTo>
                  <a:pt x="509542" y="1934"/>
                </a:lnTo>
                <a:lnTo>
                  <a:pt x="511328" y="2430"/>
                </a:lnTo>
                <a:lnTo>
                  <a:pt x="512618" y="3175"/>
                </a:lnTo>
                <a:lnTo>
                  <a:pt x="513412" y="4167"/>
                </a:lnTo>
                <a:lnTo>
                  <a:pt x="514205" y="5060"/>
                </a:lnTo>
                <a:lnTo>
                  <a:pt x="514602" y="6101"/>
                </a:lnTo>
                <a:lnTo>
                  <a:pt x="514602" y="89743"/>
                </a:lnTo>
                <a:close/>
              </a:path>
              <a:path w="720725" h="226694">
                <a:moveTo>
                  <a:pt x="496197" y="226665"/>
                </a:moveTo>
                <a:lnTo>
                  <a:pt x="487267" y="226665"/>
                </a:lnTo>
                <a:lnTo>
                  <a:pt x="483497" y="226466"/>
                </a:lnTo>
                <a:lnTo>
                  <a:pt x="480521" y="226069"/>
                </a:lnTo>
                <a:lnTo>
                  <a:pt x="477643" y="225772"/>
                </a:lnTo>
                <a:lnTo>
                  <a:pt x="468912" y="220563"/>
                </a:lnTo>
                <a:lnTo>
                  <a:pt x="468912" y="128587"/>
                </a:lnTo>
                <a:lnTo>
                  <a:pt x="514602" y="128587"/>
                </a:lnTo>
                <a:lnTo>
                  <a:pt x="514602" y="220563"/>
                </a:lnTo>
                <a:lnTo>
                  <a:pt x="514205" y="221605"/>
                </a:lnTo>
                <a:lnTo>
                  <a:pt x="512618" y="223391"/>
                </a:lnTo>
                <a:lnTo>
                  <a:pt x="511328" y="224135"/>
                </a:lnTo>
                <a:lnTo>
                  <a:pt x="509542" y="224730"/>
                </a:lnTo>
                <a:lnTo>
                  <a:pt x="507855" y="225325"/>
                </a:lnTo>
                <a:lnTo>
                  <a:pt x="505573" y="225772"/>
                </a:lnTo>
                <a:lnTo>
                  <a:pt x="502696" y="226069"/>
                </a:lnTo>
                <a:lnTo>
                  <a:pt x="499819" y="226466"/>
                </a:lnTo>
                <a:lnTo>
                  <a:pt x="496197" y="226665"/>
                </a:lnTo>
                <a:close/>
              </a:path>
              <a:path w="720725" h="226694">
                <a:moveTo>
                  <a:pt x="635816" y="226665"/>
                </a:moveTo>
                <a:lnTo>
                  <a:pt x="626887" y="226665"/>
                </a:lnTo>
                <a:lnTo>
                  <a:pt x="623166" y="226466"/>
                </a:lnTo>
                <a:lnTo>
                  <a:pt x="620289" y="226069"/>
                </a:lnTo>
                <a:lnTo>
                  <a:pt x="617411" y="225772"/>
                </a:lnTo>
                <a:lnTo>
                  <a:pt x="608531" y="220563"/>
                </a:lnTo>
                <a:lnTo>
                  <a:pt x="608531" y="140344"/>
                </a:lnTo>
                <a:lnTo>
                  <a:pt x="547065" y="18008"/>
                </a:lnTo>
                <a:lnTo>
                  <a:pt x="544783" y="13741"/>
                </a:lnTo>
                <a:lnTo>
                  <a:pt x="543344" y="10417"/>
                </a:lnTo>
                <a:lnTo>
                  <a:pt x="542352" y="6449"/>
                </a:lnTo>
                <a:lnTo>
                  <a:pt x="542250" y="5159"/>
                </a:lnTo>
                <a:lnTo>
                  <a:pt x="542501" y="3869"/>
                </a:lnTo>
                <a:lnTo>
                  <a:pt x="543791" y="2678"/>
                </a:lnTo>
                <a:lnTo>
                  <a:pt x="545081" y="1389"/>
                </a:lnTo>
                <a:lnTo>
                  <a:pt x="547512" y="644"/>
                </a:lnTo>
                <a:lnTo>
                  <a:pt x="551083" y="446"/>
                </a:lnTo>
                <a:lnTo>
                  <a:pt x="554754" y="148"/>
                </a:lnTo>
                <a:lnTo>
                  <a:pt x="559765" y="0"/>
                </a:lnTo>
                <a:lnTo>
                  <a:pt x="571473" y="0"/>
                </a:lnTo>
                <a:lnTo>
                  <a:pt x="575739" y="99"/>
                </a:lnTo>
                <a:lnTo>
                  <a:pt x="582089" y="496"/>
                </a:lnTo>
                <a:lnTo>
                  <a:pt x="584570" y="942"/>
                </a:lnTo>
                <a:lnTo>
                  <a:pt x="586356" y="1637"/>
                </a:lnTo>
                <a:lnTo>
                  <a:pt x="588241" y="2232"/>
                </a:lnTo>
                <a:lnTo>
                  <a:pt x="589630" y="3075"/>
                </a:lnTo>
                <a:lnTo>
                  <a:pt x="590523" y="4167"/>
                </a:lnTo>
                <a:lnTo>
                  <a:pt x="591416" y="5159"/>
                </a:lnTo>
                <a:lnTo>
                  <a:pt x="618056" y="63251"/>
                </a:lnTo>
                <a:lnTo>
                  <a:pt x="625321" y="80516"/>
                </a:lnTo>
                <a:lnTo>
                  <a:pt x="627699" y="86369"/>
                </a:lnTo>
                <a:lnTo>
                  <a:pt x="630088" y="92422"/>
                </a:lnTo>
                <a:lnTo>
                  <a:pt x="632492" y="98673"/>
                </a:lnTo>
                <a:lnTo>
                  <a:pt x="675307" y="98673"/>
                </a:lnTo>
                <a:lnTo>
                  <a:pt x="654370" y="140344"/>
                </a:lnTo>
                <a:lnTo>
                  <a:pt x="654370" y="220563"/>
                </a:lnTo>
                <a:lnTo>
                  <a:pt x="653973" y="221605"/>
                </a:lnTo>
                <a:lnTo>
                  <a:pt x="652386" y="223391"/>
                </a:lnTo>
                <a:lnTo>
                  <a:pt x="651096" y="224135"/>
                </a:lnTo>
                <a:lnTo>
                  <a:pt x="649310" y="224730"/>
                </a:lnTo>
                <a:lnTo>
                  <a:pt x="647623" y="225325"/>
                </a:lnTo>
                <a:lnTo>
                  <a:pt x="645292" y="225772"/>
                </a:lnTo>
                <a:lnTo>
                  <a:pt x="642315" y="226069"/>
                </a:lnTo>
                <a:lnTo>
                  <a:pt x="639438" y="226466"/>
                </a:lnTo>
                <a:lnTo>
                  <a:pt x="635816" y="226665"/>
                </a:lnTo>
                <a:close/>
              </a:path>
              <a:path w="720725" h="226694">
                <a:moveTo>
                  <a:pt x="675307" y="98673"/>
                </a:moveTo>
                <a:lnTo>
                  <a:pt x="632790" y="98673"/>
                </a:lnTo>
                <a:lnTo>
                  <a:pt x="635046" y="92223"/>
                </a:lnTo>
                <a:lnTo>
                  <a:pt x="671039" y="8780"/>
                </a:lnTo>
                <a:lnTo>
                  <a:pt x="671535" y="6895"/>
                </a:lnTo>
                <a:lnTo>
                  <a:pt x="691230" y="0"/>
                </a:lnTo>
                <a:lnTo>
                  <a:pt x="702739" y="0"/>
                </a:lnTo>
                <a:lnTo>
                  <a:pt x="707849" y="148"/>
                </a:lnTo>
                <a:lnTo>
                  <a:pt x="711520" y="446"/>
                </a:lnTo>
                <a:lnTo>
                  <a:pt x="715191" y="644"/>
                </a:lnTo>
                <a:lnTo>
                  <a:pt x="717672" y="1389"/>
                </a:lnTo>
                <a:lnTo>
                  <a:pt x="718962" y="2678"/>
                </a:lnTo>
                <a:lnTo>
                  <a:pt x="720251" y="3869"/>
                </a:lnTo>
                <a:lnTo>
                  <a:pt x="715836" y="18008"/>
                </a:lnTo>
                <a:lnTo>
                  <a:pt x="675307" y="98673"/>
                </a:lnTo>
                <a:close/>
              </a:path>
            </a:pathLst>
          </a:custGeom>
          <a:solidFill>
            <a:srgbClr val="A3C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0316" y="1226067"/>
            <a:ext cx="2587472" cy="24437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6877" y="1797170"/>
            <a:ext cx="901065" cy="226695"/>
          </a:xfrm>
          <a:custGeom>
            <a:avLst/>
            <a:gdLst/>
            <a:ahLst/>
            <a:cxnLst/>
            <a:rect l="l" t="t" r="r" b="b"/>
            <a:pathLst>
              <a:path w="901064" h="226694">
                <a:moveTo>
                  <a:pt x="92471" y="226665"/>
                </a:moveTo>
                <a:lnTo>
                  <a:pt x="79375" y="226665"/>
                </a:lnTo>
                <a:lnTo>
                  <a:pt x="74017" y="226516"/>
                </a:lnTo>
                <a:lnTo>
                  <a:pt x="52933" y="214014"/>
                </a:lnTo>
                <a:lnTo>
                  <a:pt x="793" y="13841"/>
                </a:lnTo>
                <a:lnTo>
                  <a:pt x="198" y="10566"/>
                </a:lnTo>
                <a:lnTo>
                  <a:pt x="0" y="5804"/>
                </a:lnTo>
                <a:lnTo>
                  <a:pt x="644" y="3968"/>
                </a:lnTo>
                <a:lnTo>
                  <a:pt x="2033" y="2678"/>
                </a:lnTo>
                <a:lnTo>
                  <a:pt x="3522" y="1389"/>
                </a:lnTo>
                <a:lnTo>
                  <a:pt x="5904" y="644"/>
                </a:lnTo>
                <a:lnTo>
                  <a:pt x="9177" y="446"/>
                </a:lnTo>
                <a:lnTo>
                  <a:pt x="12551" y="148"/>
                </a:lnTo>
                <a:lnTo>
                  <a:pt x="17164" y="0"/>
                </a:lnTo>
                <a:lnTo>
                  <a:pt x="28475" y="0"/>
                </a:lnTo>
                <a:lnTo>
                  <a:pt x="32791" y="99"/>
                </a:lnTo>
                <a:lnTo>
                  <a:pt x="35966" y="297"/>
                </a:lnTo>
                <a:lnTo>
                  <a:pt x="39141" y="396"/>
                </a:lnTo>
                <a:lnTo>
                  <a:pt x="41523" y="793"/>
                </a:lnTo>
                <a:lnTo>
                  <a:pt x="43110" y="1488"/>
                </a:lnTo>
                <a:lnTo>
                  <a:pt x="44797" y="2083"/>
                </a:lnTo>
                <a:lnTo>
                  <a:pt x="45938" y="2976"/>
                </a:lnTo>
                <a:lnTo>
                  <a:pt x="47128" y="5357"/>
                </a:lnTo>
                <a:lnTo>
                  <a:pt x="47575" y="7094"/>
                </a:lnTo>
                <a:lnTo>
                  <a:pt x="47873" y="9376"/>
                </a:lnTo>
                <a:lnTo>
                  <a:pt x="87312" y="181421"/>
                </a:lnTo>
                <a:lnTo>
                  <a:pt x="125770" y="181421"/>
                </a:lnTo>
                <a:lnTo>
                  <a:pt x="117971" y="214014"/>
                </a:lnTo>
                <a:lnTo>
                  <a:pt x="117475" y="216693"/>
                </a:lnTo>
                <a:lnTo>
                  <a:pt x="116681" y="218876"/>
                </a:lnTo>
                <a:lnTo>
                  <a:pt x="115502" y="220712"/>
                </a:lnTo>
                <a:lnTo>
                  <a:pt x="114597" y="222250"/>
                </a:lnTo>
                <a:lnTo>
                  <a:pt x="112960" y="223539"/>
                </a:lnTo>
                <a:lnTo>
                  <a:pt x="108396" y="225325"/>
                </a:lnTo>
                <a:lnTo>
                  <a:pt x="105320" y="225921"/>
                </a:lnTo>
                <a:lnTo>
                  <a:pt x="97581" y="226516"/>
                </a:lnTo>
                <a:lnTo>
                  <a:pt x="92471" y="226665"/>
                </a:lnTo>
                <a:close/>
              </a:path>
              <a:path w="901064" h="226694">
                <a:moveTo>
                  <a:pt x="125770" y="181421"/>
                </a:moveTo>
                <a:lnTo>
                  <a:pt x="87461" y="181421"/>
                </a:lnTo>
                <a:lnTo>
                  <a:pt x="128885" y="8384"/>
                </a:lnTo>
                <a:lnTo>
                  <a:pt x="141337" y="446"/>
                </a:lnTo>
                <a:lnTo>
                  <a:pt x="144512" y="148"/>
                </a:lnTo>
                <a:lnTo>
                  <a:pt x="148728" y="0"/>
                </a:lnTo>
                <a:lnTo>
                  <a:pt x="159543" y="0"/>
                </a:lnTo>
                <a:lnTo>
                  <a:pt x="163959" y="99"/>
                </a:lnTo>
                <a:lnTo>
                  <a:pt x="170507" y="496"/>
                </a:lnTo>
                <a:lnTo>
                  <a:pt x="173037" y="992"/>
                </a:lnTo>
                <a:lnTo>
                  <a:pt x="174823" y="1785"/>
                </a:lnTo>
                <a:lnTo>
                  <a:pt x="176609" y="2480"/>
                </a:lnTo>
                <a:lnTo>
                  <a:pt x="177899" y="3522"/>
                </a:lnTo>
                <a:lnTo>
                  <a:pt x="178980" y="5357"/>
                </a:lnTo>
                <a:lnTo>
                  <a:pt x="179585" y="6300"/>
                </a:lnTo>
                <a:lnTo>
                  <a:pt x="180146" y="7937"/>
                </a:lnTo>
                <a:lnTo>
                  <a:pt x="180263" y="8384"/>
                </a:lnTo>
                <a:lnTo>
                  <a:pt x="180627" y="10566"/>
                </a:lnTo>
                <a:lnTo>
                  <a:pt x="195776" y="71586"/>
                </a:lnTo>
                <a:lnTo>
                  <a:pt x="152052" y="71586"/>
                </a:lnTo>
                <a:lnTo>
                  <a:pt x="125770" y="181421"/>
                </a:lnTo>
                <a:close/>
              </a:path>
              <a:path w="901064" h="226694">
                <a:moveTo>
                  <a:pt x="262011" y="181421"/>
                </a:moveTo>
                <a:lnTo>
                  <a:pt x="223341" y="181421"/>
                </a:lnTo>
                <a:lnTo>
                  <a:pt x="262874" y="9376"/>
                </a:lnTo>
                <a:lnTo>
                  <a:pt x="263177" y="7937"/>
                </a:lnTo>
                <a:lnTo>
                  <a:pt x="274389" y="446"/>
                </a:lnTo>
                <a:lnTo>
                  <a:pt x="277465" y="148"/>
                </a:lnTo>
                <a:lnTo>
                  <a:pt x="281731" y="0"/>
                </a:lnTo>
                <a:lnTo>
                  <a:pt x="292248" y="0"/>
                </a:lnTo>
                <a:lnTo>
                  <a:pt x="296168" y="148"/>
                </a:lnTo>
                <a:lnTo>
                  <a:pt x="298946" y="446"/>
                </a:lnTo>
                <a:lnTo>
                  <a:pt x="301823" y="644"/>
                </a:lnTo>
                <a:lnTo>
                  <a:pt x="303907" y="1389"/>
                </a:lnTo>
                <a:lnTo>
                  <a:pt x="306486" y="3968"/>
                </a:lnTo>
                <a:lnTo>
                  <a:pt x="307018" y="5804"/>
                </a:lnTo>
                <a:lnTo>
                  <a:pt x="306635" y="10814"/>
                </a:lnTo>
                <a:lnTo>
                  <a:pt x="306040" y="14188"/>
                </a:lnTo>
                <a:lnTo>
                  <a:pt x="305048" y="18454"/>
                </a:lnTo>
                <a:lnTo>
                  <a:pt x="262011" y="181421"/>
                </a:lnTo>
                <a:close/>
              </a:path>
              <a:path w="901064" h="226694">
                <a:moveTo>
                  <a:pt x="227062" y="226665"/>
                </a:moveTo>
                <a:lnTo>
                  <a:pt x="214560" y="226665"/>
                </a:lnTo>
                <a:lnTo>
                  <a:pt x="209252" y="226516"/>
                </a:lnTo>
                <a:lnTo>
                  <a:pt x="188366" y="214014"/>
                </a:lnTo>
                <a:lnTo>
                  <a:pt x="152350" y="71586"/>
                </a:lnTo>
                <a:lnTo>
                  <a:pt x="195776" y="71586"/>
                </a:lnTo>
                <a:lnTo>
                  <a:pt x="223043" y="181421"/>
                </a:lnTo>
                <a:lnTo>
                  <a:pt x="262011" y="181421"/>
                </a:lnTo>
                <a:lnTo>
                  <a:pt x="253404" y="214014"/>
                </a:lnTo>
                <a:lnTo>
                  <a:pt x="252710" y="216792"/>
                </a:lnTo>
                <a:lnTo>
                  <a:pt x="251767" y="219025"/>
                </a:lnTo>
                <a:lnTo>
                  <a:pt x="231923" y="226516"/>
                </a:lnTo>
                <a:lnTo>
                  <a:pt x="227062" y="226665"/>
                </a:lnTo>
                <a:close/>
              </a:path>
              <a:path w="901064" h="226694">
                <a:moveTo>
                  <a:pt x="366617" y="226665"/>
                </a:moveTo>
                <a:lnTo>
                  <a:pt x="357688" y="226665"/>
                </a:lnTo>
                <a:lnTo>
                  <a:pt x="354017" y="226466"/>
                </a:lnTo>
                <a:lnTo>
                  <a:pt x="351040" y="226069"/>
                </a:lnTo>
                <a:lnTo>
                  <a:pt x="348163" y="225772"/>
                </a:lnTo>
                <a:lnTo>
                  <a:pt x="339134" y="220563"/>
                </a:lnTo>
                <a:lnTo>
                  <a:pt x="339134" y="6101"/>
                </a:lnTo>
                <a:lnTo>
                  <a:pt x="339531" y="5060"/>
                </a:lnTo>
                <a:lnTo>
                  <a:pt x="340324" y="4167"/>
                </a:lnTo>
                <a:lnTo>
                  <a:pt x="341118" y="3175"/>
                </a:lnTo>
                <a:lnTo>
                  <a:pt x="342359" y="2430"/>
                </a:lnTo>
                <a:lnTo>
                  <a:pt x="344045" y="1934"/>
                </a:lnTo>
                <a:lnTo>
                  <a:pt x="345831" y="1339"/>
                </a:lnTo>
                <a:lnTo>
                  <a:pt x="348163" y="892"/>
                </a:lnTo>
                <a:lnTo>
                  <a:pt x="351040" y="595"/>
                </a:lnTo>
                <a:lnTo>
                  <a:pt x="354017" y="198"/>
                </a:lnTo>
                <a:lnTo>
                  <a:pt x="357688" y="0"/>
                </a:lnTo>
                <a:lnTo>
                  <a:pt x="366617" y="0"/>
                </a:lnTo>
                <a:lnTo>
                  <a:pt x="370338" y="198"/>
                </a:lnTo>
                <a:lnTo>
                  <a:pt x="373216" y="595"/>
                </a:lnTo>
                <a:lnTo>
                  <a:pt x="376093" y="892"/>
                </a:lnTo>
                <a:lnTo>
                  <a:pt x="378375" y="1339"/>
                </a:lnTo>
                <a:lnTo>
                  <a:pt x="380062" y="1934"/>
                </a:lnTo>
                <a:lnTo>
                  <a:pt x="381848" y="2430"/>
                </a:lnTo>
                <a:lnTo>
                  <a:pt x="383088" y="3175"/>
                </a:lnTo>
                <a:lnTo>
                  <a:pt x="383782" y="4167"/>
                </a:lnTo>
                <a:lnTo>
                  <a:pt x="384477" y="5060"/>
                </a:lnTo>
                <a:lnTo>
                  <a:pt x="384824" y="6101"/>
                </a:lnTo>
                <a:lnTo>
                  <a:pt x="384824" y="89743"/>
                </a:lnTo>
                <a:lnTo>
                  <a:pt x="514602" y="89743"/>
                </a:lnTo>
                <a:lnTo>
                  <a:pt x="514602" y="128587"/>
                </a:lnTo>
                <a:lnTo>
                  <a:pt x="384824" y="128587"/>
                </a:lnTo>
                <a:lnTo>
                  <a:pt x="384824" y="220563"/>
                </a:lnTo>
                <a:lnTo>
                  <a:pt x="384477" y="221605"/>
                </a:lnTo>
                <a:lnTo>
                  <a:pt x="383088" y="223391"/>
                </a:lnTo>
                <a:lnTo>
                  <a:pt x="381848" y="224135"/>
                </a:lnTo>
                <a:lnTo>
                  <a:pt x="380062" y="224730"/>
                </a:lnTo>
                <a:lnTo>
                  <a:pt x="378375" y="225325"/>
                </a:lnTo>
                <a:lnTo>
                  <a:pt x="376093" y="225772"/>
                </a:lnTo>
                <a:lnTo>
                  <a:pt x="373216" y="226069"/>
                </a:lnTo>
                <a:lnTo>
                  <a:pt x="370338" y="226466"/>
                </a:lnTo>
                <a:lnTo>
                  <a:pt x="366617" y="226665"/>
                </a:lnTo>
                <a:close/>
              </a:path>
              <a:path w="901064" h="226694">
                <a:moveTo>
                  <a:pt x="514602" y="89743"/>
                </a:moveTo>
                <a:lnTo>
                  <a:pt x="468912" y="89743"/>
                </a:lnTo>
                <a:lnTo>
                  <a:pt x="468912" y="6101"/>
                </a:lnTo>
                <a:lnTo>
                  <a:pt x="469259" y="5060"/>
                </a:lnTo>
                <a:lnTo>
                  <a:pt x="470748" y="3175"/>
                </a:lnTo>
                <a:lnTo>
                  <a:pt x="471988" y="2430"/>
                </a:lnTo>
                <a:lnTo>
                  <a:pt x="473674" y="1934"/>
                </a:lnTo>
                <a:lnTo>
                  <a:pt x="475361" y="1339"/>
                </a:lnTo>
                <a:lnTo>
                  <a:pt x="477643" y="892"/>
                </a:lnTo>
                <a:lnTo>
                  <a:pt x="480521" y="595"/>
                </a:lnTo>
                <a:lnTo>
                  <a:pt x="483497" y="198"/>
                </a:lnTo>
                <a:lnTo>
                  <a:pt x="487267" y="0"/>
                </a:lnTo>
                <a:lnTo>
                  <a:pt x="496197" y="0"/>
                </a:lnTo>
                <a:lnTo>
                  <a:pt x="499819" y="198"/>
                </a:lnTo>
                <a:lnTo>
                  <a:pt x="502696" y="595"/>
                </a:lnTo>
                <a:lnTo>
                  <a:pt x="505573" y="892"/>
                </a:lnTo>
                <a:lnTo>
                  <a:pt x="507855" y="1339"/>
                </a:lnTo>
                <a:lnTo>
                  <a:pt x="509542" y="1934"/>
                </a:lnTo>
                <a:lnTo>
                  <a:pt x="511328" y="2430"/>
                </a:lnTo>
                <a:lnTo>
                  <a:pt x="512618" y="3175"/>
                </a:lnTo>
                <a:lnTo>
                  <a:pt x="513412" y="4167"/>
                </a:lnTo>
                <a:lnTo>
                  <a:pt x="514205" y="5060"/>
                </a:lnTo>
                <a:lnTo>
                  <a:pt x="514602" y="6101"/>
                </a:lnTo>
                <a:lnTo>
                  <a:pt x="514602" y="89743"/>
                </a:lnTo>
                <a:close/>
              </a:path>
              <a:path w="901064" h="226694">
                <a:moveTo>
                  <a:pt x="496197" y="226665"/>
                </a:moveTo>
                <a:lnTo>
                  <a:pt x="487267" y="226665"/>
                </a:lnTo>
                <a:lnTo>
                  <a:pt x="483497" y="226466"/>
                </a:lnTo>
                <a:lnTo>
                  <a:pt x="480521" y="226069"/>
                </a:lnTo>
                <a:lnTo>
                  <a:pt x="477643" y="225772"/>
                </a:lnTo>
                <a:lnTo>
                  <a:pt x="468912" y="220563"/>
                </a:lnTo>
                <a:lnTo>
                  <a:pt x="468912" y="128587"/>
                </a:lnTo>
                <a:lnTo>
                  <a:pt x="514602" y="128587"/>
                </a:lnTo>
                <a:lnTo>
                  <a:pt x="514602" y="220563"/>
                </a:lnTo>
                <a:lnTo>
                  <a:pt x="514205" y="221605"/>
                </a:lnTo>
                <a:lnTo>
                  <a:pt x="512618" y="223391"/>
                </a:lnTo>
                <a:lnTo>
                  <a:pt x="511328" y="224135"/>
                </a:lnTo>
                <a:lnTo>
                  <a:pt x="509542" y="224730"/>
                </a:lnTo>
                <a:lnTo>
                  <a:pt x="507855" y="225325"/>
                </a:lnTo>
                <a:lnTo>
                  <a:pt x="505573" y="225772"/>
                </a:lnTo>
                <a:lnTo>
                  <a:pt x="502696" y="226069"/>
                </a:lnTo>
                <a:lnTo>
                  <a:pt x="499819" y="226466"/>
                </a:lnTo>
                <a:lnTo>
                  <a:pt x="496197" y="226665"/>
                </a:lnTo>
                <a:close/>
              </a:path>
              <a:path w="901064" h="226694">
                <a:moveTo>
                  <a:pt x="568496" y="226665"/>
                </a:moveTo>
                <a:lnTo>
                  <a:pt x="558178" y="226665"/>
                </a:lnTo>
                <a:lnTo>
                  <a:pt x="554010" y="226466"/>
                </a:lnTo>
                <a:lnTo>
                  <a:pt x="550935" y="226069"/>
                </a:lnTo>
                <a:lnTo>
                  <a:pt x="547958" y="225772"/>
                </a:lnTo>
                <a:lnTo>
                  <a:pt x="543258" y="219918"/>
                </a:lnTo>
                <a:lnTo>
                  <a:pt x="543493" y="218033"/>
                </a:lnTo>
                <a:lnTo>
                  <a:pt x="616072" y="6945"/>
                </a:lnTo>
                <a:lnTo>
                  <a:pt x="622223" y="1488"/>
                </a:lnTo>
                <a:lnTo>
                  <a:pt x="624308" y="793"/>
                </a:lnTo>
                <a:lnTo>
                  <a:pt x="627138" y="396"/>
                </a:lnTo>
                <a:lnTo>
                  <a:pt x="630706" y="297"/>
                </a:lnTo>
                <a:lnTo>
                  <a:pt x="634278" y="99"/>
                </a:lnTo>
                <a:lnTo>
                  <a:pt x="639041" y="0"/>
                </a:lnTo>
                <a:lnTo>
                  <a:pt x="651741" y="0"/>
                </a:lnTo>
                <a:lnTo>
                  <a:pt x="657148" y="99"/>
                </a:lnTo>
                <a:lnTo>
                  <a:pt x="661216" y="297"/>
                </a:lnTo>
                <a:lnTo>
                  <a:pt x="665285" y="396"/>
                </a:lnTo>
                <a:lnTo>
                  <a:pt x="668460" y="793"/>
                </a:lnTo>
                <a:lnTo>
                  <a:pt x="670741" y="1488"/>
                </a:lnTo>
                <a:lnTo>
                  <a:pt x="673023" y="2083"/>
                </a:lnTo>
                <a:lnTo>
                  <a:pt x="674611" y="3026"/>
                </a:lnTo>
                <a:lnTo>
                  <a:pt x="675504" y="4316"/>
                </a:lnTo>
                <a:lnTo>
                  <a:pt x="676496" y="5605"/>
                </a:lnTo>
                <a:lnTo>
                  <a:pt x="677339" y="7342"/>
                </a:lnTo>
                <a:lnTo>
                  <a:pt x="678034" y="9525"/>
                </a:lnTo>
                <a:lnTo>
                  <a:pt x="690033" y="43904"/>
                </a:lnTo>
                <a:lnTo>
                  <a:pt x="644250" y="43904"/>
                </a:lnTo>
                <a:lnTo>
                  <a:pt x="612401" y="139303"/>
                </a:lnTo>
                <a:lnTo>
                  <a:pt x="723330" y="139303"/>
                </a:lnTo>
                <a:lnTo>
                  <a:pt x="735589" y="174426"/>
                </a:lnTo>
                <a:lnTo>
                  <a:pt x="602429" y="174426"/>
                </a:lnTo>
                <a:lnTo>
                  <a:pt x="588049" y="218628"/>
                </a:lnTo>
                <a:lnTo>
                  <a:pt x="587646" y="219918"/>
                </a:lnTo>
                <a:lnTo>
                  <a:pt x="587001" y="221307"/>
                </a:lnTo>
                <a:lnTo>
                  <a:pt x="575491" y="226218"/>
                </a:lnTo>
                <a:lnTo>
                  <a:pt x="572515" y="226516"/>
                </a:lnTo>
                <a:lnTo>
                  <a:pt x="568496" y="226665"/>
                </a:lnTo>
                <a:close/>
              </a:path>
              <a:path w="901064" h="226694">
                <a:moveTo>
                  <a:pt x="894921" y="38248"/>
                </a:moveTo>
                <a:lnTo>
                  <a:pt x="734385" y="38248"/>
                </a:lnTo>
                <a:lnTo>
                  <a:pt x="733393" y="37901"/>
                </a:lnTo>
                <a:lnTo>
                  <a:pt x="728779" y="23068"/>
                </a:lnTo>
                <a:lnTo>
                  <a:pt x="728779" y="16321"/>
                </a:lnTo>
                <a:lnTo>
                  <a:pt x="734385" y="1041"/>
                </a:lnTo>
                <a:lnTo>
                  <a:pt x="894921" y="1041"/>
                </a:lnTo>
                <a:lnTo>
                  <a:pt x="895863" y="1339"/>
                </a:lnTo>
                <a:lnTo>
                  <a:pt x="896657" y="1934"/>
                </a:lnTo>
                <a:lnTo>
                  <a:pt x="897550" y="2530"/>
                </a:lnTo>
                <a:lnTo>
                  <a:pt x="900675" y="16321"/>
                </a:lnTo>
                <a:lnTo>
                  <a:pt x="900675" y="23068"/>
                </a:lnTo>
                <a:lnTo>
                  <a:pt x="896657" y="37207"/>
                </a:lnTo>
                <a:lnTo>
                  <a:pt x="895863" y="37901"/>
                </a:lnTo>
                <a:lnTo>
                  <a:pt x="894921" y="38248"/>
                </a:lnTo>
                <a:close/>
              </a:path>
              <a:path w="901064" h="226694">
                <a:moveTo>
                  <a:pt x="819118" y="226665"/>
                </a:moveTo>
                <a:lnTo>
                  <a:pt x="810287" y="226665"/>
                </a:lnTo>
                <a:lnTo>
                  <a:pt x="806616" y="226466"/>
                </a:lnTo>
                <a:lnTo>
                  <a:pt x="803640" y="226069"/>
                </a:lnTo>
                <a:lnTo>
                  <a:pt x="800762" y="225772"/>
                </a:lnTo>
                <a:lnTo>
                  <a:pt x="791733" y="220563"/>
                </a:lnTo>
                <a:lnTo>
                  <a:pt x="791733" y="38248"/>
                </a:lnTo>
                <a:lnTo>
                  <a:pt x="837572" y="38248"/>
                </a:lnTo>
                <a:lnTo>
                  <a:pt x="837572" y="220563"/>
                </a:lnTo>
                <a:lnTo>
                  <a:pt x="837176" y="221605"/>
                </a:lnTo>
                <a:lnTo>
                  <a:pt x="836382" y="222498"/>
                </a:lnTo>
                <a:lnTo>
                  <a:pt x="835687" y="223391"/>
                </a:lnTo>
                <a:lnTo>
                  <a:pt x="834447" y="224135"/>
                </a:lnTo>
                <a:lnTo>
                  <a:pt x="832661" y="224730"/>
                </a:lnTo>
                <a:lnTo>
                  <a:pt x="830974" y="225325"/>
                </a:lnTo>
                <a:lnTo>
                  <a:pt x="828643" y="225772"/>
                </a:lnTo>
                <a:lnTo>
                  <a:pt x="825666" y="226069"/>
                </a:lnTo>
                <a:lnTo>
                  <a:pt x="822789" y="226466"/>
                </a:lnTo>
                <a:lnTo>
                  <a:pt x="819118" y="226665"/>
                </a:lnTo>
                <a:close/>
              </a:path>
              <a:path w="901064" h="226694">
                <a:moveTo>
                  <a:pt x="723330" y="139303"/>
                </a:moveTo>
                <a:lnTo>
                  <a:pt x="676248" y="139303"/>
                </a:lnTo>
                <a:lnTo>
                  <a:pt x="644399" y="43904"/>
                </a:lnTo>
                <a:lnTo>
                  <a:pt x="690033" y="43904"/>
                </a:lnTo>
                <a:lnTo>
                  <a:pt x="723330" y="139303"/>
                </a:lnTo>
                <a:close/>
              </a:path>
              <a:path w="901064" h="226694">
                <a:moveTo>
                  <a:pt x="734291" y="226665"/>
                </a:moveTo>
                <a:lnTo>
                  <a:pt x="722682" y="226665"/>
                </a:lnTo>
                <a:lnTo>
                  <a:pt x="718069" y="226566"/>
                </a:lnTo>
                <a:lnTo>
                  <a:pt x="686815" y="174426"/>
                </a:lnTo>
                <a:lnTo>
                  <a:pt x="735589" y="174426"/>
                </a:lnTo>
                <a:lnTo>
                  <a:pt x="747537" y="208657"/>
                </a:lnTo>
                <a:lnTo>
                  <a:pt x="748926" y="212824"/>
                </a:lnTo>
                <a:lnTo>
                  <a:pt x="749769" y="216148"/>
                </a:lnTo>
                <a:lnTo>
                  <a:pt x="750067" y="218628"/>
                </a:lnTo>
                <a:lnTo>
                  <a:pt x="750389" y="220563"/>
                </a:lnTo>
                <a:lnTo>
                  <a:pt x="738706" y="226516"/>
                </a:lnTo>
                <a:lnTo>
                  <a:pt x="734291" y="226665"/>
                </a:lnTo>
                <a:close/>
              </a:path>
            </a:pathLst>
          </a:custGeom>
          <a:solidFill>
            <a:srgbClr val="A3C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3062" y="1784222"/>
            <a:ext cx="1061931" cy="24184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794" y="2346644"/>
            <a:ext cx="750570" cy="233045"/>
          </a:xfrm>
          <a:custGeom>
            <a:avLst/>
            <a:gdLst/>
            <a:ahLst/>
            <a:cxnLst/>
            <a:rect l="l" t="t" r="r" b="b"/>
            <a:pathLst>
              <a:path w="750569" h="233044">
                <a:moveTo>
                  <a:pt x="27483" y="229641"/>
                </a:moveTo>
                <a:lnTo>
                  <a:pt x="18553" y="229641"/>
                </a:lnTo>
                <a:lnTo>
                  <a:pt x="14882" y="229443"/>
                </a:lnTo>
                <a:lnTo>
                  <a:pt x="11906" y="229046"/>
                </a:lnTo>
                <a:lnTo>
                  <a:pt x="9028" y="228748"/>
                </a:lnTo>
                <a:lnTo>
                  <a:pt x="0" y="223539"/>
                </a:lnTo>
                <a:lnTo>
                  <a:pt x="0" y="9078"/>
                </a:lnTo>
                <a:lnTo>
                  <a:pt x="396" y="8036"/>
                </a:lnTo>
                <a:lnTo>
                  <a:pt x="1190" y="7143"/>
                </a:lnTo>
                <a:lnTo>
                  <a:pt x="1984" y="6151"/>
                </a:lnTo>
                <a:lnTo>
                  <a:pt x="3224" y="5407"/>
                </a:lnTo>
                <a:lnTo>
                  <a:pt x="4911" y="4911"/>
                </a:lnTo>
                <a:lnTo>
                  <a:pt x="6697" y="4315"/>
                </a:lnTo>
                <a:lnTo>
                  <a:pt x="9028" y="3869"/>
                </a:lnTo>
                <a:lnTo>
                  <a:pt x="11906" y="3571"/>
                </a:lnTo>
                <a:lnTo>
                  <a:pt x="14882" y="3174"/>
                </a:lnTo>
                <a:lnTo>
                  <a:pt x="18553" y="2976"/>
                </a:lnTo>
                <a:lnTo>
                  <a:pt x="27483" y="2976"/>
                </a:lnTo>
                <a:lnTo>
                  <a:pt x="31204" y="3174"/>
                </a:lnTo>
                <a:lnTo>
                  <a:pt x="34081" y="3571"/>
                </a:lnTo>
                <a:lnTo>
                  <a:pt x="36958" y="3869"/>
                </a:lnTo>
                <a:lnTo>
                  <a:pt x="39241" y="4315"/>
                </a:lnTo>
                <a:lnTo>
                  <a:pt x="40927" y="4911"/>
                </a:lnTo>
                <a:lnTo>
                  <a:pt x="42713" y="5407"/>
                </a:lnTo>
                <a:lnTo>
                  <a:pt x="43953" y="6151"/>
                </a:lnTo>
                <a:lnTo>
                  <a:pt x="44648" y="7143"/>
                </a:lnTo>
                <a:lnTo>
                  <a:pt x="45342" y="8036"/>
                </a:lnTo>
                <a:lnTo>
                  <a:pt x="45690" y="9078"/>
                </a:lnTo>
                <a:lnTo>
                  <a:pt x="45690" y="92719"/>
                </a:lnTo>
                <a:lnTo>
                  <a:pt x="175468" y="92719"/>
                </a:lnTo>
                <a:lnTo>
                  <a:pt x="175468" y="131564"/>
                </a:lnTo>
                <a:lnTo>
                  <a:pt x="45690" y="131564"/>
                </a:lnTo>
                <a:lnTo>
                  <a:pt x="45690" y="223539"/>
                </a:lnTo>
                <a:lnTo>
                  <a:pt x="45342" y="224581"/>
                </a:lnTo>
                <a:lnTo>
                  <a:pt x="43953" y="226367"/>
                </a:lnTo>
                <a:lnTo>
                  <a:pt x="42713" y="227111"/>
                </a:lnTo>
                <a:lnTo>
                  <a:pt x="40927" y="227707"/>
                </a:lnTo>
                <a:lnTo>
                  <a:pt x="39241" y="228302"/>
                </a:lnTo>
                <a:lnTo>
                  <a:pt x="36959" y="228748"/>
                </a:lnTo>
                <a:lnTo>
                  <a:pt x="34081" y="229046"/>
                </a:lnTo>
                <a:lnTo>
                  <a:pt x="31204" y="229443"/>
                </a:lnTo>
                <a:lnTo>
                  <a:pt x="27483" y="229641"/>
                </a:lnTo>
                <a:close/>
              </a:path>
              <a:path w="750569" h="233044">
                <a:moveTo>
                  <a:pt x="175468" y="92719"/>
                </a:moveTo>
                <a:lnTo>
                  <a:pt x="129778" y="92719"/>
                </a:lnTo>
                <a:lnTo>
                  <a:pt x="129778" y="9078"/>
                </a:lnTo>
                <a:lnTo>
                  <a:pt x="130125" y="8036"/>
                </a:lnTo>
                <a:lnTo>
                  <a:pt x="131613" y="6151"/>
                </a:lnTo>
                <a:lnTo>
                  <a:pt x="132853" y="5407"/>
                </a:lnTo>
                <a:lnTo>
                  <a:pt x="134540" y="4911"/>
                </a:lnTo>
                <a:lnTo>
                  <a:pt x="136227" y="4315"/>
                </a:lnTo>
                <a:lnTo>
                  <a:pt x="138509" y="3869"/>
                </a:lnTo>
                <a:lnTo>
                  <a:pt x="141386" y="3571"/>
                </a:lnTo>
                <a:lnTo>
                  <a:pt x="144363" y="3174"/>
                </a:lnTo>
                <a:lnTo>
                  <a:pt x="148133" y="2976"/>
                </a:lnTo>
                <a:lnTo>
                  <a:pt x="157063" y="2976"/>
                </a:lnTo>
                <a:lnTo>
                  <a:pt x="160684" y="3174"/>
                </a:lnTo>
                <a:lnTo>
                  <a:pt x="163562" y="3571"/>
                </a:lnTo>
                <a:lnTo>
                  <a:pt x="166439" y="3869"/>
                </a:lnTo>
                <a:lnTo>
                  <a:pt x="168721" y="4315"/>
                </a:lnTo>
                <a:lnTo>
                  <a:pt x="170408" y="4911"/>
                </a:lnTo>
                <a:lnTo>
                  <a:pt x="172194" y="5407"/>
                </a:lnTo>
                <a:lnTo>
                  <a:pt x="173484" y="6151"/>
                </a:lnTo>
                <a:lnTo>
                  <a:pt x="174277" y="7143"/>
                </a:lnTo>
                <a:lnTo>
                  <a:pt x="175071" y="8036"/>
                </a:lnTo>
                <a:lnTo>
                  <a:pt x="175468" y="9078"/>
                </a:lnTo>
                <a:lnTo>
                  <a:pt x="175468" y="92719"/>
                </a:lnTo>
                <a:close/>
              </a:path>
              <a:path w="750569" h="233044">
                <a:moveTo>
                  <a:pt x="157063" y="229641"/>
                </a:moveTo>
                <a:lnTo>
                  <a:pt x="148133" y="229641"/>
                </a:lnTo>
                <a:lnTo>
                  <a:pt x="144363" y="229443"/>
                </a:lnTo>
                <a:lnTo>
                  <a:pt x="141386" y="229046"/>
                </a:lnTo>
                <a:lnTo>
                  <a:pt x="138509" y="228748"/>
                </a:lnTo>
                <a:lnTo>
                  <a:pt x="129778" y="223539"/>
                </a:lnTo>
                <a:lnTo>
                  <a:pt x="129778" y="131564"/>
                </a:lnTo>
                <a:lnTo>
                  <a:pt x="175468" y="131564"/>
                </a:lnTo>
                <a:lnTo>
                  <a:pt x="175468" y="223539"/>
                </a:lnTo>
                <a:lnTo>
                  <a:pt x="175071" y="224581"/>
                </a:lnTo>
                <a:lnTo>
                  <a:pt x="173484" y="226367"/>
                </a:lnTo>
                <a:lnTo>
                  <a:pt x="172194" y="227111"/>
                </a:lnTo>
                <a:lnTo>
                  <a:pt x="170408" y="227707"/>
                </a:lnTo>
                <a:lnTo>
                  <a:pt x="168721" y="228302"/>
                </a:lnTo>
                <a:lnTo>
                  <a:pt x="166439" y="228748"/>
                </a:lnTo>
                <a:lnTo>
                  <a:pt x="163562" y="229046"/>
                </a:lnTo>
                <a:lnTo>
                  <a:pt x="160684" y="229443"/>
                </a:lnTo>
                <a:lnTo>
                  <a:pt x="157063" y="229641"/>
                </a:lnTo>
                <a:close/>
              </a:path>
              <a:path w="750569" h="233044">
                <a:moveTo>
                  <a:pt x="318064" y="232618"/>
                </a:moveTo>
                <a:lnTo>
                  <a:pt x="272373" y="225772"/>
                </a:lnTo>
                <a:lnTo>
                  <a:pt x="239780" y="204936"/>
                </a:lnTo>
                <a:lnTo>
                  <a:pt x="220283" y="169068"/>
                </a:lnTo>
                <a:lnTo>
                  <a:pt x="213735" y="117723"/>
                </a:lnTo>
                <a:lnTo>
                  <a:pt x="214172" y="104384"/>
                </a:lnTo>
                <a:lnTo>
                  <a:pt x="224646" y="58145"/>
                </a:lnTo>
                <a:lnTo>
                  <a:pt x="248672" y="24342"/>
                </a:lnTo>
                <a:lnTo>
                  <a:pt x="285870" y="4604"/>
                </a:lnTo>
                <a:lnTo>
                  <a:pt x="322231" y="0"/>
                </a:lnTo>
                <a:lnTo>
                  <a:pt x="334649" y="427"/>
                </a:lnTo>
                <a:lnTo>
                  <a:pt x="376674" y="10659"/>
                </a:lnTo>
                <a:lnTo>
                  <a:pt x="406067" y="35142"/>
                </a:lnTo>
                <a:lnTo>
                  <a:pt x="407574" y="37504"/>
                </a:lnTo>
                <a:lnTo>
                  <a:pt x="320742" y="37504"/>
                </a:lnTo>
                <a:lnTo>
                  <a:pt x="312678" y="37904"/>
                </a:lnTo>
                <a:lnTo>
                  <a:pt x="274308" y="60721"/>
                </a:lnTo>
                <a:lnTo>
                  <a:pt x="262365" y="99975"/>
                </a:lnTo>
                <a:lnTo>
                  <a:pt x="261695" y="113704"/>
                </a:lnTo>
                <a:lnTo>
                  <a:pt x="261704" y="117723"/>
                </a:lnTo>
                <a:lnTo>
                  <a:pt x="268243" y="162073"/>
                </a:lnTo>
                <a:lnTo>
                  <a:pt x="297507" y="191867"/>
                </a:lnTo>
                <a:lnTo>
                  <a:pt x="319552" y="194964"/>
                </a:lnTo>
                <a:lnTo>
                  <a:pt x="403722" y="194964"/>
                </a:lnTo>
                <a:lnTo>
                  <a:pt x="398877" y="201066"/>
                </a:lnTo>
                <a:lnTo>
                  <a:pt x="364944" y="224581"/>
                </a:lnTo>
                <a:lnTo>
                  <a:pt x="330984" y="232116"/>
                </a:lnTo>
                <a:lnTo>
                  <a:pt x="318064" y="232618"/>
                </a:lnTo>
                <a:close/>
              </a:path>
              <a:path w="750569" h="233044">
                <a:moveTo>
                  <a:pt x="403722" y="194964"/>
                </a:moveTo>
                <a:lnTo>
                  <a:pt x="319552" y="194964"/>
                </a:lnTo>
                <a:lnTo>
                  <a:pt x="327616" y="194574"/>
                </a:lnTo>
                <a:lnTo>
                  <a:pt x="334993" y="193402"/>
                </a:lnTo>
                <a:lnTo>
                  <a:pt x="369074" y="166101"/>
                </a:lnTo>
                <a:lnTo>
                  <a:pt x="378311" y="124076"/>
                </a:lnTo>
                <a:lnTo>
                  <a:pt x="378452" y="117723"/>
                </a:lnTo>
                <a:lnTo>
                  <a:pt x="378439" y="113704"/>
                </a:lnTo>
                <a:lnTo>
                  <a:pt x="371977" y="70432"/>
                </a:lnTo>
                <a:lnTo>
                  <a:pt x="342564" y="40685"/>
                </a:lnTo>
                <a:lnTo>
                  <a:pt x="320742" y="37504"/>
                </a:lnTo>
                <a:lnTo>
                  <a:pt x="407574" y="37504"/>
                </a:lnTo>
                <a:lnTo>
                  <a:pt x="422643" y="74302"/>
                </a:lnTo>
                <a:lnTo>
                  <a:pt x="426410" y="113704"/>
                </a:lnTo>
                <a:lnTo>
                  <a:pt x="425973" y="127322"/>
                </a:lnTo>
                <a:lnTo>
                  <a:pt x="415565" y="174305"/>
                </a:lnTo>
                <a:lnTo>
                  <a:pt x="405295" y="192983"/>
                </a:lnTo>
                <a:lnTo>
                  <a:pt x="403722" y="194964"/>
                </a:lnTo>
                <a:close/>
              </a:path>
              <a:path w="750569" h="233044">
                <a:moveTo>
                  <a:pt x="535964" y="229641"/>
                </a:moveTo>
                <a:lnTo>
                  <a:pt x="522867" y="229641"/>
                </a:lnTo>
                <a:lnTo>
                  <a:pt x="517509" y="229492"/>
                </a:lnTo>
                <a:lnTo>
                  <a:pt x="496425" y="216991"/>
                </a:lnTo>
                <a:lnTo>
                  <a:pt x="444286" y="16817"/>
                </a:lnTo>
                <a:lnTo>
                  <a:pt x="443690" y="13543"/>
                </a:lnTo>
                <a:lnTo>
                  <a:pt x="443492" y="8780"/>
                </a:lnTo>
                <a:lnTo>
                  <a:pt x="444137" y="6945"/>
                </a:lnTo>
                <a:lnTo>
                  <a:pt x="445526" y="5655"/>
                </a:lnTo>
                <a:lnTo>
                  <a:pt x="447014" y="4365"/>
                </a:lnTo>
                <a:lnTo>
                  <a:pt x="449396" y="3621"/>
                </a:lnTo>
                <a:lnTo>
                  <a:pt x="452670" y="3422"/>
                </a:lnTo>
                <a:lnTo>
                  <a:pt x="456043" y="3125"/>
                </a:lnTo>
                <a:lnTo>
                  <a:pt x="460657" y="2976"/>
                </a:lnTo>
                <a:lnTo>
                  <a:pt x="471968" y="2976"/>
                </a:lnTo>
                <a:lnTo>
                  <a:pt x="476284" y="3075"/>
                </a:lnTo>
                <a:lnTo>
                  <a:pt x="479459" y="3274"/>
                </a:lnTo>
                <a:lnTo>
                  <a:pt x="482634" y="3373"/>
                </a:lnTo>
                <a:lnTo>
                  <a:pt x="485015" y="3770"/>
                </a:lnTo>
                <a:lnTo>
                  <a:pt x="486603" y="4464"/>
                </a:lnTo>
                <a:lnTo>
                  <a:pt x="488289" y="5060"/>
                </a:lnTo>
                <a:lnTo>
                  <a:pt x="489430" y="5953"/>
                </a:lnTo>
                <a:lnTo>
                  <a:pt x="490621" y="8334"/>
                </a:lnTo>
                <a:lnTo>
                  <a:pt x="491068" y="10070"/>
                </a:lnTo>
                <a:lnTo>
                  <a:pt x="491365" y="12352"/>
                </a:lnTo>
                <a:lnTo>
                  <a:pt x="530805" y="184398"/>
                </a:lnTo>
                <a:lnTo>
                  <a:pt x="569262" y="184398"/>
                </a:lnTo>
                <a:lnTo>
                  <a:pt x="561463" y="216991"/>
                </a:lnTo>
                <a:lnTo>
                  <a:pt x="560967" y="219670"/>
                </a:lnTo>
                <a:lnTo>
                  <a:pt x="560173" y="221853"/>
                </a:lnTo>
                <a:lnTo>
                  <a:pt x="558994" y="223688"/>
                </a:lnTo>
                <a:lnTo>
                  <a:pt x="558090" y="225226"/>
                </a:lnTo>
                <a:lnTo>
                  <a:pt x="556453" y="226516"/>
                </a:lnTo>
                <a:lnTo>
                  <a:pt x="551889" y="228302"/>
                </a:lnTo>
                <a:lnTo>
                  <a:pt x="548813" y="228897"/>
                </a:lnTo>
                <a:lnTo>
                  <a:pt x="541074" y="229492"/>
                </a:lnTo>
                <a:lnTo>
                  <a:pt x="535964" y="229641"/>
                </a:lnTo>
                <a:close/>
              </a:path>
              <a:path w="750569" h="233044">
                <a:moveTo>
                  <a:pt x="569262" y="184398"/>
                </a:moveTo>
                <a:lnTo>
                  <a:pt x="530953" y="184398"/>
                </a:lnTo>
                <a:lnTo>
                  <a:pt x="572377" y="11360"/>
                </a:lnTo>
                <a:lnTo>
                  <a:pt x="584829" y="3422"/>
                </a:lnTo>
                <a:lnTo>
                  <a:pt x="588004" y="3125"/>
                </a:lnTo>
                <a:lnTo>
                  <a:pt x="592221" y="2976"/>
                </a:lnTo>
                <a:lnTo>
                  <a:pt x="603036" y="2976"/>
                </a:lnTo>
                <a:lnTo>
                  <a:pt x="607451" y="3075"/>
                </a:lnTo>
                <a:lnTo>
                  <a:pt x="614000" y="3472"/>
                </a:lnTo>
                <a:lnTo>
                  <a:pt x="616530" y="3968"/>
                </a:lnTo>
                <a:lnTo>
                  <a:pt x="618316" y="4762"/>
                </a:lnTo>
                <a:lnTo>
                  <a:pt x="620101" y="5457"/>
                </a:lnTo>
                <a:lnTo>
                  <a:pt x="621391" y="6498"/>
                </a:lnTo>
                <a:lnTo>
                  <a:pt x="622472" y="8334"/>
                </a:lnTo>
                <a:lnTo>
                  <a:pt x="623078" y="9276"/>
                </a:lnTo>
                <a:lnTo>
                  <a:pt x="623638" y="10914"/>
                </a:lnTo>
                <a:lnTo>
                  <a:pt x="623756" y="11360"/>
                </a:lnTo>
                <a:lnTo>
                  <a:pt x="624120" y="13543"/>
                </a:lnTo>
                <a:lnTo>
                  <a:pt x="639268" y="74562"/>
                </a:lnTo>
                <a:lnTo>
                  <a:pt x="595545" y="74562"/>
                </a:lnTo>
                <a:lnTo>
                  <a:pt x="569262" y="184398"/>
                </a:lnTo>
                <a:close/>
              </a:path>
              <a:path w="750569" h="233044">
                <a:moveTo>
                  <a:pt x="705504" y="184398"/>
                </a:moveTo>
                <a:lnTo>
                  <a:pt x="666834" y="184398"/>
                </a:lnTo>
                <a:lnTo>
                  <a:pt x="706367" y="12352"/>
                </a:lnTo>
                <a:lnTo>
                  <a:pt x="706670" y="10914"/>
                </a:lnTo>
                <a:lnTo>
                  <a:pt x="717882" y="3422"/>
                </a:lnTo>
                <a:lnTo>
                  <a:pt x="720957" y="3125"/>
                </a:lnTo>
                <a:lnTo>
                  <a:pt x="725224" y="2976"/>
                </a:lnTo>
                <a:lnTo>
                  <a:pt x="735741" y="2976"/>
                </a:lnTo>
                <a:lnTo>
                  <a:pt x="739660" y="3125"/>
                </a:lnTo>
                <a:lnTo>
                  <a:pt x="742438" y="3422"/>
                </a:lnTo>
                <a:lnTo>
                  <a:pt x="745316" y="3621"/>
                </a:lnTo>
                <a:lnTo>
                  <a:pt x="747399" y="4365"/>
                </a:lnTo>
                <a:lnTo>
                  <a:pt x="749979" y="6945"/>
                </a:lnTo>
                <a:lnTo>
                  <a:pt x="750510" y="8780"/>
                </a:lnTo>
                <a:lnTo>
                  <a:pt x="750128" y="13791"/>
                </a:lnTo>
                <a:lnTo>
                  <a:pt x="749532" y="17164"/>
                </a:lnTo>
                <a:lnTo>
                  <a:pt x="748540" y="21431"/>
                </a:lnTo>
                <a:lnTo>
                  <a:pt x="705504" y="184398"/>
                </a:lnTo>
                <a:close/>
              </a:path>
              <a:path w="750569" h="233044">
                <a:moveTo>
                  <a:pt x="670554" y="229641"/>
                </a:moveTo>
                <a:lnTo>
                  <a:pt x="658053" y="229641"/>
                </a:lnTo>
                <a:lnTo>
                  <a:pt x="652744" y="229492"/>
                </a:lnTo>
                <a:lnTo>
                  <a:pt x="631859" y="216991"/>
                </a:lnTo>
                <a:lnTo>
                  <a:pt x="595843" y="74562"/>
                </a:lnTo>
                <a:lnTo>
                  <a:pt x="639268" y="74562"/>
                </a:lnTo>
                <a:lnTo>
                  <a:pt x="666536" y="184398"/>
                </a:lnTo>
                <a:lnTo>
                  <a:pt x="705504" y="184398"/>
                </a:lnTo>
                <a:lnTo>
                  <a:pt x="696897" y="216991"/>
                </a:lnTo>
                <a:lnTo>
                  <a:pt x="696202" y="219769"/>
                </a:lnTo>
                <a:lnTo>
                  <a:pt x="695260" y="222002"/>
                </a:lnTo>
                <a:lnTo>
                  <a:pt x="675416" y="229492"/>
                </a:lnTo>
                <a:lnTo>
                  <a:pt x="670554" y="229641"/>
                </a:lnTo>
                <a:close/>
              </a:path>
            </a:pathLst>
          </a:custGeom>
          <a:solidFill>
            <a:srgbClr val="A3C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9063" y="2333398"/>
            <a:ext cx="2342270" cy="24511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6877" y="2899094"/>
            <a:ext cx="765810" cy="233045"/>
          </a:xfrm>
          <a:custGeom>
            <a:avLst/>
            <a:gdLst/>
            <a:ahLst/>
            <a:cxnLst/>
            <a:rect l="l" t="t" r="r" b="b"/>
            <a:pathLst>
              <a:path w="765810" h="233044">
                <a:moveTo>
                  <a:pt x="92471" y="229641"/>
                </a:moveTo>
                <a:lnTo>
                  <a:pt x="79375" y="229641"/>
                </a:lnTo>
                <a:lnTo>
                  <a:pt x="74017" y="229492"/>
                </a:lnTo>
                <a:lnTo>
                  <a:pt x="52933" y="216991"/>
                </a:lnTo>
                <a:lnTo>
                  <a:pt x="793" y="16817"/>
                </a:lnTo>
                <a:lnTo>
                  <a:pt x="198" y="13543"/>
                </a:lnTo>
                <a:lnTo>
                  <a:pt x="0" y="8780"/>
                </a:lnTo>
                <a:lnTo>
                  <a:pt x="644" y="6945"/>
                </a:lnTo>
                <a:lnTo>
                  <a:pt x="2033" y="5655"/>
                </a:lnTo>
                <a:lnTo>
                  <a:pt x="3522" y="4365"/>
                </a:lnTo>
                <a:lnTo>
                  <a:pt x="5903" y="3621"/>
                </a:lnTo>
                <a:lnTo>
                  <a:pt x="9177" y="3422"/>
                </a:lnTo>
                <a:lnTo>
                  <a:pt x="12551" y="3125"/>
                </a:lnTo>
                <a:lnTo>
                  <a:pt x="17164" y="2976"/>
                </a:lnTo>
                <a:lnTo>
                  <a:pt x="28475" y="2976"/>
                </a:lnTo>
                <a:lnTo>
                  <a:pt x="32791" y="3075"/>
                </a:lnTo>
                <a:lnTo>
                  <a:pt x="35966" y="3274"/>
                </a:lnTo>
                <a:lnTo>
                  <a:pt x="39141" y="3373"/>
                </a:lnTo>
                <a:lnTo>
                  <a:pt x="41523" y="3770"/>
                </a:lnTo>
                <a:lnTo>
                  <a:pt x="43110" y="4464"/>
                </a:lnTo>
                <a:lnTo>
                  <a:pt x="44797" y="5060"/>
                </a:lnTo>
                <a:lnTo>
                  <a:pt x="45938" y="5953"/>
                </a:lnTo>
                <a:lnTo>
                  <a:pt x="47128" y="8334"/>
                </a:lnTo>
                <a:lnTo>
                  <a:pt x="47575" y="10070"/>
                </a:lnTo>
                <a:lnTo>
                  <a:pt x="47873" y="12352"/>
                </a:lnTo>
                <a:lnTo>
                  <a:pt x="87312" y="184398"/>
                </a:lnTo>
                <a:lnTo>
                  <a:pt x="125770" y="184398"/>
                </a:lnTo>
                <a:lnTo>
                  <a:pt x="117971" y="216991"/>
                </a:lnTo>
                <a:lnTo>
                  <a:pt x="117475" y="219670"/>
                </a:lnTo>
                <a:lnTo>
                  <a:pt x="116681" y="221853"/>
                </a:lnTo>
                <a:lnTo>
                  <a:pt x="115502" y="223688"/>
                </a:lnTo>
                <a:lnTo>
                  <a:pt x="114597" y="225226"/>
                </a:lnTo>
                <a:lnTo>
                  <a:pt x="112960" y="226516"/>
                </a:lnTo>
                <a:lnTo>
                  <a:pt x="108396" y="228302"/>
                </a:lnTo>
                <a:lnTo>
                  <a:pt x="105320" y="228897"/>
                </a:lnTo>
                <a:lnTo>
                  <a:pt x="97581" y="229492"/>
                </a:lnTo>
                <a:lnTo>
                  <a:pt x="92471" y="229641"/>
                </a:lnTo>
                <a:close/>
              </a:path>
              <a:path w="765810" h="233044">
                <a:moveTo>
                  <a:pt x="125770" y="184398"/>
                </a:moveTo>
                <a:lnTo>
                  <a:pt x="87461" y="184398"/>
                </a:lnTo>
                <a:lnTo>
                  <a:pt x="128885" y="11360"/>
                </a:lnTo>
                <a:lnTo>
                  <a:pt x="141337" y="3422"/>
                </a:lnTo>
                <a:lnTo>
                  <a:pt x="144512" y="3125"/>
                </a:lnTo>
                <a:lnTo>
                  <a:pt x="148728" y="2976"/>
                </a:lnTo>
                <a:lnTo>
                  <a:pt x="159543" y="2976"/>
                </a:lnTo>
                <a:lnTo>
                  <a:pt x="163959" y="3075"/>
                </a:lnTo>
                <a:lnTo>
                  <a:pt x="170507" y="3472"/>
                </a:lnTo>
                <a:lnTo>
                  <a:pt x="173037" y="3968"/>
                </a:lnTo>
                <a:lnTo>
                  <a:pt x="174823" y="4762"/>
                </a:lnTo>
                <a:lnTo>
                  <a:pt x="176609" y="5457"/>
                </a:lnTo>
                <a:lnTo>
                  <a:pt x="177899" y="6498"/>
                </a:lnTo>
                <a:lnTo>
                  <a:pt x="178980" y="8334"/>
                </a:lnTo>
                <a:lnTo>
                  <a:pt x="179585" y="9276"/>
                </a:lnTo>
                <a:lnTo>
                  <a:pt x="180146" y="10914"/>
                </a:lnTo>
                <a:lnTo>
                  <a:pt x="180263" y="11360"/>
                </a:lnTo>
                <a:lnTo>
                  <a:pt x="180627" y="13543"/>
                </a:lnTo>
                <a:lnTo>
                  <a:pt x="195776" y="74562"/>
                </a:lnTo>
                <a:lnTo>
                  <a:pt x="152052" y="74562"/>
                </a:lnTo>
                <a:lnTo>
                  <a:pt x="125770" y="184398"/>
                </a:lnTo>
                <a:close/>
              </a:path>
              <a:path w="765810" h="233044">
                <a:moveTo>
                  <a:pt x="262011" y="184398"/>
                </a:moveTo>
                <a:lnTo>
                  <a:pt x="223341" y="184398"/>
                </a:lnTo>
                <a:lnTo>
                  <a:pt x="262874" y="12352"/>
                </a:lnTo>
                <a:lnTo>
                  <a:pt x="263177" y="10914"/>
                </a:lnTo>
                <a:lnTo>
                  <a:pt x="274389" y="3422"/>
                </a:lnTo>
                <a:lnTo>
                  <a:pt x="277465" y="3125"/>
                </a:lnTo>
                <a:lnTo>
                  <a:pt x="281731" y="2976"/>
                </a:lnTo>
                <a:lnTo>
                  <a:pt x="292248" y="2976"/>
                </a:lnTo>
                <a:lnTo>
                  <a:pt x="296168" y="3125"/>
                </a:lnTo>
                <a:lnTo>
                  <a:pt x="298946" y="3422"/>
                </a:lnTo>
                <a:lnTo>
                  <a:pt x="301824" y="3621"/>
                </a:lnTo>
                <a:lnTo>
                  <a:pt x="303907" y="4365"/>
                </a:lnTo>
                <a:lnTo>
                  <a:pt x="306486" y="6945"/>
                </a:lnTo>
                <a:lnTo>
                  <a:pt x="307018" y="8780"/>
                </a:lnTo>
                <a:lnTo>
                  <a:pt x="306635" y="13791"/>
                </a:lnTo>
                <a:lnTo>
                  <a:pt x="306040" y="17164"/>
                </a:lnTo>
                <a:lnTo>
                  <a:pt x="305048" y="21431"/>
                </a:lnTo>
                <a:lnTo>
                  <a:pt x="262011" y="184398"/>
                </a:lnTo>
                <a:close/>
              </a:path>
              <a:path w="765810" h="233044">
                <a:moveTo>
                  <a:pt x="227062" y="229641"/>
                </a:moveTo>
                <a:lnTo>
                  <a:pt x="214560" y="229641"/>
                </a:lnTo>
                <a:lnTo>
                  <a:pt x="209252" y="229492"/>
                </a:lnTo>
                <a:lnTo>
                  <a:pt x="188366" y="216991"/>
                </a:lnTo>
                <a:lnTo>
                  <a:pt x="152350" y="74562"/>
                </a:lnTo>
                <a:lnTo>
                  <a:pt x="195776" y="74562"/>
                </a:lnTo>
                <a:lnTo>
                  <a:pt x="223043" y="184398"/>
                </a:lnTo>
                <a:lnTo>
                  <a:pt x="262011" y="184398"/>
                </a:lnTo>
                <a:lnTo>
                  <a:pt x="253404" y="216991"/>
                </a:lnTo>
                <a:lnTo>
                  <a:pt x="252710" y="219769"/>
                </a:lnTo>
                <a:lnTo>
                  <a:pt x="251767" y="222002"/>
                </a:lnTo>
                <a:lnTo>
                  <a:pt x="231923" y="229492"/>
                </a:lnTo>
                <a:lnTo>
                  <a:pt x="227062" y="229641"/>
                </a:lnTo>
                <a:close/>
              </a:path>
              <a:path w="765810" h="233044">
                <a:moveTo>
                  <a:pt x="366617" y="229641"/>
                </a:moveTo>
                <a:lnTo>
                  <a:pt x="357688" y="229641"/>
                </a:lnTo>
                <a:lnTo>
                  <a:pt x="354017" y="229443"/>
                </a:lnTo>
                <a:lnTo>
                  <a:pt x="351040" y="229046"/>
                </a:lnTo>
                <a:lnTo>
                  <a:pt x="348163" y="228748"/>
                </a:lnTo>
                <a:lnTo>
                  <a:pt x="339134" y="223539"/>
                </a:lnTo>
                <a:lnTo>
                  <a:pt x="339134" y="9078"/>
                </a:lnTo>
                <a:lnTo>
                  <a:pt x="339531" y="8036"/>
                </a:lnTo>
                <a:lnTo>
                  <a:pt x="340324" y="7143"/>
                </a:lnTo>
                <a:lnTo>
                  <a:pt x="341118" y="6151"/>
                </a:lnTo>
                <a:lnTo>
                  <a:pt x="342359" y="5407"/>
                </a:lnTo>
                <a:lnTo>
                  <a:pt x="344045" y="4911"/>
                </a:lnTo>
                <a:lnTo>
                  <a:pt x="345831" y="4315"/>
                </a:lnTo>
                <a:lnTo>
                  <a:pt x="348163" y="3869"/>
                </a:lnTo>
                <a:lnTo>
                  <a:pt x="351040" y="3571"/>
                </a:lnTo>
                <a:lnTo>
                  <a:pt x="354017" y="3174"/>
                </a:lnTo>
                <a:lnTo>
                  <a:pt x="357688" y="2976"/>
                </a:lnTo>
                <a:lnTo>
                  <a:pt x="366617" y="2976"/>
                </a:lnTo>
                <a:lnTo>
                  <a:pt x="370338" y="3174"/>
                </a:lnTo>
                <a:lnTo>
                  <a:pt x="373216" y="3571"/>
                </a:lnTo>
                <a:lnTo>
                  <a:pt x="376093" y="3869"/>
                </a:lnTo>
                <a:lnTo>
                  <a:pt x="378375" y="4315"/>
                </a:lnTo>
                <a:lnTo>
                  <a:pt x="380062" y="4911"/>
                </a:lnTo>
                <a:lnTo>
                  <a:pt x="381848" y="5407"/>
                </a:lnTo>
                <a:lnTo>
                  <a:pt x="383088" y="6151"/>
                </a:lnTo>
                <a:lnTo>
                  <a:pt x="383782" y="7143"/>
                </a:lnTo>
                <a:lnTo>
                  <a:pt x="384477" y="8036"/>
                </a:lnTo>
                <a:lnTo>
                  <a:pt x="384824" y="9078"/>
                </a:lnTo>
                <a:lnTo>
                  <a:pt x="384824" y="92719"/>
                </a:lnTo>
                <a:lnTo>
                  <a:pt x="514602" y="92719"/>
                </a:lnTo>
                <a:lnTo>
                  <a:pt x="514602" y="131564"/>
                </a:lnTo>
                <a:lnTo>
                  <a:pt x="384824" y="131564"/>
                </a:lnTo>
                <a:lnTo>
                  <a:pt x="384824" y="223539"/>
                </a:lnTo>
                <a:lnTo>
                  <a:pt x="384477" y="224581"/>
                </a:lnTo>
                <a:lnTo>
                  <a:pt x="383088" y="226367"/>
                </a:lnTo>
                <a:lnTo>
                  <a:pt x="381848" y="227111"/>
                </a:lnTo>
                <a:lnTo>
                  <a:pt x="380062" y="227707"/>
                </a:lnTo>
                <a:lnTo>
                  <a:pt x="378375" y="228302"/>
                </a:lnTo>
                <a:lnTo>
                  <a:pt x="376093" y="228748"/>
                </a:lnTo>
                <a:lnTo>
                  <a:pt x="373216" y="229046"/>
                </a:lnTo>
                <a:lnTo>
                  <a:pt x="370338" y="229443"/>
                </a:lnTo>
                <a:lnTo>
                  <a:pt x="366617" y="229641"/>
                </a:lnTo>
                <a:close/>
              </a:path>
              <a:path w="765810" h="233044">
                <a:moveTo>
                  <a:pt x="514602" y="92719"/>
                </a:moveTo>
                <a:lnTo>
                  <a:pt x="468912" y="92719"/>
                </a:lnTo>
                <a:lnTo>
                  <a:pt x="468912" y="9078"/>
                </a:lnTo>
                <a:lnTo>
                  <a:pt x="469259" y="8036"/>
                </a:lnTo>
                <a:lnTo>
                  <a:pt x="470748" y="6151"/>
                </a:lnTo>
                <a:lnTo>
                  <a:pt x="471988" y="5407"/>
                </a:lnTo>
                <a:lnTo>
                  <a:pt x="473674" y="4911"/>
                </a:lnTo>
                <a:lnTo>
                  <a:pt x="475361" y="4315"/>
                </a:lnTo>
                <a:lnTo>
                  <a:pt x="477643" y="3869"/>
                </a:lnTo>
                <a:lnTo>
                  <a:pt x="480521" y="3571"/>
                </a:lnTo>
                <a:lnTo>
                  <a:pt x="483497" y="3174"/>
                </a:lnTo>
                <a:lnTo>
                  <a:pt x="487267" y="2976"/>
                </a:lnTo>
                <a:lnTo>
                  <a:pt x="496197" y="2976"/>
                </a:lnTo>
                <a:lnTo>
                  <a:pt x="499819" y="3174"/>
                </a:lnTo>
                <a:lnTo>
                  <a:pt x="502696" y="3571"/>
                </a:lnTo>
                <a:lnTo>
                  <a:pt x="505573" y="3869"/>
                </a:lnTo>
                <a:lnTo>
                  <a:pt x="507855" y="4315"/>
                </a:lnTo>
                <a:lnTo>
                  <a:pt x="509542" y="4911"/>
                </a:lnTo>
                <a:lnTo>
                  <a:pt x="511328" y="5407"/>
                </a:lnTo>
                <a:lnTo>
                  <a:pt x="512618" y="6151"/>
                </a:lnTo>
                <a:lnTo>
                  <a:pt x="513412" y="7143"/>
                </a:lnTo>
                <a:lnTo>
                  <a:pt x="514205" y="8036"/>
                </a:lnTo>
                <a:lnTo>
                  <a:pt x="514602" y="9078"/>
                </a:lnTo>
                <a:lnTo>
                  <a:pt x="514602" y="92719"/>
                </a:lnTo>
                <a:close/>
              </a:path>
              <a:path w="765810" h="233044">
                <a:moveTo>
                  <a:pt x="496197" y="229641"/>
                </a:moveTo>
                <a:lnTo>
                  <a:pt x="487267" y="229641"/>
                </a:lnTo>
                <a:lnTo>
                  <a:pt x="483497" y="229443"/>
                </a:lnTo>
                <a:lnTo>
                  <a:pt x="480521" y="229046"/>
                </a:lnTo>
                <a:lnTo>
                  <a:pt x="477643" y="228748"/>
                </a:lnTo>
                <a:lnTo>
                  <a:pt x="468912" y="223539"/>
                </a:lnTo>
                <a:lnTo>
                  <a:pt x="468912" y="131564"/>
                </a:lnTo>
                <a:lnTo>
                  <a:pt x="514602" y="131564"/>
                </a:lnTo>
                <a:lnTo>
                  <a:pt x="514602" y="223539"/>
                </a:lnTo>
                <a:lnTo>
                  <a:pt x="514205" y="224581"/>
                </a:lnTo>
                <a:lnTo>
                  <a:pt x="512618" y="226367"/>
                </a:lnTo>
                <a:lnTo>
                  <a:pt x="511328" y="227111"/>
                </a:lnTo>
                <a:lnTo>
                  <a:pt x="509542" y="227707"/>
                </a:lnTo>
                <a:lnTo>
                  <a:pt x="507855" y="228302"/>
                </a:lnTo>
                <a:lnTo>
                  <a:pt x="505573" y="228748"/>
                </a:lnTo>
                <a:lnTo>
                  <a:pt x="502696" y="229046"/>
                </a:lnTo>
                <a:lnTo>
                  <a:pt x="499819" y="229443"/>
                </a:lnTo>
                <a:lnTo>
                  <a:pt x="496197" y="229641"/>
                </a:lnTo>
                <a:close/>
              </a:path>
              <a:path w="765810" h="233044">
                <a:moveTo>
                  <a:pt x="657198" y="232618"/>
                </a:moveTo>
                <a:lnTo>
                  <a:pt x="611508" y="225772"/>
                </a:lnTo>
                <a:lnTo>
                  <a:pt x="578914" y="204936"/>
                </a:lnTo>
                <a:lnTo>
                  <a:pt x="559418" y="169068"/>
                </a:lnTo>
                <a:lnTo>
                  <a:pt x="552869" y="117723"/>
                </a:lnTo>
                <a:lnTo>
                  <a:pt x="553307" y="104384"/>
                </a:lnTo>
                <a:lnTo>
                  <a:pt x="563780" y="58145"/>
                </a:lnTo>
                <a:lnTo>
                  <a:pt x="587807" y="24342"/>
                </a:lnTo>
                <a:lnTo>
                  <a:pt x="625004" y="4604"/>
                </a:lnTo>
                <a:lnTo>
                  <a:pt x="661365" y="0"/>
                </a:lnTo>
                <a:lnTo>
                  <a:pt x="673783" y="427"/>
                </a:lnTo>
                <a:lnTo>
                  <a:pt x="715808" y="10659"/>
                </a:lnTo>
                <a:lnTo>
                  <a:pt x="745202" y="35142"/>
                </a:lnTo>
                <a:lnTo>
                  <a:pt x="746708" y="37504"/>
                </a:lnTo>
                <a:lnTo>
                  <a:pt x="659877" y="37504"/>
                </a:lnTo>
                <a:lnTo>
                  <a:pt x="651812" y="37904"/>
                </a:lnTo>
                <a:lnTo>
                  <a:pt x="613442" y="60721"/>
                </a:lnTo>
                <a:lnTo>
                  <a:pt x="601499" y="99975"/>
                </a:lnTo>
                <a:lnTo>
                  <a:pt x="600829" y="113704"/>
                </a:lnTo>
                <a:lnTo>
                  <a:pt x="600839" y="117723"/>
                </a:lnTo>
                <a:lnTo>
                  <a:pt x="607378" y="162073"/>
                </a:lnTo>
                <a:lnTo>
                  <a:pt x="636641" y="191867"/>
                </a:lnTo>
                <a:lnTo>
                  <a:pt x="658686" y="194964"/>
                </a:lnTo>
                <a:lnTo>
                  <a:pt x="742857" y="194964"/>
                </a:lnTo>
                <a:lnTo>
                  <a:pt x="738012" y="201066"/>
                </a:lnTo>
                <a:lnTo>
                  <a:pt x="704079" y="224581"/>
                </a:lnTo>
                <a:lnTo>
                  <a:pt x="670118" y="232116"/>
                </a:lnTo>
                <a:lnTo>
                  <a:pt x="657198" y="232618"/>
                </a:lnTo>
                <a:close/>
              </a:path>
              <a:path w="765810" h="233044">
                <a:moveTo>
                  <a:pt x="742857" y="194964"/>
                </a:moveTo>
                <a:lnTo>
                  <a:pt x="658686" y="194964"/>
                </a:lnTo>
                <a:lnTo>
                  <a:pt x="666751" y="194574"/>
                </a:lnTo>
                <a:lnTo>
                  <a:pt x="674127" y="193402"/>
                </a:lnTo>
                <a:lnTo>
                  <a:pt x="708209" y="166101"/>
                </a:lnTo>
                <a:lnTo>
                  <a:pt x="717445" y="124076"/>
                </a:lnTo>
                <a:lnTo>
                  <a:pt x="717586" y="117723"/>
                </a:lnTo>
                <a:lnTo>
                  <a:pt x="717573" y="113704"/>
                </a:lnTo>
                <a:lnTo>
                  <a:pt x="711111" y="70432"/>
                </a:lnTo>
                <a:lnTo>
                  <a:pt x="681699" y="40685"/>
                </a:lnTo>
                <a:lnTo>
                  <a:pt x="659877" y="37504"/>
                </a:lnTo>
                <a:lnTo>
                  <a:pt x="746708" y="37504"/>
                </a:lnTo>
                <a:lnTo>
                  <a:pt x="761778" y="74302"/>
                </a:lnTo>
                <a:lnTo>
                  <a:pt x="765545" y="113704"/>
                </a:lnTo>
                <a:lnTo>
                  <a:pt x="765108" y="127322"/>
                </a:lnTo>
                <a:lnTo>
                  <a:pt x="754699" y="174305"/>
                </a:lnTo>
                <a:lnTo>
                  <a:pt x="744430" y="192983"/>
                </a:lnTo>
                <a:lnTo>
                  <a:pt x="742857" y="194964"/>
                </a:lnTo>
                <a:close/>
              </a:path>
            </a:pathLst>
          </a:custGeom>
          <a:solidFill>
            <a:srgbClr val="A3C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3227" y="2885848"/>
            <a:ext cx="3602393" cy="30509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1470" y="3451543"/>
            <a:ext cx="953255" cy="23261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1950" y="3437107"/>
            <a:ext cx="1504983" cy="30643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3794" y="4003994"/>
            <a:ext cx="1345857" cy="232618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6206" y="3989557"/>
            <a:ext cx="966332" cy="24631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4259" y="969963"/>
            <a:ext cx="150495" cy="389890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89301" y="4560462"/>
            <a:ext cx="952302" cy="22785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37557" y="4556444"/>
            <a:ext cx="2321750" cy="23261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3047" y="6263289"/>
            <a:ext cx="143904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192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0399" y="2643661"/>
            <a:ext cx="3755156" cy="70738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2831" y="3728489"/>
            <a:ext cx="3186895" cy="55170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1047" y="4519052"/>
            <a:ext cx="2131493" cy="106609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586" y="0"/>
            <a:ext cx="1290576" cy="64528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7944" y="6264628"/>
            <a:ext cx="71428" cy="9718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633" y="784301"/>
            <a:ext cx="1029969" cy="323850"/>
          </a:xfrm>
          <a:custGeom>
            <a:avLst/>
            <a:gdLst/>
            <a:ahLst/>
            <a:cxnLst/>
            <a:rect l="l" t="t" r="r" b="b"/>
            <a:pathLst>
              <a:path w="1029969" h="323850">
                <a:moveTo>
                  <a:pt x="132010" y="323850"/>
                </a:moveTo>
                <a:lnTo>
                  <a:pt x="113357" y="323850"/>
                </a:lnTo>
                <a:lnTo>
                  <a:pt x="105717" y="323651"/>
                </a:lnTo>
                <a:lnTo>
                  <a:pt x="75555" y="305692"/>
                </a:lnTo>
                <a:lnTo>
                  <a:pt x="2629" y="25747"/>
                </a:lnTo>
                <a:lnTo>
                  <a:pt x="1141" y="19794"/>
                </a:lnTo>
                <a:lnTo>
                  <a:pt x="297" y="15130"/>
                </a:lnTo>
                <a:lnTo>
                  <a:pt x="116" y="12055"/>
                </a:lnTo>
                <a:lnTo>
                  <a:pt x="0" y="8383"/>
                </a:lnTo>
                <a:lnTo>
                  <a:pt x="942" y="5804"/>
                </a:lnTo>
                <a:lnTo>
                  <a:pt x="5010" y="2133"/>
                </a:lnTo>
                <a:lnTo>
                  <a:pt x="8384" y="992"/>
                </a:lnTo>
                <a:lnTo>
                  <a:pt x="17809" y="198"/>
                </a:lnTo>
                <a:lnTo>
                  <a:pt x="24407" y="0"/>
                </a:lnTo>
                <a:lnTo>
                  <a:pt x="40679" y="0"/>
                </a:lnTo>
                <a:lnTo>
                  <a:pt x="46831" y="148"/>
                </a:lnTo>
                <a:lnTo>
                  <a:pt x="51296" y="446"/>
                </a:lnTo>
                <a:lnTo>
                  <a:pt x="55860" y="644"/>
                </a:lnTo>
                <a:lnTo>
                  <a:pt x="59283" y="1190"/>
                </a:lnTo>
                <a:lnTo>
                  <a:pt x="61697" y="2133"/>
                </a:lnTo>
                <a:lnTo>
                  <a:pt x="63946" y="2976"/>
                </a:lnTo>
                <a:lnTo>
                  <a:pt x="65533" y="4316"/>
                </a:lnTo>
                <a:lnTo>
                  <a:pt x="66327" y="6101"/>
                </a:lnTo>
                <a:lnTo>
                  <a:pt x="67220" y="7788"/>
                </a:lnTo>
                <a:lnTo>
                  <a:pt x="67915" y="10219"/>
                </a:lnTo>
                <a:lnTo>
                  <a:pt x="68411" y="13394"/>
                </a:lnTo>
                <a:lnTo>
                  <a:pt x="124668" y="259109"/>
                </a:lnTo>
                <a:lnTo>
                  <a:pt x="179723" y="259109"/>
                </a:lnTo>
                <a:lnTo>
                  <a:pt x="168572" y="305692"/>
                </a:lnTo>
                <a:lnTo>
                  <a:pt x="167778" y="309562"/>
                </a:lnTo>
                <a:lnTo>
                  <a:pt x="139352" y="323651"/>
                </a:lnTo>
                <a:lnTo>
                  <a:pt x="132010" y="323850"/>
                </a:lnTo>
                <a:close/>
              </a:path>
              <a:path w="1029969" h="323850">
                <a:moveTo>
                  <a:pt x="179723" y="259109"/>
                </a:moveTo>
                <a:lnTo>
                  <a:pt x="124966" y="259109"/>
                </a:lnTo>
                <a:lnTo>
                  <a:pt x="183455" y="15031"/>
                </a:lnTo>
                <a:lnTo>
                  <a:pt x="184127" y="12055"/>
                </a:lnTo>
                <a:lnTo>
                  <a:pt x="212476" y="0"/>
                </a:lnTo>
                <a:lnTo>
                  <a:pt x="227855" y="0"/>
                </a:lnTo>
                <a:lnTo>
                  <a:pt x="234156" y="148"/>
                </a:lnTo>
                <a:lnTo>
                  <a:pt x="243582" y="744"/>
                </a:lnTo>
                <a:lnTo>
                  <a:pt x="247203" y="1438"/>
                </a:lnTo>
                <a:lnTo>
                  <a:pt x="249683" y="2530"/>
                </a:lnTo>
                <a:lnTo>
                  <a:pt x="252263" y="3621"/>
                </a:lnTo>
                <a:lnTo>
                  <a:pt x="254148" y="5159"/>
                </a:lnTo>
                <a:lnTo>
                  <a:pt x="256530" y="9128"/>
                </a:lnTo>
                <a:lnTo>
                  <a:pt x="257423" y="11757"/>
                </a:lnTo>
                <a:lnTo>
                  <a:pt x="258018" y="15031"/>
                </a:lnTo>
                <a:lnTo>
                  <a:pt x="279699" y="102393"/>
                </a:lnTo>
                <a:lnTo>
                  <a:pt x="217239" y="102393"/>
                </a:lnTo>
                <a:lnTo>
                  <a:pt x="179723" y="259109"/>
                </a:lnTo>
                <a:close/>
              </a:path>
              <a:path w="1029969" h="323850">
                <a:moveTo>
                  <a:pt x="374340" y="259109"/>
                </a:moveTo>
                <a:lnTo>
                  <a:pt x="319037" y="259109"/>
                </a:lnTo>
                <a:lnTo>
                  <a:pt x="375443" y="14138"/>
                </a:lnTo>
                <a:lnTo>
                  <a:pt x="375939" y="11459"/>
                </a:lnTo>
                <a:lnTo>
                  <a:pt x="402381" y="0"/>
                </a:lnTo>
                <a:lnTo>
                  <a:pt x="417363" y="0"/>
                </a:lnTo>
                <a:lnTo>
                  <a:pt x="423019" y="198"/>
                </a:lnTo>
                <a:lnTo>
                  <a:pt x="431155" y="992"/>
                </a:lnTo>
                <a:lnTo>
                  <a:pt x="434082" y="2133"/>
                </a:lnTo>
                <a:lnTo>
                  <a:pt x="435867" y="4018"/>
                </a:lnTo>
                <a:lnTo>
                  <a:pt x="437753" y="5804"/>
                </a:lnTo>
                <a:lnTo>
                  <a:pt x="438517" y="8383"/>
                </a:lnTo>
                <a:lnTo>
                  <a:pt x="438402" y="10219"/>
                </a:lnTo>
                <a:lnTo>
                  <a:pt x="438298" y="11459"/>
                </a:lnTo>
                <a:lnTo>
                  <a:pt x="438050" y="15527"/>
                </a:lnTo>
                <a:lnTo>
                  <a:pt x="437207" y="20339"/>
                </a:lnTo>
                <a:lnTo>
                  <a:pt x="435719" y="26491"/>
                </a:lnTo>
                <a:lnTo>
                  <a:pt x="374340" y="259109"/>
                </a:lnTo>
                <a:close/>
              </a:path>
              <a:path w="1029969" h="323850">
                <a:moveTo>
                  <a:pt x="324346" y="323850"/>
                </a:moveTo>
                <a:lnTo>
                  <a:pt x="306486" y="323850"/>
                </a:lnTo>
                <a:lnTo>
                  <a:pt x="298896" y="323651"/>
                </a:lnTo>
                <a:lnTo>
                  <a:pt x="269031" y="305692"/>
                </a:lnTo>
                <a:lnTo>
                  <a:pt x="217685" y="102393"/>
                </a:lnTo>
                <a:lnTo>
                  <a:pt x="279699" y="102393"/>
                </a:lnTo>
                <a:lnTo>
                  <a:pt x="318591" y="259109"/>
                </a:lnTo>
                <a:lnTo>
                  <a:pt x="374340" y="259109"/>
                </a:lnTo>
                <a:lnTo>
                  <a:pt x="362049" y="305692"/>
                </a:lnTo>
                <a:lnTo>
                  <a:pt x="361057" y="309661"/>
                </a:lnTo>
                <a:lnTo>
                  <a:pt x="359667" y="312886"/>
                </a:lnTo>
                <a:lnTo>
                  <a:pt x="331291" y="323651"/>
                </a:lnTo>
                <a:lnTo>
                  <a:pt x="324346" y="323850"/>
                </a:lnTo>
                <a:close/>
              </a:path>
              <a:path w="1029969" h="323850">
                <a:moveTo>
                  <a:pt x="523730" y="323850"/>
                </a:moveTo>
                <a:lnTo>
                  <a:pt x="511030" y="323850"/>
                </a:lnTo>
                <a:lnTo>
                  <a:pt x="505772" y="323601"/>
                </a:lnTo>
                <a:lnTo>
                  <a:pt x="484539" y="315118"/>
                </a:lnTo>
                <a:lnTo>
                  <a:pt x="484539" y="8731"/>
                </a:lnTo>
                <a:lnTo>
                  <a:pt x="485085" y="7242"/>
                </a:lnTo>
                <a:lnTo>
                  <a:pt x="486176" y="5953"/>
                </a:lnTo>
                <a:lnTo>
                  <a:pt x="487267" y="4564"/>
                </a:lnTo>
                <a:lnTo>
                  <a:pt x="511030" y="0"/>
                </a:lnTo>
                <a:lnTo>
                  <a:pt x="523730" y="0"/>
                </a:lnTo>
                <a:lnTo>
                  <a:pt x="548237" y="5953"/>
                </a:lnTo>
                <a:lnTo>
                  <a:pt x="549230" y="7242"/>
                </a:lnTo>
                <a:lnTo>
                  <a:pt x="549726" y="8731"/>
                </a:lnTo>
                <a:lnTo>
                  <a:pt x="549726" y="128141"/>
                </a:lnTo>
                <a:lnTo>
                  <a:pt x="735017" y="128141"/>
                </a:lnTo>
                <a:lnTo>
                  <a:pt x="735017" y="183653"/>
                </a:lnTo>
                <a:lnTo>
                  <a:pt x="549726" y="183653"/>
                </a:lnTo>
                <a:lnTo>
                  <a:pt x="549726" y="315118"/>
                </a:lnTo>
                <a:lnTo>
                  <a:pt x="528989" y="323601"/>
                </a:lnTo>
                <a:lnTo>
                  <a:pt x="523730" y="323850"/>
                </a:lnTo>
                <a:close/>
              </a:path>
              <a:path w="1029969" h="323850">
                <a:moveTo>
                  <a:pt x="735017" y="128141"/>
                </a:moveTo>
                <a:lnTo>
                  <a:pt x="669830" y="128141"/>
                </a:lnTo>
                <a:lnTo>
                  <a:pt x="669830" y="8731"/>
                </a:lnTo>
                <a:lnTo>
                  <a:pt x="670376" y="7242"/>
                </a:lnTo>
                <a:lnTo>
                  <a:pt x="671467" y="5953"/>
                </a:lnTo>
                <a:lnTo>
                  <a:pt x="672558" y="4564"/>
                </a:lnTo>
                <a:lnTo>
                  <a:pt x="696123" y="0"/>
                </a:lnTo>
                <a:lnTo>
                  <a:pt x="708823" y="0"/>
                </a:lnTo>
                <a:lnTo>
                  <a:pt x="733380" y="5953"/>
                </a:lnTo>
                <a:lnTo>
                  <a:pt x="734471" y="7242"/>
                </a:lnTo>
                <a:lnTo>
                  <a:pt x="735017" y="8731"/>
                </a:lnTo>
                <a:lnTo>
                  <a:pt x="735017" y="128141"/>
                </a:lnTo>
                <a:close/>
              </a:path>
              <a:path w="1029969" h="323850">
                <a:moveTo>
                  <a:pt x="708823" y="323850"/>
                </a:moveTo>
                <a:lnTo>
                  <a:pt x="696123" y="323850"/>
                </a:lnTo>
                <a:lnTo>
                  <a:pt x="690765" y="323601"/>
                </a:lnTo>
                <a:lnTo>
                  <a:pt x="669830" y="315118"/>
                </a:lnTo>
                <a:lnTo>
                  <a:pt x="669830" y="183653"/>
                </a:lnTo>
                <a:lnTo>
                  <a:pt x="735017" y="183653"/>
                </a:lnTo>
                <a:lnTo>
                  <a:pt x="735017" y="315118"/>
                </a:lnTo>
                <a:lnTo>
                  <a:pt x="708823" y="323850"/>
                </a:lnTo>
                <a:close/>
              </a:path>
              <a:path w="1029969" h="323850">
                <a:moveTo>
                  <a:pt x="908271" y="323850"/>
                </a:moveTo>
                <a:lnTo>
                  <a:pt x="895571" y="323850"/>
                </a:lnTo>
                <a:lnTo>
                  <a:pt x="890263" y="323601"/>
                </a:lnTo>
                <a:lnTo>
                  <a:pt x="869278" y="315118"/>
                </a:lnTo>
                <a:lnTo>
                  <a:pt x="869278" y="200620"/>
                </a:lnTo>
                <a:lnTo>
                  <a:pt x="781469" y="25747"/>
                </a:lnTo>
                <a:lnTo>
                  <a:pt x="778294" y="19595"/>
                </a:lnTo>
                <a:lnTo>
                  <a:pt x="776260" y="14833"/>
                </a:lnTo>
                <a:lnTo>
                  <a:pt x="774488" y="8135"/>
                </a:lnTo>
                <a:lnTo>
                  <a:pt x="774601" y="7441"/>
                </a:lnTo>
                <a:lnTo>
                  <a:pt x="774971" y="5556"/>
                </a:lnTo>
                <a:lnTo>
                  <a:pt x="776856" y="3869"/>
                </a:lnTo>
                <a:lnTo>
                  <a:pt x="778741" y="2083"/>
                </a:lnTo>
                <a:lnTo>
                  <a:pt x="782213" y="992"/>
                </a:lnTo>
                <a:lnTo>
                  <a:pt x="792433" y="198"/>
                </a:lnTo>
                <a:lnTo>
                  <a:pt x="799577" y="0"/>
                </a:lnTo>
                <a:lnTo>
                  <a:pt x="816345" y="0"/>
                </a:lnTo>
                <a:lnTo>
                  <a:pt x="822397" y="148"/>
                </a:lnTo>
                <a:lnTo>
                  <a:pt x="831426" y="744"/>
                </a:lnTo>
                <a:lnTo>
                  <a:pt x="835047" y="1389"/>
                </a:lnTo>
                <a:lnTo>
                  <a:pt x="837726" y="2381"/>
                </a:lnTo>
                <a:lnTo>
                  <a:pt x="840405" y="3274"/>
                </a:lnTo>
                <a:lnTo>
                  <a:pt x="842340" y="4464"/>
                </a:lnTo>
                <a:lnTo>
                  <a:pt x="843531" y="5953"/>
                </a:lnTo>
                <a:lnTo>
                  <a:pt x="844821" y="7441"/>
                </a:lnTo>
                <a:lnTo>
                  <a:pt x="885417" y="96226"/>
                </a:lnTo>
                <a:lnTo>
                  <a:pt x="901002" y="134438"/>
                </a:lnTo>
                <a:lnTo>
                  <a:pt x="903508" y="141089"/>
                </a:lnTo>
                <a:lnTo>
                  <a:pt x="964655" y="141089"/>
                </a:lnTo>
                <a:lnTo>
                  <a:pt x="934762" y="200620"/>
                </a:lnTo>
                <a:lnTo>
                  <a:pt x="934762" y="315118"/>
                </a:lnTo>
                <a:lnTo>
                  <a:pt x="934217" y="316607"/>
                </a:lnTo>
                <a:lnTo>
                  <a:pt x="913480" y="323601"/>
                </a:lnTo>
                <a:lnTo>
                  <a:pt x="908271" y="323850"/>
                </a:lnTo>
                <a:close/>
              </a:path>
              <a:path w="1029969" h="323850">
                <a:moveTo>
                  <a:pt x="964655" y="141089"/>
                </a:moveTo>
                <a:lnTo>
                  <a:pt x="903955" y="141089"/>
                </a:lnTo>
                <a:lnTo>
                  <a:pt x="906441" y="134177"/>
                </a:lnTo>
                <a:lnTo>
                  <a:pt x="920912" y="96738"/>
                </a:lnTo>
                <a:lnTo>
                  <a:pt x="958575" y="12650"/>
                </a:lnTo>
                <a:lnTo>
                  <a:pt x="959369" y="9971"/>
                </a:lnTo>
                <a:lnTo>
                  <a:pt x="987398" y="0"/>
                </a:lnTo>
                <a:lnTo>
                  <a:pt x="1003868" y="0"/>
                </a:lnTo>
                <a:lnTo>
                  <a:pt x="1011161" y="198"/>
                </a:lnTo>
                <a:lnTo>
                  <a:pt x="1021579" y="992"/>
                </a:lnTo>
                <a:lnTo>
                  <a:pt x="1025151" y="2083"/>
                </a:lnTo>
                <a:lnTo>
                  <a:pt x="1027036" y="3869"/>
                </a:lnTo>
                <a:lnTo>
                  <a:pt x="1028921" y="5556"/>
                </a:lnTo>
                <a:lnTo>
                  <a:pt x="1029367" y="8135"/>
                </a:lnTo>
                <a:lnTo>
                  <a:pt x="1027383" y="15081"/>
                </a:lnTo>
                <a:lnTo>
                  <a:pt x="1025448" y="19794"/>
                </a:lnTo>
                <a:lnTo>
                  <a:pt x="1022571" y="25747"/>
                </a:lnTo>
                <a:lnTo>
                  <a:pt x="964655" y="141089"/>
                </a:lnTo>
                <a:close/>
              </a:path>
            </a:pathLst>
          </a:custGeom>
          <a:solidFill>
            <a:srgbClr val="395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6388" y="831033"/>
            <a:ext cx="3019565" cy="28024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420837"/>
            <a:ext cx="8652510" cy="1055370"/>
          </a:xfrm>
          <a:custGeom>
            <a:avLst/>
            <a:gdLst/>
            <a:ahLst/>
            <a:cxnLst/>
            <a:rect l="l" t="t" r="r" b="b"/>
            <a:pathLst>
              <a:path w="8652510" h="1055370">
                <a:moveTo>
                  <a:pt x="0" y="0"/>
                </a:moveTo>
                <a:lnTo>
                  <a:pt x="8652509" y="0"/>
                </a:lnTo>
                <a:lnTo>
                  <a:pt x="8652509" y="1055074"/>
                </a:lnTo>
                <a:lnTo>
                  <a:pt x="0" y="1055074"/>
                </a:lnTo>
                <a:lnTo>
                  <a:pt x="0" y="0"/>
                </a:lnTo>
                <a:close/>
              </a:path>
            </a:pathLst>
          </a:custGeom>
          <a:solidFill>
            <a:srgbClr val="192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743" y="1796242"/>
            <a:ext cx="2487464" cy="34974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56892" y="1654855"/>
            <a:ext cx="4318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77353" y="1893129"/>
            <a:ext cx="5107124" cy="22830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3645" y="2660259"/>
            <a:ext cx="5998864" cy="60982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3644" y="4376135"/>
            <a:ext cx="5998864" cy="60982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4619" y="6073857"/>
            <a:ext cx="5998864" cy="60982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4327" y="3339098"/>
            <a:ext cx="1482090" cy="920750"/>
          </a:xfrm>
          <a:custGeom>
            <a:avLst/>
            <a:gdLst/>
            <a:ahLst/>
            <a:cxnLst/>
            <a:rect l="l" t="t" r="r" b="b"/>
            <a:pathLst>
              <a:path w="1482090" h="920750">
                <a:moveTo>
                  <a:pt x="1148570" y="506284"/>
                </a:moveTo>
                <a:lnTo>
                  <a:pt x="333455" y="506284"/>
                </a:lnTo>
                <a:lnTo>
                  <a:pt x="333455" y="0"/>
                </a:lnTo>
                <a:lnTo>
                  <a:pt x="1148570" y="0"/>
                </a:lnTo>
                <a:lnTo>
                  <a:pt x="1148570" y="506284"/>
                </a:lnTo>
                <a:close/>
              </a:path>
              <a:path w="1482090" h="920750">
                <a:moveTo>
                  <a:pt x="741012" y="920516"/>
                </a:moveTo>
                <a:lnTo>
                  <a:pt x="0" y="506284"/>
                </a:lnTo>
                <a:lnTo>
                  <a:pt x="1482025" y="506284"/>
                </a:lnTo>
                <a:lnTo>
                  <a:pt x="741012" y="920516"/>
                </a:lnTo>
                <a:close/>
              </a:path>
            </a:pathLst>
          </a:custGeom>
          <a:solidFill>
            <a:srgbClr val="1C344D">
              <a:alpha val="8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4327" y="3339098"/>
            <a:ext cx="1482090" cy="920750"/>
          </a:xfrm>
          <a:custGeom>
            <a:avLst/>
            <a:gdLst/>
            <a:ahLst/>
            <a:cxnLst/>
            <a:rect l="l" t="t" r="r" b="b"/>
            <a:pathLst>
              <a:path w="1482090" h="920750">
                <a:moveTo>
                  <a:pt x="0" y="506284"/>
                </a:moveTo>
                <a:lnTo>
                  <a:pt x="333455" y="506284"/>
                </a:lnTo>
                <a:lnTo>
                  <a:pt x="333455" y="0"/>
                </a:lnTo>
                <a:lnTo>
                  <a:pt x="1148570" y="0"/>
                </a:lnTo>
                <a:lnTo>
                  <a:pt x="1148570" y="506284"/>
                </a:lnTo>
                <a:lnTo>
                  <a:pt x="1482025" y="506284"/>
                </a:lnTo>
                <a:lnTo>
                  <a:pt x="741012" y="920516"/>
                </a:lnTo>
                <a:lnTo>
                  <a:pt x="0" y="506284"/>
                </a:lnTo>
                <a:close/>
              </a:path>
            </a:pathLst>
          </a:custGeom>
          <a:ln w="12699">
            <a:solidFill>
              <a:srgbClr val="C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4327" y="5102484"/>
            <a:ext cx="1482090" cy="920750"/>
          </a:xfrm>
          <a:custGeom>
            <a:avLst/>
            <a:gdLst/>
            <a:ahLst/>
            <a:cxnLst/>
            <a:rect l="l" t="t" r="r" b="b"/>
            <a:pathLst>
              <a:path w="1482090" h="920750">
                <a:moveTo>
                  <a:pt x="1148569" y="506284"/>
                </a:moveTo>
                <a:lnTo>
                  <a:pt x="333455" y="506284"/>
                </a:lnTo>
                <a:lnTo>
                  <a:pt x="333455" y="0"/>
                </a:lnTo>
                <a:lnTo>
                  <a:pt x="1148569" y="0"/>
                </a:lnTo>
                <a:lnTo>
                  <a:pt x="1148569" y="506284"/>
                </a:lnTo>
                <a:close/>
              </a:path>
              <a:path w="1482090" h="920750">
                <a:moveTo>
                  <a:pt x="741012" y="920517"/>
                </a:moveTo>
                <a:lnTo>
                  <a:pt x="0" y="506284"/>
                </a:lnTo>
                <a:lnTo>
                  <a:pt x="1482025" y="506284"/>
                </a:lnTo>
                <a:lnTo>
                  <a:pt x="741012" y="920517"/>
                </a:lnTo>
                <a:close/>
              </a:path>
            </a:pathLst>
          </a:custGeom>
          <a:solidFill>
            <a:srgbClr val="1C344D">
              <a:alpha val="8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4327" y="5102484"/>
            <a:ext cx="1482090" cy="920750"/>
          </a:xfrm>
          <a:custGeom>
            <a:avLst/>
            <a:gdLst/>
            <a:ahLst/>
            <a:cxnLst/>
            <a:rect l="l" t="t" r="r" b="b"/>
            <a:pathLst>
              <a:path w="1482090" h="920750">
                <a:moveTo>
                  <a:pt x="0" y="506284"/>
                </a:moveTo>
                <a:lnTo>
                  <a:pt x="333455" y="506284"/>
                </a:lnTo>
                <a:lnTo>
                  <a:pt x="333455" y="0"/>
                </a:lnTo>
                <a:lnTo>
                  <a:pt x="1148569" y="0"/>
                </a:lnTo>
                <a:lnTo>
                  <a:pt x="1148569" y="506284"/>
                </a:lnTo>
                <a:lnTo>
                  <a:pt x="1482025" y="506284"/>
                </a:lnTo>
                <a:lnTo>
                  <a:pt x="741012" y="920517"/>
                </a:lnTo>
                <a:lnTo>
                  <a:pt x="0" y="506284"/>
                </a:lnTo>
                <a:close/>
              </a:path>
            </a:pathLst>
          </a:custGeom>
          <a:ln w="12699">
            <a:solidFill>
              <a:srgbClr val="C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2429" y="6265075"/>
            <a:ext cx="63500" cy="98425"/>
          </a:xfrm>
          <a:custGeom>
            <a:avLst/>
            <a:gdLst/>
            <a:ahLst/>
            <a:cxnLst/>
            <a:rect l="l" t="t" r="r" b="b"/>
            <a:pathLst>
              <a:path w="63500" h="98425">
                <a:moveTo>
                  <a:pt x="9942" y="52387"/>
                </a:moveTo>
                <a:lnTo>
                  <a:pt x="6370" y="52387"/>
                </a:lnTo>
                <a:lnTo>
                  <a:pt x="5328" y="52040"/>
                </a:lnTo>
                <a:lnTo>
                  <a:pt x="4138" y="50651"/>
                </a:lnTo>
                <a:lnTo>
                  <a:pt x="3851" y="49361"/>
                </a:lnTo>
                <a:lnTo>
                  <a:pt x="3877" y="3373"/>
                </a:lnTo>
                <a:lnTo>
                  <a:pt x="4187" y="2133"/>
                </a:lnTo>
                <a:lnTo>
                  <a:pt x="5676" y="446"/>
                </a:lnTo>
                <a:lnTo>
                  <a:pt x="6916" y="0"/>
                </a:lnTo>
                <a:lnTo>
                  <a:pt x="54690" y="0"/>
                </a:lnTo>
                <a:lnTo>
                  <a:pt x="55087" y="148"/>
                </a:lnTo>
                <a:lnTo>
                  <a:pt x="55880" y="744"/>
                </a:lnTo>
                <a:lnTo>
                  <a:pt x="56228" y="1240"/>
                </a:lnTo>
                <a:lnTo>
                  <a:pt x="56624" y="2133"/>
                </a:lnTo>
                <a:lnTo>
                  <a:pt x="56823" y="2530"/>
                </a:lnTo>
                <a:lnTo>
                  <a:pt x="57021" y="3373"/>
                </a:lnTo>
                <a:lnTo>
                  <a:pt x="57220" y="5457"/>
                </a:lnTo>
                <a:lnTo>
                  <a:pt x="57269" y="11162"/>
                </a:lnTo>
                <a:lnTo>
                  <a:pt x="57021" y="13344"/>
                </a:lnTo>
                <a:lnTo>
                  <a:pt x="56525" y="14733"/>
                </a:lnTo>
                <a:lnTo>
                  <a:pt x="56029" y="16023"/>
                </a:lnTo>
                <a:lnTo>
                  <a:pt x="55285" y="16668"/>
                </a:lnTo>
                <a:lnTo>
                  <a:pt x="20062" y="16668"/>
                </a:lnTo>
                <a:lnTo>
                  <a:pt x="20062" y="37355"/>
                </a:lnTo>
                <a:lnTo>
                  <a:pt x="39249" y="37355"/>
                </a:lnTo>
                <a:lnTo>
                  <a:pt x="40402" y="37504"/>
                </a:lnTo>
                <a:lnTo>
                  <a:pt x="48538" y="39885"/>
                </a:lnTo>
                <a:lnTo>
                  <a:pt x="51912" y="41671"/>
                </a:lnTo>
                <a:lnTo>
                  <a:pt x="54590" y="44053"/>
                </a:lnTo>
                <a:lnTo>
                  <a:pt x="57369" y="46434"/>
                </a:lnTo>
                <a:lnTo>
                  <a:pt x="59452" y="49361"/>
                </a:lnTo>
                <a:lnTo>
                  <a:pt x="60305" y="51494"/>
                </a:lnTo>
                <a:lnTo>
                  <a:pt x="19417" y="51494"/>
                </a:lnTo>
                <a:lnTo>
                  <a:pt x="16788" y="51643"/>
                </a:lnTo>
                <a:lnTo>
                  <a:pt x="12125" y="52238"/>
                </a:lnTo>
                <a:lnTo>
                  <a:pt x="9942" y="52387"/>
                </a:lnTo>
                <a:close/>
              </a:path>
              <a:path w="63500" h="98425">
                <a:moveTo>
                  <a:pt x="39249" y="37355"/>
                </a:moveTo>
                <a:lnTo>
                  <a:pt x="20062" y="37355"/>
                </a:lnTo>
                <a:lnTo>
                  <a:pt x="21749" y="37157"/>
                </a:lnTo>
                <a:lnTo>
                  <a:pt x="23436" y="37058"/>
                </a:lnTo>
                <a:lnTo>
                  <a:pt x="25123" y="37058"/>
                </a:lnTo>
                <a:lnTo>
                  <a:pt x="26908" y="36958"/>
                </a:lnTo>
                <a:lnTo>
                  <a:pt x="28744" y="36909"/>
                </a:lnTo>
                <a:lnTo>
                  <a:pt x="35789" y="36909"/>
                </a:lnTo>
                <a:lnTo>
                  <a:pt x="39249" y="37355"/>
                </a:lnTo>
                <a:close/>
              </a:path>
              <a:path w="63500" h="98425">
                <a:moveTo>
                  <a:pt x="58957" y="82301"/>
                </a:moveTo>
                <a:lnTo>
                  <a:pt x="26214" y="82301"/>
                </a:lnTo>
                <a:lnTo>
                  <a:pt x="28843" y="82004"/>
                </a:lnTo>
                <a:lnTo>
                  <a:pt x="33606" y="80813"/>
                </a:lnTo>
                <a:lnTo>
                  <a:pt x="35590" y="79871"/>
                </a:lnTo>
                <a:lnTo>
                  <a:pt x="37178" y="78581"/>
                </a:lnTo>
                <a:lnTo>
                  <a:pt x="38864" y="77291"/>
                </a:lnTo>
                <a:lnTo>
                  <a:pt x="40154" y="75654"/>
                </a:lnTo>
                <a:lnTo>
                  <a:pt x="41940" y="71685"/>
                </a:lnTo>
                <a:lnTo>
                  <a:pt x="42387" y="69304"/>
                </a:lnTo>
                <a:lnTo>
                  <a:pt x="42387" y="64144"/>
                </a:lnTo>
                <a:lnTo>
                  <a:pt x="41990" y="62011"/>
                </a:lnTo>
                <a:lnTo>
                  <a:pt x="41196" y="60126"/>
                </a:lnTo>
                <a:lnTo>
                  <a:pt x="40501" y="58241"/>
                </a:lnTo>
                <a:lnTo>
                  <a:pt x="39360" y="56653"/>
                </a:lnTo>
                <a:lnTo>
                  <a:pt x="36185" y="54074"/>
                </a:lnTo>
                <a:lnTo>
                  <a:pt x="34102" y="53131"/>
                </a:lnTo>
                <a:lnTo>
                  <a:pt x="31522" y="52536"/>
                </a:lnTo>
                <a:lnTo>
                  <a:pt x="29042" y="51841"/>
                </a:lnTo>
                <a:lnTo>
                  <a:pt x="25966" y="51494"/>
                </a:lnTo>
                <a:lnTo>
                  <a:pt x="60305" y="51494"/>
                </a:lnTo>
                <a:lnTo>
                  <a:pt x="60841" y="52833"/>
                </a:lnTo>
                <a:lnTo>
                  <a:pt x="62330" y="56306"/>
                </a:lnTo>
                <a:lnTo>
                  <a:pt x="63028" y="60126"/>
                </a:lnTo>
                <a:lnTo>
                  <a:pt x="63074" y="70197"/>
                </a:lnTo>
                <a:lnTo>
                  <a:pt x="62181" y="74860"/>
                </a:lnTo>
                <a:lnTo>
                  <a:pt x="58957" y="82301"/>
                </a:lnTo>
                <a:close/>
              </a:path>
              <a:path w="63500" h="98425">
                <a:moveTo>
                  <a:pt x="31076" y="98077"/>
                </a:moveTo>
                <a:lnTo>
                  <a:pt x="22444" y="98077"/>
                </a:lnTo>
                <a:lnTo>
                  <a:pt x="19616" y="97879"/>
                </a:lnTo>
                <a:lnTo>
                  <a:pt x="0" y="82301"/>
                </a:lnTo>
                <a:lnTo>
                  <a:pt x="105" y="80962"/>
                </a:lnTo>
                <a:lnTo>
                  <a:pt x="1459" y="77241"/>
                </a:lnTo>
                <a:lnTo>
                  <a:pt x="1757" y="76944"/>
                </a:lnTo>
                <a:lnTo>
                  <a:pt x="2104" y="76795"/>
                </a:lnTo>
                <a:lnTo>
                  <a:pt x="2997" y="76795"/>
                </a:lnTo>
                <a:lnTo>
                  <a:pt x="3741" y="77092"/>
                </a:lnTo>
                <a:lnTo>
                  <a:pt x="5725" y="78283"/>
                </a:lnTo>
                <a:lnTo>
                  <a:pt x="7065" y="78928"/>
                </a:lnTo>
                <a:lnTo>
                  <a:pt x="20062" y="82301"/>
                </a:lnTo>
                <a:lnTo>
                  <a:pt x="58957" y="82301"/>
                </a:lnTo>
                <a:lnTo>
                  <a:pt x="58609" y="83095"/>
                </a:lnTo>
                <a:lnTo>
                  <a:pt x="56029" y="86518"/>
                </a:lnTo>
                <a:lnTo>
                  <a:pt x="52656" y="89296"/>
                </a:lnTo>
                <a:lnTo>
                  <a:pt x="49381" y="92075"/>
                </a:lnTo>
                <a:lnTo>
                  <a:pt x="45413" y="94257"/>
                </a:lnTo>
                <a:lnTo>
                  <a:pt x="40749" y="95845"/>
                </a:lnTo>
                <a:lnTo>
                  <a:pt x="36185" y="97333"/>
                </a:lnTo>
                <a:lnTo>
                  <a:pt x="31076" y="98077"/>
                </a:lnTo>
                <a:close/>
              </a:path>
            </a:pathLst>
          </a:custGeom>
          <a:solidFill>
            <a:srgbClr val="1C3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634" y="784301"/>
            <a:ext cx="1287145" cy="323850"/>
          </a:xfrm>
          <a:custGeom>
            <a:avLst/>
            <a:gdLst/>
            <a:ahLst/>
            <a:cxnLst/>
            <a:rect l="l" t="t" r="r" b="b"/>
            <a:pathLst>
              <a:path w="1287145" h="323850">
                <a:moveTo>
                  <a:pt x="132010" y="323850"/>
                </a:moveTo>
                <a:lnTo>
                  <a:pt x="113357" y="323850"/>
                </a:lnTo>
                <a:lnTo>
                  <a:pt x="105717" y="323651"/>
                </a:lnTo>
                <a:lnTo>
                  <a:pt x="75555" y="305692"/>
                </a:lnTo>
                <a:lnTo>
                  <a:pt x="2629" y="25747"/>
                </a:lnTo>
                <a:lnTo>
                  <a:pt x="1141" y="19794"/>
                </a:lnTo>
                <a:lnTo>
                  <a:pt x="297" y="15130"/>
                </a:lnTo>
                <a:lnTo>
                  <a:pt x="116" y="12055"/>
                </a:lnTo>
                <a:lnTo>
                  <a:pt x="0" y="8383"/>
                </a:lnTo>
                <a:lnTo>
                  <a:pt x="942" y="5804"/>
                </a:lnTo>
                <a:lnTo>
                  <a:pt x="5010" y="2133"/>
                </a:lnTo>
                <a:lnTo>
                  <a:pt x="8384" y="992"/>
                </a:lnTo>
                <a:lnTo>
                  <a:pt x="17809" y="198"/>
                </a:lnTo>
                <a:lnTo>
                  <a:pt x="24407" y="0"/>
                </a:lnTo>
                <a:lnTo>
                  <a:pt x="40679" y="0"/>
                </a:lnTo>
                <a:lnTo>
                  <a:pt x="46831" y="148"/>
                </a:lnTo>
                <a:lnTo>
                  <a:pt x="51296" y="446"/>
                </a:lnTo>
                <a:lnTo>
                  <a:pt x="55860" y="644"/>
                </a:lnTo>
                <a:lnTo>
                  <a:pt x="59283" y="1190"/>
                </a:lnTo>
                <a:lnTo>
                  <a:pt x="61697" y="2133"/>
                </a:lnTo>
                <a:lnTo>
                  <a:pt x="63946" y="2976"/>
                </a:lnTo>
                <a:lnTo>
                  <a:pt x="65533" y="4316"/>
                </a:lnTo>
                <a:lnTo>
                  <a:pt x="66327" y="6101"/>
                </a:lnTo>
                <a:lnTo>
                  <a:pt x="67220" y="7788"/>
                </a:lnTo>
                <a:lnTo>
                  <a:pt x="67915" y="10219"/>
                </a:lnTo>
                <a:lnTo>
                  <a:pt x="68411" y="13394"/>
                </a:lnTo>
                <a:lnTo>
                  <a:pt x="124668" y="259109"/>
                </a:lnTo>
                <a:lnTo>
                  <a:pt x="179723" y="259109"/>
                </a:lnTo>
                <a:lnTo>
                  <a:pt x="168572" y="305692"/>
                </a:lnTo>
                <a:lnTo>
                  <a:pt x="167778" y="309562"/>
                </a:lnTo>
                <a:lnTo>
                  <a:pt x="139352" y="323651"/>
                </a:lnTo>
                <a:lnTo>
                  <a:pt x="132010" y="323850"/>
                </a:lnTo>
                <a:close/>
              </a:path>
              <a:path w="1287145" h="323850">
                <a:moveTo>
                  <a:pt x="179723" y="259109"/>
                </a:moveTo>
                <a:lnTo>
                  <a:pt x="124966" y="259109"/>
                </a:lnTo>
                <a:lnTo>
                  <a:pt x="183455" y="15031"/>
                </a:lnTo>
                <a:lnTo>
                  <a:pt x="184127" y="12055"/>
                </a:lnTo>
                <a:lnTo>
                  <a:pt x="212476" y="0"/>
                </a:lnTo>
                <a:lnTo>
                  <a:pt x="227855" y="0"/>
                </a:lnTo>
                <a:lnTo>
                  <a:pt x="234156" y="148"/>
                </a:lnTo>
                <a:lnTo>
                  <a:pt x="243582" y="744"/>
                </a:lnTo>
                <a:lnTo>
                  <a:pt x="247203" y="1438"/>
                </a:lnTo>
                <a:lnTo>
                  <a:pt x="249683" y="2530"/>
                </a:lnTo>
                <a:lnTo>
                  <a:pt x="252263" y="3621"/>
                </a:lnTo>
                <a:lnTo>
                  <a:pt x="254148" y="5159"/>
                </a:lnTo>
                <a:lnTo>
                  <a:pt x="256530" y="9128"/>
                </a:lnTo>
                <a:lnTo>
                  <a:pt x="257423" y="11757"/>
                </a:lnTo>
                <a:lnTo>
                  <a:pt x="258018" y="15031"/>
                </a:lnTo>
                <a:lnTo>
                  <a:pt x="279699" y="102393"/>
                </a:lnTo>
                <a:lnTo>
                  <a:pt x="217239" y="102393"/>
                </a:lnTo>
                <a:lnTo>
                  <a:pt x="179723" y="259109"/>
                </a:lnTo>
                <a:close/>
              </a:path>
              <a:path w="1287145" h="323850">
                <a:moveTo>
                  <a:pt x="374340" y="259109"/>
                </a:moveTo>
                <a:lnTo>
                  <a:pt x="319037" y="259109"/>
                </a:lnTo>
                <a:lnTo>
                  <a:pt x="375443" y="14138"/>
                </a:lnTo>
                <a:lnTo>
                  <a:pt x="375939" y="11459"/>
                </a:lnTo>
                <a:lnTo>
                  <a:pt x="402381" y="0"/>
                </a:lnTo>
                <a:lnTo>
                  <a:pt x="417363" y="0"/>
                </a:lnTo>
                <a:lnTo>
                  <a:pt x="423019" y="198"/>
                </a:lnTo>
                <a:lnTo>
                  <a:pt x="431155" y="992"/>
                </a:lnTo>
                <a:lnTo>
                  <a:pt x="434082" y="2133"/>
                </a:lnTo>
                <a:lnTo>
                  <a:pt x="435867" y="4018"/>
                </a:lnTo>
                <a:lnTo>
                  <a:pt x="437753" y="5804"/>
                </a:lnTo>
                <a:lnTo>
                  <a:pt x="438517" y="8383"/>
                </a:lnTo>
                <a:lnTo>
                  <a:pt x="438402" y="10219"/>
                </a:lnTo>
                <a:lnTo>
                  <a:pt x="438298" y="11459"/>
                </a:lnTo>
                <a:lnTo>
                  <a:pt x="438050" y="15527"/>
                </a:lnTo>
                <a:lnTo>
                  <a:pt x="437207" y="20339"/>
                </a:lnTo>
                <a:lnTo>
                  <a:pt x="435719" y="26491"/>
                </a:lnTo>
                <a:lnTo>
                  <a:pt x="374340" y="259109"/>
                </a:lnTo>
                <a:close/>
              </a:path>
              <a:path w="1287145" h="323850">
                <a:moveTo>
                  <a:pt x="324346" y="323850"/>
                </a:moveTo>
                <a:lnTo>
                  <a:pt x="306486" y="323850"/>
                </a:lnTo>
                <a:lnTo>
                  <a:pt x="298896" y="323651"/>
                </a:lnTo>
                <a:lnTo>
                  <a:pt x="269031" y="305692"/>
                </a:lnTo>
                <a:lnTo>
                  <a:pt x="217685" y="102393"/>
                </a:lnTo>
                <a:lnTo>
                  <a:pt x="279699" y="102393"/>
                </a:lnTo>
                <a:lnTo>
                  <a:pt x="318591" y="259109"/>
                </a:lnTo>
                <a:lnTo>
                  <a:pt x="374340" y="259109"/>
                </a:lnTo>
                <a:lnTo>
                  <a:pt x="362049" y="305692"/>
                </a:lnTo>
                <a:lnTo>
                  <a:pt x="361057" y="309661"/>
                </a:lnTo>
                <a:lnTo>
                  <a:pt x="359667" y="312886"/>
                </a:lnTo>
                <a:lnTo>
                  <a:pt x="331291" y="323651"/>
                </a:lnTo>
                <a:lnTo>
                  <a:pt x="324346" y="323850"/>
                </a:lnTo>
                <a:close/>
              </a:path>
              <a:path w="1287145" h="323850">
                <a:moveTo>
                  <a:pt x="523730" y="323850"/>
                </a:moveTo>
                <a:lnTo>
                  <a:pt x="511030" y="323850"/>
                </a:lnTo>
                <a:lnTo>
                  <a:pt x="505772" y="323601"/>
                </a:lnTo>
                <a:lnTo>
                  <a:pt x="484539" y="315118"/>
                </a:lnTo>
                <a:lnTo>
                  <a:pt x="484539" y="8731"/>
                </a:lnTo>
                <a:lnTo>
                  <a:pt x="485085" y="7242"/>
                </a:lnTo>
                <a:lnTo>
                  <a:pt x="486176" y="5953"/>
                </a:lnTo>
                <a:lnTo>
                  <a:pt x="487267" y="4564"/>
                </a:lnTo>
                <a:lnTo>
                  <a:pt x="511030" y="0"/>
                </a:lnTo>
                <a:lnTo>
                  <a:pt x="523730" y="0"/>
                </a:lnTo>
                <a:lnTo>
                  <a:pt x="548237" y="5953"/>
                </a:lnTo>
                <a:lnTo>
                  <a:pt x="549230" y="7242"/>
                </a:lnTo>
                <a:lnTo>
                  <a:pt x="549726" y="8731"/>
                </a:lnTo>
                <a:lnTo>
                  <a:pt x="549726" y="128141"/>
                </a:lnTo>
                <a:lnTo>
                  <a:pt x="735017" y="128141"/>
                </a:lnTo>
                <a:lnTo>
                  <a:pt x="735017" y="183653"/>
                </a:lnTo>
                <a:lnTo>
                  <a:pt x="549726" y="183653"/>
                </a:lnTo>
                <a:lnTo>
                  <a:pt x="549726" y="315118"/>
                </a:lnTo>
                <a:lnTo>
                  <a:pt x="528989" y="323601"/>
                </a:lnTo>
                <a:lnTo>
                  <a:pt x="523730" y="323850"/>
                </a:lnTo>
                <a:close/>
              </a:path>
              <a:path w="1287145" h="323850">
                <a:moveTo>
                  <a:pt x="735017" y="128141"/>
                </a:moveTo>
                <a:lnTo>
                  <a:pt x="669830" y="128141"/>
                </a:lnTo>
                <a:lnTo>
                  <a:pt x="669830" y="8731"/>
                </a:lnTo>
                <a:lnTo>
                  <a:pt x="670376" y="7242"/>
                </a:lnTo>
                <a:lnTo>
                  <a:pt x="671467" y="5953"/>
                </a:lnTo>
                <a:lnTo>
                  <a:pt x="672558" y="4564"/>
                </a:lnTo>
                <a:lnTo>
                  <a:pt x="696123" y="0"/>
                </a:lnTo>
                <a:lnTo>
                  <a:pt x="708823" y="0"/>
                </a:lnTo>
                <a:lnTo>
                  <a:pt x="733380" y="5953"/>
                </a:lnTo>
                <a:lnTo>
                  <a:pt x="734471" y="7242"/>
                </a:lnTo>
                <a:lnTo>
                  <a:pt x="735017" y="8731"/>
                </a:lnTo>
                <a:lnTo>
                  <a:pt x="735017" y="128141"/>
                </a:lnTo>
                <a:close/>
              </a:path>
              <a:path w="1287145" h="323850">
                <a:moveTo>
                  <a:pt x="708823" y="323850"/>
                </a:moveTo>
                <a:lnTo>
                  <a:pt x="696123" y="323850"/>
                </a:lnTo>
                <a:lnTo>
                  <a:pt x="690765" y="323601"/>
                </a:lnTo>
                <a:lnTo>
                  <a:pt x="669830" y="315118"/>
                </a:lnTo>
                <a:lnTo>
                  <a:pt x="669830" y="183653"/>
                </a:lnTo>
                <a:lnTo>
                  <a:pt x="735017" y="183653"/>
                </a:lnTo>
                <a:lnTo>
                  <a:pt x="735017" y="315118"/>
                </a:lnTo>
                <a:lnTo>
                  <a:pt x="708823" y="323850"/>
                </a:lnTo>
                <a:close/>
              </a:path>
              <a:path w="1287145" h="323850">
                <a:moveTo>
                  <a:pt x="812128" y="323850"/>
                </a:moveTo>
                <a:lnTo>
                  <a:pt x="797344" y="323850"/>
                </a:lnTo>
                <a:lnTo>
                  <a:pt x="791391" y="323601"/>
                </a:lnTo>
                <a:lnTo>
                  <a:pt x="776019" y="314225"/>
                </a:lnTo>
                <a:lnTo>
                  <a:pt x="776905" y="308024"/>
                </a:lnTo>
                <a:lnTo>
                  <a:pt x="879101" y="12799"/>
                </a:lnTo>
                <a:lnTo>
                  <a:pt x="900978" y="446"/>
                </a:lnTo>
                <a:lnTo>
                  <a:pt x="906138" y="148"/>
                </a:lnTo>
                <a:lnTo>
                  <a:pt x="912934" y="0"/>
                </a:lnTo>
                <a:lnTo>
                  <a:pt x="931091" y="0"/>
                </a:lnTo>
                <a:lnTo>
                  <a:pt x="938830" y="148"/>
                </a:lnTo>
                <a:lnTo>
                  <a:pt x="944585" y="446"/>
                </a:lnTo>
                <a:lnTo>
                  <a:pt x="950439" y="644"/>
                </a:lnTo>
                <a:lnTo>
                  <a:pt x="954953" y="1190"/>
                </a:lnTo>
                <a:lnTo>
                  <a:pt x="961403" y="2976"/>
                </a:lnTo>
                <a:lnTo>
                  <a:pt x="963734" y="4365"/>
                </a:lnTo>
                <a:lnTo>
                  <a:pt x="965123" y="6250"/>
                </a:lnTo>
                <a:lnTo>
                  <a:pt x="966512" y="8036"/>
                </a:lnTo>
                <a:lnTo>
                  <a:pt x="967703" y="10467"/>
                </a:lnTo>
                <a:lnTo>
                  <a:pt x="968695" y="13543"/>
                </a:lnTo>
                <a:lnTo>
                  <a:pt x="985803" y="62656"/>
                </a:lnTo>
                <a:lnTo>
                  <a:pt x="920326" y="62656"/>
                </a:lnTo>
                <a:lnTo>
                  <a:pt x="874933" y="199132"/>
                </a:lnTo>
                <a:lnTo>
                  <a:pt x="1033341" y="199132"/>
                </a:lnTo>
                <a:lnTo>
                  <a:pt x="1050759" y="249138"/>
                </a:lnTo>
                <a:lnTo>
                  <a:pt x="860497" y="249138"/>
                </a:lnTo>
                <a:lnTo>
                  <a:pt x="840256" y="311943"/>
                </a:lnTo>
                <a:lnTo>
                  <a:pt x="839562" y="314225"/>
                </a:lnTo>
                <a:lnTo>
                  <a:pt x="838669" y="316160"/>
                </a:lnTo>
                <a:lnTo>
                  <a:pt x="822248" y="323254"/>
                </a:lnTo>
                <a:lnTo>
                  <a:pt x="817883" y="323651"/>
                </a:lnTo>
                <a:lnTo>
                  <a:pt x="812128" y="323850"/>
                </a:lnTo>
                <a:close/>
              </a:path>
              <a:path w="1287145" h="323850">
                <a:moveTo>
                  <a:pt x="1278476" y="54768"/>
                </a:moveTo>
                <a:lnTo>
                  <a:pt x="1049082" y="54768"/>
                </a:lnTo>
                <a:lnTo>
                  <a:pt x="1047643" y="54272"/>
                </a:lnTo>
                <a:lnTo>
                  <a:pt x="1041095" y="33039"/>
                </a:lnTo>
                <a:lnTo>
                  <a:pt x="1041095" y="23316"/>
                </a:lnTo>
                <a:lnTo>
                  <a:pt x="1049082" y="1488"/>
                </a:lnTo>
                <a:lnTo>
                  <a:pt x="1278476" y="1488"/>
                </a:lnTo>
                <a:lnTo>
                  <a:pt x="1279815" y="1934"/>
                </a:lnTo>
                <a:lnTo>
                  <a:pt x="1281006" y="2827"/>
                </a:lnTo>
                <a:lnTo>
                  <a:pt x="1282296" y="3720"/>
                </a:lnTo>
                <a:lnTo>
                  <a:pt x="1283337" y="5208"/>
                </a:lnTo>
                <a:lnTo>
                  <a:pt x="1284131" y="7292"/>
                </a:lnTo>
                <a:lnTo>
                  <a:pt x="1285024" y="9376"/>
                </a:lnTo>
                <a:lnTo>
                  <a:pt x="1285669" y="12154"/>
                </a:lnTo>
                <a:lnTo>
                  <a:pt x="1286463" y="19099"/>
                </a:lnTo>
                <a:lnTo>
                  <a:pt x="1286661" y="23316"/>
                </a:lnTo>
                <a:lnTo>
                  <a:pt x="1286661" y="33039"/>
                </a:lnTo>
                <a:lnTo>
                  <a:pt x="1286463" y="37107"/>
                </a:lnTo>
                <a:lnTo>
                  <a:pt x="1285669" y="43854"/>
                </a:lnTo>
                <a:lnTo>
                  <a:pt x="1285024" y="46583"/>
                </a:lnTo>
                <a:lnTo>
                  <a:pt x="1284131" y="48666"/>
                </a:lnTo>
                <a:lnTo>
                  <a:pt x="1283337" y="50750"/>
                </a:lnTo>
                <a:lnTo>
                  <a:pt x="1282296" y="52288"/>
                </a:lnTo>
                <a:lnTo>
                  <a:pt x="1281006" y="53280"/>
                </a:lnTo>
                <a:lnTo>
                  <a:pt x="1279815" y="54272"/>
                </a:lnTo>
                <a:lnTo>
                  <a:pt x="1278476" y="54768"/>
                </a:lnTo>
                <a:close/>
              </a:path>
              <a:path w="1287145" h="323850">
                <a:moveTo>
                  <a:pt x="1170129" y="323850"/>
                </a:moveTo>
                <a:lnTo>
                  <a:pt x="1157627" y="323850"/>
                </a:lnTo>
                <a:lnTo>
                  <a:pt x="1152369" y="323601"/>
                </a:lnTo>
                <a:lnTo>
                  <a:pt x="1131136" y="315118"/>
                </a:lnTo>
                <a:lnTo>
                  <a:pt x="1131136" y="54768"/>
                </a:lnTo>
                <a:lnTo>
                  <a:pt x="1196620" y="54768"/>
                </a:lnTo>
                <a:lnTo>
                  <a:pt x="1196620" y="315118"/>
                </a:lnTo>
                <a:lnTo>
                  <a:pt x="1170129" y="323850"/>
                </a:lnTo>
                <a:close/>
              </a:path>
              <a:path w="1287145" h="323850">
                <a:moveTo>
                  <a:pt x="1033341" y="199132"/>
                </a:moveTo>
                <a:lnTo>
                  <a:pt x="966016" y="199132"/>
                </a:lnTo>
                <a:lnTo>
                  <a:pt x="920624" y="62656"/>
                </a:lnTo>
                <a:lnTo>
                  <a:pt x="985803" y="62656"/>
                </a:lnTo>
                <a:lnTo>
                  <a:pt x="1033341" y="199132"/>
                </a:lnTo>
                <a:close/>
              </a:path>
              <a:path w="1287145" h="323850">
                <a:moveTo>
                  <a:pt x="1048914" y="323850"/>
                </a:moveTo>
                <a:lnTo>
                  <a:pt x="1032443" y="323850"/>
                </a:lnTo>
                <a:lnTo>
                  <a:pt x="1025845" y="323701"/>
                </a:lnTo>
                <a:lnTo>
                  <a:pt x="1021083" y="323403"/>
                </a:lnTo>
                <a:lnTo>
                  <a:pt x="1016419" y="323205"/>
                </a:lnTo>
                <a:lnTo>
                  <a:pt x="981048" y="249138"/>
                </a:lnTo>
                <a:lnTo>
                  <a:pt x="1050759" y="249138"/>
                </a:lnTo>
                <a:lnTo>
                  <a:pt x="1067815" y="298102"/>
                </a:lnTo>
                <a:lnTo>
                  <a:pt x="1069799" y="304055"/>
                </a:lnTo>
                <a:lnTo>
                  <a:pt x="1071039" y="308768"/>
                </a:lnTo>
                <a:lnTo>
                  <a:pt x="1071925" y="314969"/>
                </a:lnTo>
                <a:lnTo>
                  <a:pt x="1071812" y="316607"/>
                </a:lnTo>
                <a:lnTo>
                  <a:pt x="1055263" y="323651"/>
                </a:lnTo>
                <a:lnTo>
                  <a:pt x="1048914" y="323850"/>
                </a:lnTo>
                <a:close/>
              </a:path>
            </a:pathLst>
          </a:custGeom>
          <a:solidFill>
            <a:srgbClr val="395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6384" y="832075"/>
            <a:ext cx="1244579" cy="27920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420837"/>
            <a:ext cx="4606290" cy="5437505"/>
          </a:xfrm>
          <a:custGeom>
            <a:avLst/>
            <a:gdLst/>
            <a:ahLst/>
            <a:cxnLst/>
            <a:rect l="l" t="t" r="r" b="b"/>
            <a:pathLst>
              <a:path w="4606290" h="5437505">
                <a:moveTo>
                  <a:pt x="0" y="0"/>
                </a:moveTo>
                <a:lnTo>
                  <a:pt x="4606289" y="0"/>
                </a:lnTo>
                <a:lnTo>
                  <a:pt x="4606289" y="5437162"/>
                </a:lnTo>
                <a:lnTo>
                  <a:pt x="0" y="5437162"/>
                </a:lnTo>
                <a:lnTo>
                  <a:pt x="0" y="0"/>
                </a:lnTo>
                <a:close/>
              </a:path>
            </a:pathLst>
          </a:custGeom>
          <a:solidFill>
            <a:srgbClr val="192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780" y="1686678"/>
            <a:ext cx="796342" cy="16609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624" y="2108209"/>
            <a:ext cx="3968200" cy="21847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297" y="3395423"/>
            <a:ext cx="777088" cy="17502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297" y="2975728"/>
            <a:ext cx="973615" cy="16609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287" y="3399293"/>
            <a:ext cx="3141429" cy="21327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6010" y="3695709"/>
            <a:ext cx="4049254" cy="21877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131" y="4000509"/>
            <a:ext cx="4077862" cy="21847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1997" y="4305309"/>
            <a:ext cx="3675735" cy="176361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87694" y="1100237"/>
            <a:ext cx="7050361" cy="284103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2143" y="5120640"/>
            <a:ext cx="1634146" cy="17373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1030" y="5120640"/>
            <a:ext cx="1560134" cy="1737358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55109" y="1678516"/>
            <a:ext cx="1155711" cy="149572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6290" y="3794105"/>
            <a:ext cx="7585709" cy="3064510"/>
          </a:xfrm>
          <a:custGeom>
            <a:avLst/>
            <a:gdLst/>
            <a:ahLst/>
            <a:cxnLst/>
            <a:rect l="l" t="t" r="r" b="b"/>
            <a:pathLst>
              <a:path w="7585709" h="3064509">
                <a:moveTo>
                  <a:pt x="0" y="0"/>
                </a:moveTo>
                <a:lnTo>
                  <a:pt x="7585709" y="0"/>
                </a:lnTo>
                <a:lnTo>
                  <a:pt x="7585709" y="3063891"/>
                </a:lnTo>
                <a:lnTo>
                  <a:pt x="0" y="3063891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0897" y="3891249"/>
            <a:ext cx="2048003" cy="210591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30086" y="4299840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E75B5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73203" y="4372815"/>
            <a:ext cx="2802340" cy="164157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71467" y="4602010"/>
            <a:ext cx="2383377" cy="163562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3203" y="4830610"/>
            <a:ext cx="2251174" cy="163562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30086" y="5214240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E75B5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62140" y="5516410"/>
            <a:ext cx="1851564" cy="163562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73203" y="5287215"/>
            <a:ext cx="2686868" cy="164157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730086" y="5900040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E75B5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73203" y="5973611"/>
            <a:ext cx="2221464" cy="163561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71467" y="6202211"/>
            <a:ext cx="2958761" cy="163561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69482" y="6437062"/>
            <a:ext cx="483840" cy="125164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88891" y="3917645"/>
            <a:ext cx="2946330" cy="210591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045431" y="4300835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95E80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31398" y="4373811"/>
            <a:ext cx="3663311" cy="164157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22989" y="4597450"/>
            <a:ext cx="3579223" cy="165943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045431" y="4881860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95E80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331200" y="4954836"/>
            <a:ext cx="3336664" cy="164157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23957" y="5187107"/>
            <a:ext cx="711361" cy="125164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045431" y="5462885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95E80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24616" y="5535861"/>
            <a:ext cx="3639807" cy="164157"/>
          </a:xfrm>
          <a:prstGeom prst="rect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23659" y="5761882"/>
            <a:ext cx="1663042" cy="163562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045431" y="6043911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95E80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331497" y="6116886"/>
            <a:ext cx="3686838" cy="164157"/>
          </a:xfrm>
          <a:prstGeom prst="rect">
            <a:avLst/>
          </a:prstGeom>
          <a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22989" y="6342312"/>
            <a:ext cx="3661674" cy="164157"/>
          </a:xfrm>
          <a:prstGeom prst="rect">
            <a:avLst/>
          </a:prstGeom>
          <a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23659" y="6571507"/>
            <a:ext cx="1446776" cy="163562"/>
          </a:xfrm>
          <a:prstGeom prst="rect">
            <a:avLst/>
          </a:prstGeom>
          <a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1628" y="6263438"/>
            <a:ext cx="66256" cy="9971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634" y="784301"/>
            <a:ext cx="1287145" cy="323850"/>
          </a:xfrm>
          <a:custGeom>
            <a:avLst/>
            <a:gdLst/>
            <a:ahLst/>
            <a:cxnLst/>
            <a:rect l="l" t="t" r="r" b="b"/>
            <a:pathLst>
              <a:path w="1287145" h="323850">
                <a:moveTo>
                  <a:pt x="132010" y="323850"/>
                </a:moveTo>
                <a:lnTo>
                  <a:pt x="113357" y="323850"/>
                </a:lnTo>
                <a:lnTo>
                  <a:pt x="105717" y="323651"/>
                </a:lnTo>
                <a:lnTo>
                  <a:pt x="75555" y="305692"/>
                </a:lnTo>
                <a:lnTo>
                  <a:pt x="2629" y="25747"/>
                </a:lnTo>
                <a:lnTo>
                  <a:pt x="1141" y="19794"/>
                </a:lnTo>
                <a:lnTo>
                  <a:pt x="297" y="15130"/>
                </a:lnTo>
                <a:lnTo>
                  <a:pt x="116" y="12055"/>
                </a:lnTo>
                <a:lnTo>
                  <a:pt x="0" y="8383"/>
                </a:lnTo>
                <a:lnTo>
                  <a:pt x="942" y="5804"/>
                </a:lnTo>
                <a:lnTo>
                  <a:pt x="5010" y="2133"/>
                </a:lnTo>
                <a:lnTo>
                  <a:pt x="8384" y="992"/>
                </a:lnTo>
                <a:lnTo>
                  <a:pt x="17809" y="198"/>
                </a:lnTo>
                <a:lnTo>
                  <a:pt x="24407" y="0"/>
                </a:lnTo>
                <a:lnTo>
                  <a:pt x="40679" y="0"/>
                </a:lnTo>
                <a:lnTo>
                  <a:pt x="46831" y="148"/>
                </a:lnTo>
                <a:lnTo>
                  <a:pt x="51296" y="446"/>
                </a:lnTo>
                <a:lnTo>
                  <a:pt x="55860" y="644"/>
                </a:lnTo>
                <a:lnTo>
                  <a:pt x="59283" y="1190"/>
                </a:lnTo>
                <a:lnTo>
                  <a:pt x="61697" y="2133"/>
                </a:lnTo>
                <a:lnTo>
                  <a:pt x="63946" y="2976"/>
                </a:lnTo>
                <a:lnTo>
                  <a:pt x="65533" y="4316"/>
                </a:lnTo>
                <a:lnTo>
                  <a:pt x="66327" y="6101"/>
                </a:lnTo>
                <a:lnTo>
                  <a:pt x="67220" y="7788"/>
                </a:lnTo>
                <a:lnTo>
                  <a:pt x="67915" y="10219"/>
                </a:lnTo>
                <a:lnTo>
                  <a:pt x="68411" y="13394"/>
                </a:lnTo>
                <a:lnTo>
                  <a:pt x="124668" y="259109"/>
                </a:lnTo>
                <a:lnTo>
                  <a:pt x="179723" y="259109"/>
                </a:lnTo>
                <a:lnTo>
                  <a:pt x="168572" y="305692"/>
                </a:lnTo>
                <a:lnTo>
                  <a:pt x="167778" y="309562"/>
                </a:lnTo>
                <a:lnTo>
                  <a:pt x="139352" y="323651"/>
                </a:lnTo>
                <a:lnTo>
                  <a:pt x="132010" y="323850"/>
                </a:lnTo>
                <a:close/>
              </a:path>
              <a:path w="1287145" h="323850">
                <a:moveTo>
                  <a:pt x="179723" y="259109"/>
                </a:moveTo>
                <a:lnTo>
                  <a:pt x="124966" y="259109"/>
                </a:lnTo>
                <a:lnTo>
                  <a:pt x="183455" y="15031"/>
                </a:lnTo>
                <a:lnTo>
                  <a:pt x="184127" y="12055"/>
                </a:lnTo>
                <a:lnTo>
                  <a:pt x="212476" y="0"/>
                </a:lnTo>
                <a:lnTo>
                  <a:pt x="227855" y="0"/>
                </a:lnTo>
                <a:lnTo>
                  <a:pt x="234156" y="148"/>
                </a:lnTo>
                <a:lnTo>
                  <a:pt x="243582" y="744"/>
                </a:lnTo>
                <a:lnTo>
                  <a:pt x="247203" y="1438"/>
                </a:lnTo>
                <a:lnTo>
                  <a:pt x="249683" y="2530"/>
                </a:lnTo>
                <a:lnTo>
                  <a:pt x="252263" y="3621"/>
                </a:lnTo>
                <a:lnTo>
                  <a:pt x="254148" y="5159"/>
                </a:lnTo>
                <a:lnTo>
                  <a:pt x="256530" y="9128"/>
                </a:lnTo>
                <a:lnTo>
                  <a:pt x="257423" y="11757"/>
                </a:lnTo>
                <a:lnTo>
                  <a:pt x="258018" y="15031"/>
                </a:lnTo>
                <a:lnTo>
                  <a:pt x="279699" y="102393"/>
                </a:lnTo>
                <a:lnTo>
                  <a:pt x="217239" y="102393"/>
                </a:lnTo>
                <a:lnTo>
                  <a:pt x="179723" y="259109"/>
                </a:lnTo>
                <a:close/>
              </a:path>
              <a:path w="1287145" h="323850">
                <a:moveTo>
                  <a:pt x="374340" y="259109"/>
                </a:moveTo>
                <a:lnTo>
                  <a:pt x="319037" y="259109"/>
                </a:lnTo>
                <a:lnTo>
                  <a:pt x="375443" y="14138"/>
                </a:lnTo>
                <a:lnTo>
                  <a:pt x="375939" y="11459"/>
                </a:lnTo>
                <a:lnTo>
                  <a:pt x="402381" y="0"/>
                </a:lnTo>
                <a:lnTo>
                  <a:pt x="417363" y="0"/>
                </a:lnTo>
                <a:lnTo>
                  <a:pt x="423019" y="198"/>
                </a:lnTo>
                <a:lnTo>
                  <a:pt x="431155" y="992"/>
                </a:lnTo>
                <a:lnTo>
                  <a:pt x="434082" y="2133"/>
                </a:lnTo>
                <a:lnTo>
                  <a:pt x="435867" y="4018"/>
                </a:lnTo>
                <a:lnTo>
                  <a:pt x="437753" y="5804"/>
                </a:lnTo>
                <a:lnTo>
                  <a:pt x="438517" y="8383"/>
                </a:lnTo>
                <a:lnTo>
                  <a:pt x="438402" y="10219"/>
                </a:lnTo>
                <a:lnTo>
                  <a:pt x="438298" y="11459"/>
                </a:lnTo>
                <a:lnTo>
                  <a:pt x="438050" y="15527"/>
                </a:lnTo>
                <a:lnTo>
                  <a:pt x="437207" y="20339"/>
                </a:lnTo>
                <a:lnTo>
                  <a:pt x="435719" y="26491"/>
                </a:lnTo>
                <a:lnTo>
                  <a:pt x="374340" y="259109"/>
                </a:lnTo>
                <a:close/>
              </a:path>
              <a:path w="1287145" h="323850">
                <a:moveTo>
                  <a:pt x="324346" y="323850"/>
                </a:moveTo>
                <a:lnTo>
                  <a:pt x="306486" y="323850"/>
                </a:lnTo>
                <a:lnTo>
                  <a:pt x="298896" y="323651"/>
                </a:lnTo>
                <a:lnTo>
                  <a:pt x="269031" y="305692"/>
                </a:lnTo>
                <a:lnTo>
                  <a:pt x="217685" y="102393"/>
                </a:lnTo>
                <a:lnTo>
                  <a:pt x="279699" y="102393"/>
                </a:lnTo>
                <a:lnTo>
                  <a:pt x="318591" y="259109"/>
                </a:lnTo>
                <a:lnTo>
                  <a:pt x="374340" y="259109"/>
                </a:lnTo>
                <a:lnTo>
                  <a:pt x="362049" y="305692"/>
                </a:lnTo>
                <a:lnTo>
                  <a:pt x="361057" y="309661"/>
                </a:lnTo>
                <a:lnTo>
                  <a:pt x="359667" y="312886"/>
                </a:lnTo>
                <a:lnTo>
                  <a:pt x="331291" y="323651"/>
                </a:lnTo>
                <a:lnTo>
                  <a:pt x="324346" y="323850"/>
                </a:lnTo>
                <a:close/>
              </a:path>
              <a:path w="1287145" h="323850">
                <a:moveTo>
                  <a:pt x="523730" y="323850"/>
                </a:moveTo>
                <a:lnTo>
                  <a:pt x="511030" y="323850"/>
                </a:lnTo>
                <a:lnTo>
                  <a:pt x="505772" y="323601"/>
                </a:lnTo>
                <a:lnTo>
                  <a:pt x="484539" y="315118"/>
                </a:lnTo>
                <a:lnTo>
                  <a:pt x="484539" y="8731"/>
                </a:lnTo>
                <a:lnTo>
                  <a:pt x="485085" y="7242"/>
                </a:lnTo>
                <a:lnTo>
                  <a:pt x="486176" y="5953"/>
                </a:lnTo>
                <a:lnTo>
                  <a:pt x="487267" y="4564"/>
                </a:lnTo>
                <a:lnTo>
                  <a:pt x="511030" y="0"/>
                </a:lnTo>
                <a:lnTo>
                  <a:pt x="523730" y="0"/>
                </a:lnTo>
                <a:lnTo>
                  <a:pt x="548237" y="5953"/>
                </a:lnTo>
                <a:lnTo>
                  <a:pt x="549230" y="7242"/>
                </a:lnTo>
                <a:lnTo>
                  <a:pt x="549726" y="8731"/>
                </a:lnTo>
                <a:lnTo>
                  <a:pt x="549726" y="128141"/>
                </a:lnTo>
                <a:lnTo>
                  <a:pt x="735017" y="128141"/>
                </a:lnTo>
                <a:lnTo>
                  <a:pt x="735017" y="183653"/>
                </a:lnTo>
                <a:lnTo>
                  <a:pt x="549726" y="183653"/>
                </a:lnTo>
                <a:lnTo>
                  <a:pt x="549726" y="315118"/>
                </a:lnTo>
                <a:lnTo>
                  <a:pt x="528989" y="323601"/>
                </a:lnTo>
                <a:lnTo>
                  <a:pt x="523730" y="323850"/>
                </a:lnTo>
                <a:close/>
              </a:path>
              <a:path w="1287145" h="323850">
                <a:moveTo>
                  <a:pt x="735017" y="128141"/>
                </a:moveTo>
                <a:lnTo>
                  <a:pt x="669830" y="128141"/>
                </a:lnTo>
                <a:lnTo>
                  <a:pt x="669830" y="8731"/>
                </a:lnTo>
                <a:lnTo>
                  <a:pt x="670376" y="7242"/>
                </a:lnTo>
                <a:lnTo>
                  <a:pt x="671467" y="5953"/>
                </a:lnTo>
                <a:lnTo>
                  <a:pt x="672558" y="4564"/>
                </a:lnTo>
                <a:lnTo>
                  <a:pt x="696123" y="0"/>
                </a:lnTo>
                <a:lnTo>
                  <a:pt x="708823" y="0"/>
                </a:lnTo>
                <a:lnTo>
                  <a:pt x="733380" y="5953"/>
                </a:lnTo>
                <a:lnTo>
                  <a:pt x="734471" y="7242"/>
                </a:lnTo>
                <a:lnTo>
                  <a:pt x="735017" y="8731"/>
                </a:lnTo>
                <a:lnTo>
                  <a:pt x="735017" y="128141"/>
                </a:lnTo>
                <a:close/>
              </a:path>
              <a:path w="1287145" h="323850">
                <a:moveTo>
                  <a:pt x="708823" y="323850"/>
                </a:moveTo>
                <a:lnTo>
                  <a:pt x="696123" y="323850"/>
                </a:lnTo>
                <a:lnTo>
                  <a:pt x="690765" y="323601"/>
                </a:lnTo>
                <a:lnTo>
                  <a:pt x="669830" y="315118"/>
                </a:lnTo>
                <a:lnTo>
                  <a:pt x="669830" y="183653"/>
                </a:lnTo>
                <a:lnTo>
                  <a:pt x="735017" y="183653"/>
                </a:lnTo>
                <a:lnTo>
                  <a:pt x="735017" y="315118"/>
                </a:lnTo>
                <a:lnTo>
                  <a:pt x="708823" y="323850"/>
                </a:lnTo>
                <a:close/>
              </a:path>
              <a:path w="1287145" h="323850">
                <a:moveTo>
                  <a:pt x="812128" y="323850"/>
                </a:moveTo>
                <a:lnTo>
                  <a:pt x="797344" y="323850"/>
                </a:lnTo>
                <a:lnTo>
                  <a:pt x="791391" y="323601"/>
                </a:lnTo>
                <a:lnTo>
                  <a:pt x="776019" y="314225"/>
                </a:lnTo>
                <a:lnTo>
                  <a:pt x="776905" y="308024"/>
                </a:lnTo>
                <a:lnTo>
                  <a:pt x="879101" y="12799"/>
                </a:lnTo>
                <a:lnTo>
                  <a:pt x="900978" y="446"/>
                </a:lnTo>
                <a:lnTo>
                  <a:pt x="906138" y="148"/>
                </a:lnTo>
                <a:lnTo>
                  <a:pt x="912934" y="0"/>
                </a:lnTo>
                <a:lnTo>
                  <a:pt x="931091" y="0"/>
                </a:lnTo>
                <a:lnTo>
                  <a:pt x="938830" y="148"/>
                </a:lnTo>
                <a:lnTo>
                  <a:pt x="944585" y="446"/>
                </a:lnTo>
                <a:lnTo>
                  <a:pt x="950439" y="644"/>
                </a:lnTo>
                <a:lnTo>
                  <a:pt x="954953" y="1190"/>
                </a:lnTo>
                <a:lnTo>
                  <a:pt x="961403" y="2976"/>
                </a:lnTo>
                <a:lnTo>
                  <a:pt x="963734" y="4365"/>
                </a:lnTo>
                <a:lnTo>
                  <a:pt x="965123" y="6250"/>
                </a:lnTo>
                <a:lnTo>
                  <a:pt x="966512" y="8036"/>
                </a:lnTo>
                <a:lnTo>
                  <a:pt x="967703" y="10467"/>
                </a:lnTo>
                <a:lnTo>
                  <a:pt x="968695" y="13543"/>
                </a:lnTo>
                <a:lnTo>
                  <a:pt x="985803" y="62656"/>
                </a:lnTo>
                <a:lnTo>
                  <a:pt x="920326" y="62656"/>
                </a:lnTo>
                <a:lnTo>
                  <a:pt x="874933" y="199132"/>
                </a:lnTo>
                <a:lnTo>
                  <a:pt x="1033341" y="199132"/>
                </a:lnTo>
                <a:lnTo>
                  <a:pt x="1050759" y="249138"/>
                </a:lnTo>
                <a:lnTo>
                  <a:pt x="860497" y="249138"/>
                </a:lnTo>
                <a:lnTo>
                  <a:pt x="840256" y="311943"/>
                </a:lnTo>
                <a:lnTo>
                  <a:pt x="839562" y="314225"/>
                </a:lnTo>
                <a:lnTo>
                  <a:pt x="838669" y="316160"/>
                </a:lnTo>
                <a:lnTo>
                  <a:pt x="822248" y="323254"/>
                </a:lnTo>
                <a:lnTo>
                  <a:pt x="817883" y="323651"/>
                </a:lnTo>
                <a:lnTo>
                  <a:pt x="812128" y="323850"/>
                </a:lnTo>
                <a:close/>
              </a:path>
              <a:path w="1287145" h="323850">
                <a:moveTo>
                  <a:pt x="1278476" y="54768"/>
                </a:moveTo>
                <a:lnTo>
                  <a:pt x="1049082" y="54768"/>
                </a:lnTo>
                <a:lnTo>
                  <a:pt x="1047643" y="54272"/>
                </a:lnTo>
                <a:lnTo>
                  <a:pt x="1041095" y="33039"/>
                </a:lnTo>
                <a:lnTo>
                  <a:pt x="1041095" y="23316"/>
                </a:lnTo>
                <a:lnTo>
                  <a:pt x="1049082" y="1488"/>
                </a:lnTo>
                <a:lnTo>
                  <a:pt x="1278476" y="1488"/>
                </a:lnTo>
                <a:lnTo>
                  <a:pt x="1279815" y="1934"/>
                </a:lnTo>
                <a:lnTo>
                  <a:pt x="1281006" y="2827"/>
                </a:lnTo>
                <a:lnTo>
                  <a:pt x="1282296" y="3720"/>
                </a:lnTo>
                <a:lnTo>
                  <a:pt x="1283337" y="5208"/>
                </a:lnTo>
                <a:lnTo>
                  <a:pt x="1284131" y="7292"/>
                </a:lnTo>
                <a:lnTo>
                  <a:pt x="1285024" y="9376"/>
                </a:lnTo>
                <a:lnTo>
                  <a:pt x="1285669" y="12154"/>
                </a:lnTo>
                <a:lnTo>
                  <a:pt x="1286463" y="19099"/>
                </a:lnTo>
                <a:lnTo>
                  <a:pt x="1286661" y="23316"/>
                </a:lnTo>
                <a:lnTo>
                  <a:pt x="1286661" y="33039"/>
                </a:lnTo>
                <a:lnTo>
                  <a:pt x="1286463" y="37107"/>
                </a:lnTo>
                <a:lnTo>
                  <a:pt x="1285669" y="43854"/>
                </a:lnTo>
                <a:lnTo>
                  <a:pt x="1285024" y="46583"/>
                </a:lnTo>
                <a:lnTo>
                  <a:pt x="1284131" y="48666"/>
                </a:lnTo>
                <a:lnTo>
                  <a:pt x="1283337" y="50750"/>
                </a:lnTo>
                <a:lnTo>
                  <a:pt x="1282296" y="52288"/>
                </a:lnTo>
                <a:lnTo>
                  <a:pt x="1281006" y="53280"/>
                </a:lnTo>
                <a:lnTo>
                  <a:pt x="1279815" y="54272"/>
                </a:lnTo>
                <a:lnTo>
                  <a:pt x="1278476" y="54768"/>
                </a:lnTo>
                <a:close/>
              </a:path>
              <a:path w="1287145" h="323850">
                <a:moveTo>
                  <a:pt x="1170129" y="323850"/>
                </a:moveTo>
                <a:lnTo>
                  <a:pt x="1157627" y="323850"/>
                </a:lnTo>
                <a:lnTo>
                  <a:pt x="1152369" y="323601"/>
                </a:lnTo>
                <a:lnTo>
                  <a:pt x="1131136" y="315118"/>
                </a:lnTo>
                <a:lnTo>
                  <a:pt x="1131136" y="54768"/>
                </a:lnTo>
                <a:lnTo>
                  <a:pt x="1196620" y="54768"/>
                </a:lnTo>
                <a:lnTo>
                  <a:pt x="1196620" y="315118"/>
                </a:lnTo>
                <a:lnTo>
                  <a:pt x="1170129" y="323850"/>
                </a:lnTo>
                <a:close/>
              </a:path>
              <a:path w="1287145" h="323850">
                <a:moveTo>
                  <a:pt x="1033341" y="199132"/>
                </a:moveTo>
                <a:lnTo>
                  <a:pt x="966016" y="199132"/>
                </a:lnTo>
                <a:lnTo>
                  <a:pt x="920624" y="62656"/>
                </a:lnTo>
                <a:lnTo>
                  <a:pt x="985803" y="62656"/>
                </a:lnTo>
                <a:lnTo>
                  <a:pt x="1033341" y="199132"/>
                </a:lnTo>
                <a:close/>
              </a:path>
              <a:path w="1287145" h="323850">
                <a:moveTo>
                  <a:pt x="1048914" y="323850"/>
                </a:moveTo>
                <a:lnTo>
                  <a:pt x="1032443" y="323850"/>
                </a:lnTo>
                <a:lnTo>
                  <a:pt x="1025845" y="323701"/>
                </a:lnTo>
                <a:lnTo>
                  <a:pt x="1021083" y="323403"/>
                </a:lnTo>
                <a:lnTo>
                  <a:pt x="1016419" y="323205"/>
                </a:lnTo>
                <a:lnTo>
                  <a:pt x="981048" y="249138"/>
                </a:lnTo>
                <a:lnTo>
                  <a:pt x="1050759" y="249138"/>
                </a:lnTo>
                <a:lnTo>
                  <a:pt x="1067815" y="298102"/>
                </a:lnTo>
                <a:lnTo>
                  <a:pt x="1069799" y="304055"/>
                </a:lnTo>
                <a:lnTo>
                  <a:pt x="1071039" y="308768"/>
                </a:lnTo>
                <a:lnTo>
                  <a:pt x="1071925" y="314969"/>
                </a:lnTo>
                <a:lnTo>
                  <a:pt x="1071812" y="316607"/>
                </a:lnTo>
                <a:lnTo>
                  <a:pt x="1055263" y="323651"/>
                </a:lnTo>
                <a:lnTo>
                  <a:pt x="1048914" y="323850"/>
                </a:lnTo>
                <a:close/>
              </a:path>
            </a:pathLst>
          </a:custGeom>
          <a:solidFill>
            <a:srgbClr val="395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6384" y="832075"/>
            <a:ext cx="1244579" cy="27920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8695" y="6513214"/>
            <a:ext cx="4328344" cy="24571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9767" y="1622811"/>
            <a:ext cx="8012043" cy="454015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1359" y="6265075"/>
            <a:ext cx="64983" cy="967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8870" y="5051494"/>
            <a:ext cx="1756601" cy="1756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843" y="779985"/>
            <a:ext cx="1072515" cy="332740"/>
          </a:xfrm>
          <a:custGeom>
            <a:avLst/>
            <a:gdLst/>
            <a:ahLst/>
            <a:cxnLst/>
            <a:rect l="l" t="t" r="r" b="b"/>
            <a:pathLst>
              <a:path w="1072515" h="332740">
                <a:moveTo>
                  <a:pt x="39191" y="328166"/>
                </a:moveTo>
                <a:lnTo>
                  <a:pt x="26491" y="328166"/>
                </a:lnTo>
                <a:lnTo>
                  <a:pt x="21232" y="327917"/>
                </a:lnTo>
                <a:lnTo>
                  <a:pt x="0" y="319434"/>
                </a:lnTo>
                <a:lnTo>
                  <a:pt x="0" y="13047"/>
                </a:lnTo>
                <a:lnTo>
                  <a:pt x="545" y="11558"/>
                </a:lnTo>
                <a:lnTo>
                  <a:pt x="1637" y="10269"/>
                </a:lnTo>
                <a:lnTo>
                  <a:pt x="2728" y="8880"/>
                </a:lnTo>
                <a:lnTo>
                  <a:pt x="26491" y="4316"/>
                </a:lnTo>
                <a:lnTo>
                  <a:pt x="39191" y="4316"/>
                </a:lnTo>
                <a:lnTo>
                  <a:pt x="63698" y="10269"/>
                </a:lnTo>
                <a:lnTo>
                  <a:pt x="64690" y="11558"/>
                </a:lnTo>
                <a:lnTo>
                  <a:pt x="65186" y="13047"/>
                </a:lnTo>
                <a:lnTo>
                  <a:pt x="65186" y="132457"/>
                </a:lnTo>
                <a:lnTo>
                  <a:pt x="250477" y="132457"/>
                </a:lnTo>
                <a:lnTo>
                  <a:pt x="250477" y="187969"/>
                </a:lnTo>
                <a:lnTo>
                  <a:pt x="65186" y="187969"/>
                </a:lnTo>
                <a:lnTo>
                  <a:pt x="65186" y="319434"/>
                </a:lnTo>
                <a:lnTo>
                  <a:pt x="44449" y="327917"/>
                </a:lnTo>
                <a:lnTo>
                  <a:pt x="39191" y="328166"/>
                </a:lnTo>
                <a:close/>
              </a:path>
              <a:path w="1072515" h="332740">
                <a:moveTo>
                  <a:pt x="250477" y="132457"/>
                </a:moveTo>
                <a:lnTo>
                  <a:pt x="185291" y="132457"/>
                </a:lnTo>
                <a:lnTo>
                  <a:pt x="185291" y="13047"/>
                </a:lnTo>
                <a:lnTo>
                  <a:pt x="185836" y="11558"/>
                </a:lnTo>
                <a:lnTo>
                  <a:pt x="186928" y="10269"/>
                </a:lnTo>
                <a:lnTo>
                  <a:pt x="188019" y="8880"/>
                </a:lnTo>
                <a:lnTo>
                  <a:pt x="211584" y="4316"/>
                </a:lnTo>
                <a:lnTo>
                  <a:pt x="224283" y="4316"/>
                </a:lnTo>
                <a:lnTo>
                  <a:pt x="248840" y="10269"/>
                </a:lnTo>
                <a:lnTo>
                  <a:pt x="249932" y="11558"/>
                </a:lnTo>
                <a:lnTo>
                  <a:pt x="250477" y="13047"/>
                </a:lnTo>
                <a:lnTo>
                  <a:pt x="250477" y="132457"/>
                </a:lnTo>
                <a:close/>
              </a:path>
              <a:path w="1072515" h="332740">
                <a:moveTo>
                  <a:pt x="224283" y="328166"/>
                </a:moveTo>
                <a:lnTo>
                  <a:pt x="211584" y="328166"/>
                </a:lnTo>
                <a:lnTo>
                  <a:pt x="206226" y="327917"/>
                </a:lnTo>
                <a:lnTo>
                  <a:pt x="185291" y="319434"/>
                </a:lnTo>
                <a:lnTo>
                  <a:pt x="185291" y="187969"/>
                </a:lnTo>
                <a:lnTo>
                  <a:pt x="250477" y="187969"/>
                </a:lnTo>
                <a:lnTo>
                  <a:pt x="250477" y="319434"/>
                </a:lnTo>
                <a:lnTo>
                  <a:pt x="224283" y="328166"/>
                </a:lnTo>
                <a:close/>
              </a:path>
              <a:path w="1072515" h="332740">
                <a:moveTo>
                  <a:pt x="454390" y="332333"/>
                </a:moveTo>
                <a:lnTo>
                  <a:pt x="403491" y="326891"/>
                </a:lnTo>
                <a:lnTo>
                  <a:pt x="363382" y="310269"/>
                </a:lnTo>
                <a:lnTo>
                  <a:pt x="333746" y="282020"/>
                </a:lnTo>
                <a:lnTo>
                  <a:pt x="314492" y="241696"/>
                </a:lnTo>
                <a:lnTo>
                  <a:pt x="305952" y="189904"/>
                </a:lnTo>
                <a:lnTo>
                  <a:pt x="305264" y="168175"/>
                </a:lnTo>
                <a:lnTo>
                  <a:pt x="305888" y="149172"/>
                </a:lnTo>
                <a:lnTo>
                  <a:pt x="315236" y="98077"/>
                </a:lnTo>
                <a:lnTo>
                  <a:pt x="335551" y="56694"/>
                </a:lnTo>
                <a:lnTo>
                  <a:pt x="366656" y="25933"/>
                </a:lnTo>
                <a:lnTo>
                  <a:pt x="408244" y="6613"/>
                </a:lnTo>
                <a:lnTo>
                  <a:pt x="460343" y="0"/>
                </a:lnTo>
                <a:lnTo>
                  <a:pt x="478035" y="604"/>
                </a:lnTo>
                <a:lnTo>
                  <a:pt x="524637" y="9673"/>
                </a:lnTo>
                <a:lnTo>
                  <a:pt x="561332" y="30044"/>
                </a:lnTo>
                <a:lnTo>
                  <a:pt x="582202" y="53578"/>
                </a:lnTo>
                <a:lnTo>
                  <a:pt x="458111" y="53578"/>
                </a:lnTo>
                <a:lnTo>
                  <a:pt x="446558" y="54145"/>
                </a:lnTo>
                <a:lnTo>
                  <a:pt x="410272" y="67577"/>
                </a:lnTo>
                <a:lnTo>
                  <a:pt x="383362" y="103249"/>
                </a:lnTo>
                <a:lnTo>
                  <a:pt x="374730" y="142986"/>
                </a:lnTo>
                <a:lnTo>
                  <a:pt x="373779" y="162520"/>
                </a:lnTo>
                <a:lnTo>
                  <a:pt x="373789" y="168175"/>
                </a:lnTo>
                <a:lnTo>
                  <a:pt x="377744" y="212228"/>
                </a:lnTo>
                <a:lnTo>
                  <a:pt x="391138" y="248096"/>
                </a:lnTo>
                <a:lnTo>
                  <a:pt x="424904" y="274253"/>
                </a:lnTo>
                <a:lnTo>
                  <a:pt x="456325" y="278606"/>
                </a:lnTo>
                <a:lnTo>
                  <a:pt x="576561" y="278606"/>
                </a:lnTo>
                <a:lnTo>
                  <a:pt x="569583" y="287387"/>
                </a:lnTo>
                <a:lnTo>
                  <a:pt x="535064" y="314427"/>
                </a:lnTo>
                <a:lnTo>
                  <a:pt x="490072" y="329468"/>
                </a:lnTo>
                <a:lnTo>
                  <a:pt x="472798" y="331616"/>
                </a:lnTo>
                <a:lnTo>
                  <a:pt x="454390" y="332333"/>
                </a:lnTo>
                <a:close/>
              </a:path>
              <a:path w="1072515" h="332740">
                <a:moveTo>
                  <a:pt x="576561" y="278606"/>
                </a:moveTo>
                <a:lnTo>
                  <a:pt x="456325" y="278606"/>
                </a:lnTo>
                <a:lnTo>
                  <a:pt x="467878" y="278048"/>
                </a:lnTo>
                <a:lnTo>
                  <a:pt x="478426" y="276373"/>
                </a:lnTo>
                <a:lnTo>
                  <a:pt x="517242" y="252682"/>
                </a:lnTo>
                <a:lnTo>
                  <a:pt x="536543" y="209550"/>
                </a:lnTo>
                <a:lnTo>
                  <a:pt x="540659" y="168175"/>
                </a:lnTo>
                <a:lnTo>
                  <a:pt x="540641" y="162520"/>
                </a:lnTo>
                <a:lnTo>
                  <a:pt x="536692" y="119955"/>
                </a:lnTo>
                <a:lnTo>
                  <a:pt x="517986" y="77585"/>
                </a:lnTo>
                <a:lnTo>
                  <a:pt x="479914" y="55624"/>
                </a:lnTo>
                <a:lnTo>
                  <a:pt x="458111" y="53578"/>
                </a:lnTo>
                <a:lnTo>
                  <a:pt x="582202" y="53578"/>
                </a:lnTo>
                <a:lnTo>
                  <a:pt x="599498" y="90189"/>
                </a:lnTo>
                <a:lnTo>
                  <a:pt x="608511" y="141795"/>
                </a:lnTo>
                <a:lnTo>
                  <a:pt x="609171" y="162520"/>
                </a:lnTo>
                <a:lnTo>
                  <a:pt x="608548" y="181942"/>
                </a:lnTo>
                <a:lnTo>
                  <a:pt x="599200" y="233957"/>
                </a:lnTo>
                <a:lnTo>
                  <a:pt x="578801" y="275787"/>
                </a:lnTo>
                <a:lnTo>
                  <a:pt x="576561" y="278606"/>
                </a:lnTo>
                <a:close/>
              </a:path>
              <a:path w="1072515" h="332740">
                <a:moveTo>
                  <a:pt x="765556" y="328166"/>
                </a:moveTo>
                <a:lnTo>
                  <a:pt x="746903" y="328166"/>
                </a:lnTo>
                <a:lnTo>
                  <a:pt x="739263" y="327967"/>
                </a:lnTo>
                <a:lnTo>
                  <a:pt x="709101" y="310008"/>
                </a:lnTo>
                <a:lnTo>
                  <a:pt x="636175" y="30063"/>
                </a:lnTo>
                <a:lnTo>
                  <a:pt x="634687" y="24110"/>
                </a:lnTo>
                <a:lnTo>
                  <a:pt x="633843" y="19446"/>
                </a:lnTo>
                <a:lnTo>
                  <a:pt x="633662" y="16371"/>
                </a:lnTo>
                <a:lnTo>
                  <a:pt x="633546" y="12700"/>
                </a:lnTo>
                <a:lnTo>
                  <a:pt x="634488" y="10120"/>
                </a:lnTo>
                <a:lnTo>
                  <a:pt x="638556" y="6449"/>
                </a:lnTo>
                <a:lnTo>
                  <a:pt x="641930" y="5308"/>
                </a:lnTo>
                <a:lnTo>
                  <a:pt x="651355" y="4514"/>
                </a:lnTo>
                <a:lnTo>
                  <a:pt x="657953" y="4316"/>
                </a:lnTo>
                <a:lnTo>
                  <a:pt x="674225" y="4316"/>
                </a:lnTo>
                <a:lnTo>
                  <a:pt x="680377" y="4464"/>
                </a:lnTo>
                <a:lnTo>
                  <a:pt x="684842" y="4762"/>
                </a:lnTo>
                <a:lnTo>
                  <a:pt x="689406" y="4960"/>
                </a:lnTo>
                <a:lnTo>
                  <a:pt x="692829" y="5506"/>
                </a:lnTo>
                <a:lnTo>
                  <a:pt x="695243" y="6449"/>
                </a:lnTo>
                <a:lnTo>
                  <a:pt x="697492" y="7292"/>
                </a:lnTo>
                <a:lnTo>
                  <a:pt x="699080" y="8632"/>
                </a:lnTo>
                <a:lnTo>
                  <a:pt x="699873" y="10417"/>
                </a:lnTo>
                <a:lnTo>
                  <a:pt x="700766" y="12104"/>
                </a:lnTo>
                <a:lnTo>
                  <a:pt x="701461" y="14535"/>
                </a:lnTo>
                <a:lnTo>
                  <a:pt x="701957" y="17710"/>
                </a:lnTo>
                <a:lnTo>
                  <a:pt x="758214" y="263425"/>
                </a:lnTo>
                <a:lnTo>
                  <a:pt x="813270" y="263425"/>
                </a:lnTo>
                <a:lnTo>
                  <a:pt x="802118" y="310008"/>
                </a:lnTo>
                <a:lnTo>
                  <a:pt x="801324" y="313878"/>
                </a:lnTo>
                <a:lnTo>
                  <a:pt x="772898" y="327967"/>
                </a:lnTo>
                <a:lnTo>
                  <a:pt x="765556" y="328166"/>
                </a:lnTo>
                <a:close/>
              </a:path>
              <a:path w="1072515" h="332740">
                <a:moveTo>
                  <a:pt x="813270" y="263425"/>
                </a:moveTo>
                <a:lnTo>
                  <a:pt x="758512" y="263425"/>
                </a:lnTo>
                <a:lnTo>
                  <a:pt x="817001" y="19347"/>
                </a:lnTo>
                <a:lnTo>
                  <a:pt x="817673" y="16371"/>
                </a:lnTo>
                <a:lnTo>
                  <a:pt x="846023" y="4316"/>
                </a:lnTo>
                <a:lnTo>
                  <a:pt x="861402" y="4316"/>
                </a:lnTo>
                <a:lnTo>
                  <a:pt x="867702" y="4464"/>
                </a:lnTo>
                <a:lnTo>
                  <a:pt x="877128" y="5060"/>
                </a:lnTo>
                <a:lnTo>
                  <a:pt x="880749" y="5754"/>
                </a:lnTo>
                <a:lnTo>
                  <a:pt x="883230" y="6846"/>
                </a:lnTo>
                <a:lnTo>
                  <a:pt x="885809" y="7937"/>
                </a:lnTo>
                <a:lnTo>
                  <a:pt x="887694" y="9475"/>
                </a:lnTo>
                <a:lnTo>
                  <a:pt x="890076" y="13444"/>
                </a:lnTo>
                <a:lnTo>
                  <a:pt x="890969" y="16073"/>
                </a:lnTo>
                <a:lnTo>
                  <a:pt x="891564" y="19347"/>
                </a:lnTo>
                <a:lnTo>
                  <a:pt x="913245" y="106709"/>
                </a:lnTo>
                <a:lnTo>
                  <a:pt x="850785" y="106709"/>
                </a:lnTo>
                <a:lnTo>
                  <a:pt x="813270" y="263425"/>
                </a:lnTo>
                <a:close/>
              </a:path>
              <a:path w="1072515" h="332740">
                <a:moveTo>
                  <a:pt x="1007886" y="263425"/>
                </a:moveTo>
                <a:lnTo>
                  <a:pt x="952584" y="263425"/>
                </a:lnTo>
                <a:lnTo>
                  <a:pt x="1008989" y="18454"/>
                </a:lnTo>
                <a:lnTo>
                  <a:pt x="1009486" y="15775"/>
                </a:lnTo>
                <a:lnTo>
                  <a:pt x="1035927" y="4316"/>
                </a:lnTo>
                <a:lnTo>
                  <a:pt x="1050909" y="4316"/>
                </a:lnTo>
                <a:lnTo>
                  <a:pt x="1056565" y="4514"/>
                </a:lnTo>
                <a:lnTo>
                  <a:pt x="1064701" y="5308"/>
                </a:lnTo>
                <a:lnTo>
                  <a:pt x="1067628" y="6449"/>
                </a:lnTo>
                <a:lnTo>
                  <a:pt x="1069414" y="8334"/>
                </a:lnTo>
                <a:lnTo>
                  <a:pt x="1071299" y="10120"/>
                </a:lnTo>
                <a:lnTo>
                  <a:pt x="1072063" y="12700"/>
                </a:lnTo>
                <a:lnTo>
                  <a:pt x="1071948" y="14535"/>
                </a:lnTo>
                <a:lnTo>
                  <a:pt x="1071844" y="15775"/>
                </a:lnTo>
                <a:lnTo>
                  <a:pt x="1071596" y="19843"/>
                </a:lnTo>
                <a:lnTo>
                  <a:pt x="1070753" y="24655"/>
                </a:lnTo>
                <a:lnTo>
                  <a:pt x="1069265" y="30807"/>
                </a:lnTo>
                <a:lnTo>
                  <a:pt x="1007886" y="263425"/>
                </a:lnTo>
                <a:close/>
              </a:path>
              <a:path w="1072515" h="332740">
                <a:moveTo>
                  <a:pt x="957892" y="328166"/>
                </a:moveTo>
                <a:lnTo>
                  <a:pt x="940032" y="328166"/>
                </a:lnTo>
                <a:lnTo>
                  <a:pt x="932442" y="327967"/>
                </a:lnTo>
                <a:lnTo>
                  <a:pt x="902577" y="310008"/>
                </a:lnTo>
                <a:lnTo>
                  <a:pt x="851232" y="106709"/>
                </a:lnTo>
                <a:lnTo>
                  <a:pt x="913245" y="106709"/>
                </a:lnTo>
                <a:lnTo>
                  <a:pt x="952137" y="263425"/>
                </a:lnTo>
                <a:lnTo>
                  <a:pt x="1007886" y="263425"/>
                </a:lnTo>
                <a:lnTo>
                  <a:pt x="995595" y="310008"/>
                </a:lnTo>
                <a:lnTo>
                  <a:pt x="994603" y="313977"/>
                </a:lnTo>
                <a:lnTo>
                  <a:pt x="993214" y="317202"/>
                </a:lnTo>
                <a:lnTo>
                  <a:pt x="964837" y="327967"/>
                </a:lnTo>
                <a:lnTo>
                  <a:pt x="957892" y="328166"/>
                </a:lnTo>
                <a:close/>
              </a:path>
            </a:pathLst>
          </a:custGeom>
          <a:solidFill>
            <a:srgbClr val="395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7691" y="830437"/>
            <a:ext cx="2741277" cy="2808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73506" y="1609169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4546A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3646" y="1682145"/>
            <a:ext cx="5264110" cy="16415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0550" y="1833325"/>
            <a:ext cx="5288915" cy="0"/>
          </a:xfrm>
          <a:custGeom>
            <a:avLst/>
            <a:gdLst/>
            <a:ahLst/>
            <a:cxnLst/>
            <a:rect l="l" t="t" r="r" b="b"/>
            <a:pathLst>
              <a:path w="5288915">
                <a:moveTo>
                  <a:pt x="0" y="0"/>
                </a:moveTo>
                <a:lnTo>
                  <a:pt x="5288500" y="0"/>
                </a:lnTo>
              </a:path>
            </a:pathLst>
          </a:custGeom>
          <a:ln w="1714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2307" y="1949589"/>
            <a:ext cx="982344" cy="125730"/>
          </a:xfrm>
          <a:custGeom>
            <a:avLst/>
            <a:gdLst/>
            <a:ahLst/>
            <a:cxnLst/>
            <a:rect l="l" t="t" r="r" b="b"/>
            <a:pathLst>
              <a:path w="982345" h="125730">
                <a:moveTo>
                  <a:pt x="76831" y="15031"/>
                </a:moveTo>
                <a:lnTo>
                  <a:pt x="19794" y="15031"/>
                </a:lnTo>
                <a:lnTo>
                  <a:pt x="22175" y="12551"/>
                </a:lnTo>
                <a:lnTo>
                  <a:pt x="46831" y="0"/>
                </a:lnTo>
                <a:lnTo>
                  <a:pt x="55760" y="0"/>
                </a:lnTo>
                <a:lnTo>
                  <a:pt x="60920" y="1190"/>
                </a:lnTo>
                <a:lnTo>
                  <a:pt x="65186" y="3571"/>
                </a:lnTo>
                <a:lnTo>
                  <a:pt x="69552" y="5953"/>
                </a:lnTo>
                <a:lnTo>
                  <a:pt x="73074" y="9227"/>
                </a:lnTo>
                <a:lnTo>
                  <a:pt x="75753" y="13394"/>
                </a:lnTo>
                <a:lnTo>
                  <a:pt x="76831" y="15031"/>
                </a:lnTo>
                <a:close/>
              </a:path>
              <a:path w="982345" h="125730">
                <a:moveTo>
                  <a:pt x="14039" y="125164"/>
                </a:moveTo>
                <a:lnTo>
                  <a:pt x="9376" y="125164"/>
                </a:lnTo>
                <a:lnTo>
                  <a:pt x="7441" y="125065"/>
                </a:lnTo>
                <a:lnTo>
                  <a:pt x="4464" y="124668"/>
                </a:lnTo>
                <a:lnTo>
                  <a:pt x="3274" y="124370"/>
                </a:lnTo>
                <a:lnTo>
                  <a:pt x="2381" y="123973"/>
                </a:lnTo>
                <a:lnTo>
                  <a:pt x="1488" y="123676"/>
                </a:lnTo>
                <a:lnTo>
                  <a:pt x="843" y="123279"/>
                </a:lnTo>
                <a:lnTo>
                  <a:pt x="446" y="122783"/>
                </a:lnTo>
                <a:lnTo>
                  <a:pt x="148" y="122287"/>
                </a:lnTo>
                <a:lnTo>
                  <a:pt x="0" y="121741"/>
                </a:lnTo>
                <a:lnTo>
                  <a:pt x="0" y="4613"/>
                </a:lnTo>
                <a:lnTo>
                  <a:pt x="148" y="4117"/>
                </a:lnTo>
                <a:lnTo>
                  <a:pt x="446" y="3720"/>
                </a:lnTo>
                <a:lnTo>
                  <a:pt x="744" y="3224"/>
                </a:lnTo>
                <a:lnTo>
                  <a:pt x="1289" y="2827"/>
                </a:lnTo>
                <a:lnTo>
                  <a:pt x="2083" y="2530"/>
                </a:lnTo>
                <a:lnTo>
                  <a:pt x="2877" y="2133"/>
                </a:lnTo>
                <a:lnTo>
                  <a:pt x="3869" y="1885"/>
                </a:lnTo>
                <a:lnTo>
                  <a:pt x="5060" y="1785"/>
                </a:lnTo>
                <a:lnTo>
                  <a:pt x="6350" y="1587"/>
                </a:lnTo>
                <a:lnTo>
                  <a:pt x="7987" y="1488"/>
                </a:lnTo>
                <a:lnTo>
                  <a:pt x="11757" y="1488"/>
                </a:lnTo>
                <a:lnTo>
                  <a:pt x="13295" y="1587"/>
                </a:lnTo>
                <a:lnTo>
                  <a:pt x="14585" y="1785"/>
                </a:lnTo>
                <a:lnTo>
                  <a:pt x="15875" y="1885"/>
                </a:lnTo>
                <a:lnTo>
                  <a:pt x="16916" y="2133"/>
                </a:lnTo>
                <a:lnTo>
                  <a:pt x="17710" y="2530"/>
                </a:lnTo>
                <a:lnTo>
                  <a:pt x="18504" y="2827"/>
                </a:lnTo>
                <a:lnTo>
                  <a:pt x="19050" y="3224"/>
                </a:lnTo>
                <a:lnTo>
                  <a:pt x="19347" y="3720"/>
                </a:lnTo>
                <a:lnTo>
                  <a:pt x="19645" y="4117"/>
                </a:lnTo>
                <a:lnTo>
                  <a:pt x="19794" y="4613"/>
                </a:lnTo>
                <a:lnTo>
                  <a:pt x="19794" y="15031"/>
                </a:lnTo>
                <a:lnTo>
                  <a:pt x="76831" y="15031"/>
                </a:lnTo>
                <a:lnTo>
                  <a:pt x="78432" y="17462"/>
                </a:lnTo>
                <a:lnTo>
                  <a:pt x="79429" y="19942"/>
                </a:lnTo>
                <a:lnTo>
                  <a:pt x="41274" y="19942"/>
                </a:lnTo>
                <a:lnTo>
                  <a:pt x="39737" y="20191"/>
                </a:lnTo>
                <a:lnTo>
                  <a:pt x="38248" y="20687"/>
                </a:lnTo>
                <a:lnTo>
                  <a:pt x="36760" y="21083"/>
                </a:lnTo>
                <a:lnTo>
                  <a:pt x="35222" y="21828"/>
                </a:lnTo>
                <a:lnTo>
                  <a:pt x="32047" y="24010"/>
                </a:lnTo>
                <a:lnTo>
                  <a:pt x="30410" y="25399"/>
                </a:lnTo>
                <a:lnTo>
                  <a:pt x="28723" y="27086"/>
                </a:lnTo>
                <a:lnTo>
                  <a:pt x="27037" y="28674"/>
                </a:lnTo>
                <a:lnTo>
                  <a:pt x="25251" y="30708"/>
                </a:lnTo>
                <a:lnTo>
                  <a:pt x="23366" y="33188"/>
                </a:lnTo>
                <a:lnTo>
                  <a:pt x="23366" y="60573"/>
                </a:lnTo>
                <a:lnTo>
                  <a:pt x="26640" y="64740"/>
                </a:lnTo>
                <a:lnTo>
                  <a:pt x="29765" y="67964"/>
                </a:lnTo>
                <a:lnTo>
                  <a:pt x="35718" y="72528"/>
                </a:lnTo>
                <a:lnTo>
                  <a:pt x="38844" y="73669"/>
                </a:lnTo>
                <a:lnTo>
                  <a:pt x="78495" y="73669"/>
                </a:lnTo>
                <a:lnTo>
                  <a:pt x="77192" y="76497"/>
                </a:lnTo>
                <a:lnTo>
                  <a:pt x="73145" y="82004"/>
                </a:lnTo>
                <a:lnTo>
                  <a:pt x="23366" y="82004"/>
                </a:lnTo>
                <a:lnTo>
                  <a:pt x="23366" y="121741"/>
                </a:lnTo>
                <a:lnTo>
                  <a:pt x="23167" y="122287"/>
                </a:lnTo>
                <a:lnTo>
                  <a:pt x="22770" y="122783"/>
                </a:lnTo>
                <a:lnTo>
                  <a:pt x="22473" y="123279"/>
                </a:lnTo>
                <a:lnTo>
                  <a:pt x="21877" y="123676"/>
                </a:lnTo>
                <a:lnTo>
                  <a:pt x="20984" y="123973"/>
                </a:lnTo>
                <a:lnTo>
                  <a:pt x="20091" y="124370"/>
                </a:lnTo>
                <a:lnTo>
                  <a:pt x="18901" y="124668"/>
                </a:lnTo>
                <a:lnTo>
                  <a:pt x="15924" y="125065"/>
                </a:lnTo>
                <a:lnTo>
                  <a:pt x="14039" y="125164"/>
                </a:lnTo>
                <a:close/>
              </a:path>
              <a:path w="982345" h="125730">
                <a:moveTo>
                  <a:pt x="78495" y="73669"/>
                </a:moveTo>
                <a:lnTo>
                  <a:pt x="45194" y="73669"/>
                </a:lnTo>
                <a:lnTo>
                  <a:pt x="47773" y="72876"/>
                </a:lnTo>
                <a:lnTo>
                  <a:pt x="49857" y="71288"/>
                </a:lnTo>
                <a:lnTo>
                  <a:pt x="52040" y="69701"/>
                </a:lnTo>
                <a:lnTo>
                  <a:pt x="53776" y="67667"/>
                </a:lnTo>
                <a:lnTo>
                  <a:pt x="55066" y="65186"/>
                </a:lnTo>
                <a:lnTo>
                  <a:pt x="56455" y="62706"/>
                </a:lnTo>
                <a:lnTo>
                  <a:pt x="57447" y="59878"/>
                </a:lnTo>
                <a:lnTo>
                  <a:pt x="58042" y="56703"/>
                </a:lnTo>
                <a:lnTo>
                  <a:pt x="58737" y="53528"/>
                </a:lnTo>
                <a:lnTo>
                  <a:pt x="59084" y="50353"/>
                </a:lnTo>
                <a:lnTo>
                  <a:pt x="59084" y="43606"/>
                </a:lnTo>
                <a:lnTo>
                  <a:pt x="58836" y="40233"/>
                </a:lnTo>
                <a:lnTo>
                  <a:pt x="57844" y="33783"/>
                </a:lnTo>
                <a:lnTo>
                  <a:pt x="56951" y="30906"/>
                </a:lnTo>
                <a:lnTo>
                  <a:pt x="55661" y="28426"/>
                </a:lnTo>
                <a:lnTo>
                  <a:pt x="54371" y="25846"/>
                </a:lnTo>
                <a:lnTo>
                  <a:pt x="52685" y="23812"/>
                </a:lnTo>
                <a:lnTo>
                  <a:pt x="50536" y="22274"/>
                </a:lnTo>
                <a:lnTo>
                  <a:pt x="48517" y="20736"/>
                </a:lnTo>
                <a:lnTo>
                  <a:pt x="45938" y="19942"/>
                </a:lnTo>
                <a:lnTo>
                  <a:pt x="79429" y="19942"/>
                </a:lnTo>
                <a:lnTo>
                  <a:pt x="80377" y="22324"/>
                </a:lnTo>
                <a:lnTo>
                  <a:pt x="81753" y="28674"/>
                </a:lnTo>
                <a:lnTo>
                  <a:pt x="82801" y="33188"/>
                </a:lnTo>
                <a:lnTo>
                  <a:pt x="82891" y="33783"/>
                </a:lnTo>
                <a:lnTo>
                  <a:pt x="83492" y="39290"/>
                </a:lnTo>
                <a:lnTo>
                  <a:pt x="83415" y="53528"/>
                </a:lnTo>
                <a:lnTo>
                  <a:pt x="82698" y="59531"/>
                </a:lnTo>
                <a:lnTo>
                  <a:pt x="79523" y="71437"/>
                </a:lnTo>
                <a:lnTo>
                  <a:pt x="78495" y="73669"/>
                </a:lnTo>
                <a:close/>
              </a:path>
              <a:path w="982345" h="125730">
                <a:moveTo>
                  <a:pt x="53181" y="93464"/>
                </a:moveTo>
                <a:lnTo>
                  <a:pt x="44946" y="93464"/>
                </a:lnTo>
                <a:lnTo>
                  <a:pt x="42713" y="93216"/>
                </a:lnTo>
                <a:lnTo>
                  <a:pt x="40630" y="92719"/>
                </a:lnTo>
                <a:lnTo>
                  <a:pt x="38645" y="92323"/>
                </a:lnTo>
                <a:lnTo>
                  <a:pt x="23366" y="82004"/>
                </a:lnTo>
                <a:lnTo>
                  <a:pt x="73145" y="82004"/>
                </a:lnTo>
                <a:lnTo>
                  <a:pt x="71139" y="84732"/>
                </a:lnTo>
                <a:lnTo>
                  <a:pt x="67369" y="87907"/>
                </a:lnTo>
                <a:lnTo>
                  <a:pt x="62805" y="90189"/>
                </a:lnTo>
                <a:lnTo>
                  <a:pt x="58340" y="92372"/>
                </a:lnTo>
                <a:lnTo>
                  <a:pt x="53181" y="93464"/>
                </a:lnTo>
                <a:close/>
              </a:path>
              <a:path w="982345" h="125730">
                <a:moveTo>
                  <a:pt x="155485" y="15626"/>
                </a:moveTo>
                <a:lnTo>
                  <a:pt x="122169" y="15626"/>
                </a:lnTo>
                <a:lnTo>
                  <a:pt x="124352" y="12451"/>
                </a:lnTo>
                <a:lnTo>
                  <a:pt x="138986" y="744"/>
                </a:lnTo>
                <a:lnTo>
                  <a:pt x="140772" y="248"/>
                </a:lnTo>
                <a:lnTo>
                  <a:pt x="142509" y="0"/>
                </a:lnTo>
                <a:lnTo>
                  <a:pt x="144989" y="0"/>
                </a:lnTo>
                <a:lnTo>
                  <a:pt x="145832" y="49"/>
                </a:lnTo>
                <a:lnTo>
                  <a:pt x="146725" y="148"/>
                </a:lnTo>
                <a:lnTo>
                  <a:pt x="147718" y="148"/>
                </a:lnTo>
                <a:lnTo>
                  <a:pt x="148710" y="297"/>
                </a:lnTo>
                <a:lnTo>
                  <a:pt x="149702" y="595"/>
                </a:lnTo>
                <a:lnTo>
                  <a:pt x="150694" y="793"/>
                </a:lnTo>
                <a:lnTo>
                  <a:pt x="151538" y="1041"/>
                </a:lnTo>
                <a:lnTo>
                  <a:pt x="152232" y="1339"/>
                </a:lnTo>
                <a:lnTo>
                  <a:pt x="153026" y="1537"/>
                </a:lnTo>
                <a:lnTo>
                  <a:pt x="153572" y="1835"/>
                </a:lnTo>
                <a:lnTo>
                  <a:pt x="153869" y="2232"/>
                </a:lnTo>
                <a:lnTo>
                  <a:pt x="154266" y="2530"/>
                </a:lnTo>
                <a:lnTo>
                  <a:pt x="154479" y="2827"/>
                </a:lnTo>
                <a:lnTo>
                  <a:pt x="154613" y="3274"/>
                </a:lnTo>
                <a:lnTo>
                  <a:pt x="154812" y="3571"/>
                </a:lnTo>
                <a:lnTo>
                  <a:pt x="154968" y="4117"/>
                </a:lnTo>
                <a:lnTo>
                  <a:pt x="155060" y="4762"/>
                </a:lnTo>
                <a:lnTo>
                  <a:pt x="155258" y="5357"/>
                </a:lnTo>
                <a:lnTo>
                  <a:pt x="155369" y="7887"/>
                </a:lnTo>
                <a:lnTo>
                  <a:pt x="155481" y="9872"/>
                </a:lnTo>
                <a:lnTo>
                  <a:pt x="155485" y="15626"/>
                </a:lnTo>
                <a:close/>
              </a:path>
              <a:path w="982345" h="125730">
                <a:moveTo>
                  <a:pt x="116265" y="91975"/>
                </a:moveTo>
                <a:lnTo>
                  <a:pt x="111602" y="91975"/>
                </a:lnTo>
                <a:lnTo>
                  <a:pt x="109667" y="91876"/>
                </a:lnTo>
                <a:lnTo>
                  <a:pt x="108179" y="91678"/>
                </a:lnTo>
                <a:lnTo>
                  <a:pt x="106691" y="91578"/>
                </a:lnTo>
                <a:lnTo>
                  <a:pt x="102315" y="4316"/>
                </a:lnTo>
                <a:lnTo>
                  <a:pt x="102412" y="4067"/>
                </a:lnTo>
                <a:lnTo>
                  <a:pt x="102672" y="3720"/>
                </a:lnTo>
                <a:lnTo>
                  <a:pt x="102970" y="3224"/>
                </a:lnTo>
                <a:lnTo>
                  <a:pt x="103516" y="2827"/>
                </a:lnTo>
                <a:lnTo>
                  <a:pt x="104309" y="2530"/>
                </a:lnTo>
                <a:lnTo>
                  <a:pt x="105103" y="2133"/>
                </a:lnTo>
                <a:lnTo>
                  <a:pt x="106145" y="1885"/>
                </a:lnTo>
                <a:lnTo>
                  <a:pt x="107435" y="1785"/>
                </a:lnTo>
                <a:lnTo>
                  <a:pt x="108725" y="1587"/>
                </a:lnTo>
                <a:lnTo>
                  <a:pt x="110312" y="1488"/>
                </a:lnTo>
                <a:lnTo>
                  <a:pt x="114182" y="1488"/>
                </a:lnTo>
                <a:lnTo>
                  <a:pt x="115819" y="1587"/>
                </a:lnTo>
                <a:lnTo>
                  <a:pt x="117109" y="1785"/>
                </a:lnTo>
                <a:lnTo>
                  <a:pt x="118498" y="1885"/>
                </a:lnTo>
                <a:lnTo>
                  <a:pt x="119539" y="2133"/>
                </a:lnTo>
                <a:lnTo>
                  <a:pt x="120234" y="2530"/>
                </a:lnTo>
                <a:lnTo>
                  <a:pt x="120929" y="2827"/>
                </a:lnTo>
                <a:lnTo>
                  <a:pt x="121425" y="3224"/>
                </a:lnTo>
                <a:lnTo>
                  <a:pt x="121722" y="3720"/>
                </a:lnTo>
                <a:lnTo>
                  <a:pt x="121983" y="4067"/>
                </a:lnTo>
                <a:lnTo>
                  <a:pt x="122079" y="4316"/>
                </a:lnTo>
                <a:lnTo>
                  <a:pt x="122169" y="15626"/>
                </a:lnTo>
                <a:lnTo>
                  <a:pt x="155485" y="15626"/>
                </a:lnTo>
                <a:lnTo>
                  <a:pt x="155407" y="17065"/>
                </a:lnTo>
                <a:lnTo>
                  <a:pt x="155209" y="18454"/>
                </a:lnTo>
                <a:lnTo>
                  <a:pt x="155109" y="19843"/>
                </a:lnTo>
                <a:lnTo>
                  <a:pt x="154911" y="20984"/>
                </a:lnTo>
                <a:lnTo>
                  <a:pt x="154613" y="21877"/>
                </a:lnTo>
                <a:lnTo>
                  <a:pt x="141566" y="21877"/>
                </a:lnTo>
                <a:lnTo>
                  <a:pt x="140276" y="22175"/>
                </a:lnTo>
                <a:lnTo>
                  <a:pt x="138986" y="22770"/>
                </a:lnTo>
                <a:lnTo>
                  <a:pt x="137697" y="23266"/>
                </a:lnTo>
                <a:lnTo>
                  <a:pt x="136307" y="24060"/>
                </a:lnTo>
                <a:lnTo>
                  <a:pt x="125592" y="36462"/>
                </a:lnTo>
                <a:lnTo>
                  <a:pt x="125592" y="88850"/>
                </a:lnTo>
                <a:lnTo>
                  <a:pt x="125393" y="89396"/>
                </a:lnTo>
                <a:lnTo>
                  <a:pt x="119639" y="91678"/>
                </a:lnTo>
                <a:lnTo>
                  <a:pt x="118150" y="91876"/>
                </a:lnTo>
                <a:lnTo>
                  <a:pt x="116265" y="91975"/>
                </a:lnTo>
                <a:close/>
              </a:path>
              <a:path w="982345" h="125730">
                <a:moveTo>
                  <a:pt x="152827" y="23961"/>
                </a:moveTo>
                <a:lnTo>
                  <a:pt x="151736" y="23961"/>
                </a:lnTo>
                <a:lnTo>
                  <a:pt x="151190" y="23862"/>
                </a:lnTo>
                <a:lnTo>
                  <a:pt x="150595" y="23663"/>
                </a:lnTo>
                <a:lnTo>
                  <a:pt x="150000" y="23366"/>
                </a:lnTo>
                <a:lnTo>
                  <a:pt x="149305" y="23117"/>
                </a:lnTo>
                <a:lnTo>
                  <a:pt x="148511" y="22919"/>
                </a:lnTo>
                <a:lnTo>
                  <a:pt x="147718" y="22621"/>
                </a:lnTo>
                <a:lnTo>
                  <a:pt x="146825" y="22373"/>
                </a:lnTo>
                <a:lnTo>
                  <a:pt x="144939" y="21976"/>
                </a:lnTo>
                <a:lnTo>
                  <a:pt x="143947" y="21877"/>
                </a:lnTo>
                <a:lnTo>
                  <a:pt x="154613" y="21877"/>
                </a:lnTo>
                <a:lnTo>
                  <a:pt x="154415" y="22671"/>
                </a:lnTo>
                <a:lnTo>
                  <a:pt x="154171" y="23117"/>
                </a:lnTo>
                <a:lnTo>
                  <a:pt x="154051" y="23266"/>
                </a:lnTo>
                <a:lnTo>
                  <a:pt x="153323" y="23812"/>
                </a:lnTo>
                <a:lnTo>
                  <a:pt x="152827" y="23961"/>
                </a:lnTo>
                <a:close/>
              </a:path>
              <a:path w="982345" h="125730">
                <a:moveTo>
                  <a:pt x="213655" y="93464"/>
                </a:moveTo>
                <a:lnTo>
                  <a:pt x="198673" y="93464"/>
                </a:lnTo>
                <a:lnTo>
                  <a:pt x="192273" y="92471"/>
                </a:lnTo>
                <a:lnTo>
                  <a:pt x="163400" y="61366"/>
                </a:lnTo>
                <a:lnTo>
                  <a:pt x="162557" y="40481"/>
                </a:lnTo>
                <a:lnTo>
                  <a:pt x="163500" y="33982"/>
                </a:lnTo>
                <a:lnTo>
                  <a:pt x="193761" y="1141"/>
                </a:lnTo>
                <a:lnTo>
                  <a:pt x="200459" y="0"/>
                </a:lnTo>
                <a:lnTo>
                  <a:pt x="215540" y="0"/>
                </a:lnTo>
                <a:lnTo>
                  <a:pt x="221989" y="992"/>
                </a:lnTo>
                <a:lnTo>
                  <a:pt x="232903" y="4960"/>
                </a:lnTo>
                <a:lnTo>
                  <a:pt x="237418" y="7937"/>
                </a:lnTo>
                <a:lnTo>
                  <a:pt x="240989" y="11906"/>
                </a:lnTo>
                <a:lnTo>
                  <a:pt x="244561" y="15775"/>
                </a:lnTo>
                <a:lnTo>
                  <a:pt x="246025" y="18454"/>
                </a:lnTo>
                <a:lnTo>
                  <a:pt x="203733" y="18454"/>
                </a:lnTo>
                <a:lnTo>
                  <a:pt x="200707" y="19099"/>
                </a:lnTo>
                <a:lnTo>
                  <a:pt x="195547" y="21679"/>
                </a:lnTo>
                <a:lnTo>
                  <a:pt x="193414" y="23564"/>
                </a:lnTo>
                <a:lnTo>
                  <a:pt x="191727" y="26044"/>
                </a:lnTo>
                <a:lnTo>
                  <a:pt x="190041" y="28426"/>
                </a:lnTo>
                <a:lnTo>
                  <a:pt x="188751" y="31353"/>
                </a:lnTo>
                <a:lnTo>
                  <a:pt x="187858" y="34825"/>
                </a:lnTo>
                <a:lnTo>
                  <a:pt x="187064" y="38199"/>
                </a:lnTo>
                <a:lnTo>
                  <a:pt x="186667" y="42118"/>
                </a:lnTo>
                <a:lnTo>
                  <a:pt x="186722" y="51246"/>
                </a:lnTo>
                <a:lnTo>
                  <a:pt x="203038" y="74860"/>
                </a:lnTo>
                <a:lnTo>
                  <a:pt x="244716" y="74860"/>
                </a:lnTo>
                <a:lnTo>
                  <a:pt x="244016" y="76100"/>
                </a:lnTo>
                <a:lnTo>
                  <a:pt x="240245" y="80367"/>
                </a:lnTo>
                <a:lnTo>
                  <a:pt x="236475" y="84534"/>
                </a:lnTo>
                <a:lnTo>
                  <a:pt x="231712" y="87758"/>
                </a:lnTo>
                <a:lnTo>
                  <a:pt x="220302" y="92323"/>
                </a:lnTo>
                <a:lnTo>
                  <a:pt x="213655" y="93464"/>
                </a:lnTo>
                <a:close/>
              </a:path>
              <a:path w="982345" h="125730">
                <a:moveTo>
                  <a:pt x="244716" y="74860"/>
                </a:moveTo>
                <a:lnTo>
                  <a:pt x="210381" y="74860"/>
                </a:lnTo>
                <a:lnTo>
                  <a:pt x="213407" y="74215"/>
                </a:lnTo>
                <a:lnTo>
                  <a:pt x="215986" y="72925"/>
                </a:lnTo>
                <a:lnTo>
                  <a:pt x="218665" y="71635"/>
                </a:lnTo>
                <a:lnTo>
                  <a:pt x="220798" y="69800"/>
                </a:lnTo>
                <a:lnTo>
                  <a:pt x="222386" y="67419"/>
                </a:lnTo>
                <a:lnTo>
                  <a:pt x="224073" y="64938"/>
                </a:lnTo>
                <a:lnTo>
                  <a:pt x="225313" y="62011"/>
                </a:lnTo>
                <a:lnTo>
                  <a:pt x="226107" y="58638"/>
                </a:lnTo>
                <a:lnTo>
                  <a:pt x="227000" y="55165"/>
                </a:lnTo>
                <a:lnTo>
                  <a:pt x="227446" y="51246"/>
                </a:lnTo>
                <a:lnTo>
                  <a:pt x="227391" y="42118"/>
                </a:lnTo>
                <a:lnTo>
                  <a:pt x="227099" y="38943"/>
                </a:lnTo>
                <a:lnTo>
                  <a:pt x="226404" y="35569"/>
                </a:lnTo>
                <a:lnTo>
                  <a:pt x="225809" y="32097"/>
                </a:lnTo>
                <a:lnTo>
                  <a:pt x="224718" y="29120"/>
                </a:lnTo>
                <a:lnTo>
                  <a:pt x="223130" y="26640"/>
                </a:lnTo>
                <a:lnTo>
                  <a:pt x="221543" y="24060"/>
                </a:lnTo>
                <a:lnTo>
                  <a:pt x="219459" y="22076"/>
                </a:lnTo>
                <a:lnTo>
                  <a:pt x="216879" y="20687"/>
                </a:lnTo>
                <a:lnTo>
                  <a:pt x="214300" y="19198"/>
                </a:lnTo>
                <a:lnTo>
                  <a:pt x="211075" y="18454"/>
                </a:lnTo>
                <a:lnTo>
                  <a:pt x="246025" y="18454"/>
                </a:lnTo>
                <a:lnTo>
                  <a:pt x="247191" y="20587"/>
                </a:lnTo>
                <a:lnTo>
                  <a:pt x="248971" y="26640"/>
                </a:lnTo>
                <a:lnTo>
                  <a:pt x="250663" y="31998"/>
                </a:lnTo>
                <a:lnTo>
                  <a:pt x="251515" y="38199"/>
                </a:lnTo>
                <a:lnTo>
                  <a:pt x="251556" y="52982"/>
                </a:lnTo>
                <a:lnTo>
                  <a:pt x="250614" y="59481"/>
                </a:lnTo>
                <a:lnTo>
                  <a:pt x="246843" y="71090"/>
                </a:lnTo>
                <a:lnTo>
                  <a:pt x="244716" y="74860"/>
                </a:lnTo>
                <a:close/>
              </a:path>
              <a:path w="982345" h="125730">
                <a:moveTo>
                  <a:pt x="307633" y="125313"/>
                </a:moveTo>
                <a:lnTo>
                  <a:pt x="293247" y="125313"/>
                </a:lnTo>
                <a:lnTo>
                  <a:pt x="287194" y="124767"/>
                </a:lnTo>
                <a:lnTo>
                  <a:pt x="260926" y="99764"/>
                </a:lnTo>
                <a:lnTo>
                  <a:pt x="261038" y="98871"/>
                </a:lnTo>
                <a:lnTo>
                  <a:pt x="267648" y="86766"/>
                </a:lnTo>
                <a:lnTo>
                  <a:pt x="269137" y="85179"/>
                </a:lnTo>
                <a:lnTo>
                  <a:pt x="270873" y="83691"/>
                </a:lnTo>
                <a:lnTo>
                  <a:pt x="272857" y="82301"/>
                </a:lnTo>
                <a:lnTo>
                  <a:pt x="270178" y="80813"/>
                </a:lnTo>
                <a:lnTo>
                  <a:pt x="264374" y="64789"/>
                </a:lnTo>
                <a:lnTo>
                  <a:pt x="265217" y="61466"/>
                </a:lnTo>
                <a:lnTo>
                  <a:pt x="267339" y="57695"/>
                </a:lnTo>
                <a:lnTo>
                  <a:pt x="268591" y="55413"/>
                </a:lnTo>
                <a:lnTo>
                  <a:pt x="270774" y="52685"/>
                </a:lnTo>
                <a:lnTo>
                  <a:pt x="273453" y="50303"/>
                </a:lnTo>
                <a:lnTo>
                  <a:pt x="271270" y="48121"/>
                </a:lnTo>
                <a:lnTo>
                  <a:pt x="266319" y="26193"/>
                </a:lnTo>
                <a:lnTo>
                  <a:pt x="267152" y="21927"/>
                </a:lnTo>
                <a:lnTo>
                  <a:pt x="269034" y="17710"/>
                </a:lnTo>
                <a:lnTo>
                  <a:pt x="270526" y="14287"/>
                </a:lnTo>
                <a:lnTo>
                  <a:pt x="295678" y="297"/>
                </a:lnTo>
                <a:lnTo>
                  <a:pt x="303417" y="297"/>
                </a:lnTo>
                <a:lnTo>
                  <a:pt x="305897" y="446"/>
                </a:lnTo>
                <a:lnTo>
                  <a:pt x="310660" y="1041"/>
                </a:lnTo>
                <a:lnTo>
                  <a:pt x="312892" y="1488"/>
                </a:lnTo>
                <a:lnTo>
                  <a:pt x="314976" y="2083"/>
                </a:lnTo>
                <a:lnTo>
                  <a:pt x="342310" y="2083"/>
                </a:lnTo>
                <a:lnTo>
                  <a:pt x="343104" y="2778"/>
                </a:lnTo>
                <a:lnTo>
                  <a:pt x="343699" y="4167"/>
                </a:lnTo>
                <a:lnTo>
                  <a:pt x="344394" y="5457"/>
                </a:lnTo>
                <a:lnTo>
                  <a:pt x="344741" y="7739"/>
                </a:lnTo>
                <a:lnTo>
                  <a:pt x="344695" y="14287"/>
                </a:lnTo>
                <a:lnTo>
                  <a:pt x="344394" y="16222"/>
                </a:lnTo>
                <a:lnTo>
                  <a:pt x="344255" y="16519"/>
                </a:lnTo>
                <a:lnTo>
                  <a:pt x="298257" y="16519"/>
                </a:lnTo>
                <a:lnTo>
                  <a:pt x="296223" y="16916"/>
                </a:lnTo>
                <a:lnTo>
                  <a:pt x="294317" y="17760"/>
                </a:lnTo>
                <a:lnTo>
                  <a:pt x="292751" y="18405"/>
                </a:lnTo>
                <a:lnTo>
                  <a:pt x="291312" y="19446"/>
                </a:lnTo>
                <a:lnTo>
                  <a:pt x="289030" y="22125"/>
                </a:lnTo>
                <a:lnTo>
                  <a:pt x="288187" y="23663"/>
                </a:lnTo>
                <a:lnTo>
                  <a:pt x="286996" y="27235"/>
                </a:lnTo>
                <a:lnTo>
                  <a:pt x="286763" y="28674"/>
                </a:lnTo>
                <a:lnTo>
                  <a:pt x="286862" y="35669"/>
                </a:lnTo>
                <a:lnTo>
                  <a:pt x="287939" y="38596"/>
                </a:lnTo>
                <a:lnTo>
                  <a:pt x="290419" y="41076"/>
                </a:lnTo>
                <a:lnTo>
                  <a:pt x="292899" y="43457"/>
                </a:lnTo>
                <a:lnTo>
                  <a:pt x="296372" y="44648"/>
                </a:lnTo>
                <a:lnTo>
                  <a:pt x="332396" y="44648"/>
                </a:lnTo>
                <a:lnTo>
                  <a:pt x="331248" y="47376"/>
                </a:lnTo>
                <a:lnTo>
                  <a:pt x="328916" y="50551"/>
                </a:lnTo>
                <a:lnTo>
                  <a:pt x="325840" y="53131"/>
                </a:lnTo>
                <a:lnTo>
                  <a:pt x="322864" y="55711"/>
                </a:lnTo>
                <a:lnTo>
                  <a:pt x="319242" y="57695"/>
                </a:lnTo>
                <a:lnTo>
                  <a:pt x="319090" y="57745"/>
                </a:lnTo>
                <a:lnTo>
                  <a:pt x="287740" y="57745"/>
                </a:lnTo>
                <a:lnTo>
                  <a:pt x="286946" y="58539"/>
                </a:lnTo>
                <a:lnTo>
                  <a:pt x="286252" y="59481"/>
                </a:lnTo>
                <a:lnTo>
                  <a:pt x="285061" y="61664"/>
                </a:lnTo>
                <a:lnTo>
                  <a:pt x="284764" y="62904"/>
                </a:lnTo>
                <a:lnTo>
                  <a:pt x="284764" y="66079"/>
                </a:lnTo>
                <a:lnTo>
                  <a:pt x="318696" y="71536"/>
                </a:lnTo>
                <a:lnTo>
                  <a:pt x="322913" y="72181"/>
                </a:lnTo>
                <a:lnTo>
                  <a:pt x="330255" y="74562"/>
                </a:lnTo>
                <a:lnTo>
                  <a:pt x="333331" y="76200"/>
                </a:lnTo>
                <a:lnTo>
                  <a:pt x="335812" y="78283"/>
                </a:lnTo>
                <a:lnTo>
                  <a:pt x="338391" y="80267"/>
                </a:lnTo>
                <a:lnTo>
                  <a:pt x="340326" y="82748"/>
                </a:lnTo>
                <a:lnTo>
                  <a:pt x="341616" y="85725"/>
                </a:lnTo>
                <a:lnTo>
                  <a:pt x="342478" y="87510"/>
                </a:lnTo>
                <a:lnTo>
                  <a:pt x="291014" y="87510"/>
                </a:lnTo>
                <a:lnTo>
                  <a:pt x="289427" y="88701"/>
                </a:lnTo>
                <a:lnTo>
                  <a:pt x="283457" y="102989"/>
                </a:lnTo>
                <a:lnTo>
                  <a:pt x="284962" y="105271"/>
                </a:lnTo>
                <a:lnTo>
                  <a:pt x="288038" y="106858"/>
                </a:lnTo>
                <a:lnTo>
                  <a:pt x="291213" y="108545"/>
                </a:lnTo>
                <a:lnTo>
                  <a:pt x="295628" y="109388"/>
                </a:lnTo>
                <a:lnTo>
                  <a:pt x="339935" y="109388"/>
                </a:lnTo>
                <a:lnTo>
                  <a:pt x="339235" y="110827"/>
                </a:lnTo>
                <a:lnTo>
                  <a:pt x="336506" y="114002"/>
                </a:lnTo>
                <a:lnTo>
                  <a:pt x="332835" y="116681"/>
                </a:lnTo>
                <a:lnTo>
                  <a:pt x="329263" y="119360"/>
                </a:lnTo>
                <a:lnTo>
                  <a:pt x="324749" y="121443"/>
                </a:lnTo>
                <a:lnTo>
                  <a:pt x="319292" y="122932"/>
                </a:lnTo>
                <a:lnTo>
                  <a:pt x="313934" y="124519"/>
                </a:lnTo>
                <a:lnTo>
                  <a:pt x="307633" y="125313"/>
                </a:lnTo>
                <a:close/>
              </a:path>
              <a:path w="982345" h="125730">
                <a:moveTo>
                  <a:pt x="332396" y="44648"/>
                </a:moveTo>
                <a:lnTo>
                  <a:pt x="303119" y="44648"/>
                </a:lnTo>
                <a:lnTo>
                  <a:pt x="305103" y="44301"/>
                </a:lnTo>
                <a:lnTo>
                  <a:pt x="306790" y="43606"/>
                </a:lnTo>
                <a:lnTo>
                  <a:pt x="313785" y="36016"/>
                </a:lnTo>
                <a:lnTo>
                  <a:pt x="314380" y="34329"/>
                </a:lnTo>
                <a:lnTo>
                  <a:pt x="314678" y="32543"/>
                </a:lnTo>
                <a:lnTo>
                  <a:pt x="314678" y="26193"/>
                </a:lnTo>
                <a:lnTo>
                  <a:pt x="313438" y="22721"/>
                </a:lnTo>
                <a:lnTo>
                  <a:pt x="308477" y="17760"/>
                </a:lnTo>
                <a:lnTo>
                  <a:pt x="305004" y="16519"/>
                </a:lnTo>
                <a:lnTo>
                  <a:pt x="344255" y="16519"/>
                </a:lnTo>
                <a:lnTo>
                  <a:pt x="343104" y="19099"/>
                </a:lnTo>
                <a:lnTo>
                  <a:pt x="342310" y="19794"/>
                </a:lnTo>
                <a:lnTo>
                  <a:pt x="331496" y="19794"/>
                </a:lnTo>
                <a:lnTo>
                  <a:pt x="332885" y="21282"/>
                </a:lnTo>
                <a:lnTo>
                  <a:pt x="333877" y="22969"/>
                </a:lnTo>
                <a:lnTo>
                  <a:pt x="335067" y="26739"/>
                </a:lnTo>
                <a:lnTo>
                  <a:pt x="335365" y="28674"/>
                </a:lnTo>
                <a:lnTo>
                  <a:pt x="335268" y="36016"/>
                </a:lnTo>
                <a:lnTo>
                  <a:pt x="334522" y="39836"/>
                </a:lnTo>
                <a:lnTo>
                  <a:pt x="332835" y="43606"/>
                </a:lnTo>
                <a:lnTo>
                  <a:pt x="332396" y="44648"/>
                </a:lnTo>
                <a:close/>
              </a:path>
              <a:path w="982345" h="125730">
                <a:moveTo>
                  <a:pt x="306096" y="61019"/>
                </a:moveTo>
                <a:lnTo>
                  <a:pt x="298158" y="61019"/>
                </a:lnTo>
                <a:lnTo>
                  <a:pt x="295628" y="60672"/>
                </a:lnTo>
                <a:lnTo>
                  <a:pt x="290865" y="59283"/>
                </a:lnTo>
                <a:lnTo>
                  <a:pt x="289030" y="58539"/>
                </a:lnTo>
                <a:lnTo>
                  <a:pt x="287740" y="57745"/>
                </a:lnTo>
                <a:lnTo>
                  <a:pt x="319090" y="57745"/>
                </a:lnTo>
                <a:lnTo>
                  <a:pt x="314976" y="59084"/>
                </a:lnTo>
                <a:lnTo>
                  <a:pt x="310808" y="60374"/>
                </a:lnTo>
                <a:lnTo>
                  <a:pt x="306096" y="61019"/>
                </a:lnTo>
                <a:close/>
              </a:path>
              <a:path w="982345" h="125730">
                <a:moveTo>
                  <a:pt x="339935" y="109388"/>
                </a:moveTo>
                <a:lnTo>
                  <a:pt x="304855" y="109388"/>
                </a:lnTo>
                <a:lnTo>
                  <a:pt x="307832" y="108991"/>
                </a:lnTo>
                <a:lnTo>
                  <a:pt x="310213" y="108198"/>
                </a:lnTo>
                <a:lnTo>
                  <a:pt x="312694" y="107503"/>
                </a:lnTo>
                <a:lnTo>
                  <a:pt x="314678" y="106560"/>
                </a:lnTo>
                <a:lnTo>
                  <a:pt x="316166" y="105370"/>
                </a:lnTo>
                <a:lnTo>
                  <a:pt x="317655" y="104278"/>
                </a:lnTo>
                <a:lnTo>
                  <a:pt x="318696" y="102989"/>
                </a:lnTo>
                <a:lnTo>
                  <a:pt x="319887" y="100012"/>
                </a:lnTo>
                <a:lnTo>
                  <a:pt x="320108" y="98871"/>
                </a:lnTo>
                <a:lnTo>
                  <a:pt x="320158" y="94059"/>
                </a:lnTo>
                <a:lnTo>
                  <a:pt x="319070" y="92025"/>
                </a:lnTo>
                <a:lnTo>
                  <a:pt x="316762" y="90487"/>
                </a:lnTo>
                <a:lnTo>
                  <a:pt x="314579" y="88999"/>
                </a:lnTo>
                <a:lnTo>
                  <a:pt x="311553" y="88155"/>
                </a:lnTo>
                <a:lnTo>
                  <a:pt x="307683" y="87957"/>
                </a:lnTo>
                <a:lnTo>
                  <a:pt x="291014" y="87510"/>
                </a:lnTo>
                <a:lnTo>
                  <a:pt x="342478" y="87510"/>
                </a:lnTo>
                <a:lnTo>
                  <a:pt x="343005" y="88602"/>
                </a:lnTo>
                <a:lnTo>
                  <a:pt x="343617" y="91529"/>
                </a:lnTo>
                <a:lnTo>
                  <a:pt x="343641" y="100012"/>
                </a:lnTo>
                <a:lnTo>
                  <a:pt x="342806" y="103584"/>
                </a:lnTo>
                <a:lnTo>
                  <a:pt x="341021" y="107156"/>
                </a:lnTo>
                <a:lnTo>
                  <a:pt x="339935" y="109388"/>
                </a:lnTo>
                <a:close/>
              </a:path>
              <a:path w="982345" h="125730">
                <a:moveTo>
                  <a:pt x="413609" y="15626"/>
                </a:moveTo>
                <a:lnTo>
                  <a:pt x="380293" y="15626"/>
                </a:lnTo>
                <a:lnTo>
                  <a:pt x="382475" y="12451"/>
                </a:lnTo>
                <a:lnTo>
                  <a:pt x="397110" y="744"/>
                </a:lnTo>
                <a:lnTo>
                  <a:pt x="398896" y="248"/>
                </a:lnTo>
                <a:lnTo>
                  <a:pt x="400632" y="0"/>
                </a:lnTo>
                <a:lnTo>
                  <a:pt x="403113" y="0"/>
                </a:lnTo>
                <a:lnTo>
                  <a:pt x="403956" y="49"/>
                </a:lnTo>
                <a:lnTo>
                  <a:pt x="404849" y="148"/>
                </a:lnTo>
                <a:lnTo>
                  <a:pt x="405841" y="148"/>
                </a:lnTo>
                <a:lnTo>
                  <a:pt x="406834" y="297"/>
                </a:lnTo>
                <a:lnTo>
                  <a:pt x="407826" y="595"/>
                </a:lnTo>
                <a:lnTo>
                  <a:pt x="408818" y="793"/>
                </a:lnTo>
                <a:lnTo>
                  <a:pt x="409661" y="1041"/>
                </a:lnTo>
                <a:lnTo>
                  <a:pt x="410356" y="1339"/>
                </a:lnTo>
                <a:lnTo>
                  <a:pt x="411150" y="1537"/>
                </a:lnTo>
                <a:lnTo>
                  <a:pt x="411695" y="1835"/>
                </a:lnTo>
                <a:lnTo>
                  <a:pt x="411993" y="2232"/>
                </a:lnTo>
                <a:lnTo>
                  <a:pt x="412390" y="2530"/>
                </a:lnTo>
                <a:lnTo>
                  <a:pt x="412602" y="2827"/>
                </a:lnTo>
                <a:lnTo>
                  <a:pt x="412737" y="3274"/>
                </a:lnTo>
                <a:lnTo>
                  <a:pt x="412936" y="3571"/>
                </a:lnTo>
                <a:lnTo>
                  <a:pt x="413092" y="4117"/>
                </a:lnTo>
                <a:lnTo>
                  <a:pt x="413184" y="4762"/>
                </a:lnTo>
                <a:lnTo>
                  <a:pt x="413382" y="5357"/>
                </a:lnTo>
                <a:lnTo>
                  <a:pt x="413493" y="7887"/>
                </a:lnTo>
                <a:lnTo>
                  <a:pt x="413605" y="9872"/>
                </a:lnTo>
                <a:lnTo>
                  <a:pt x="413609" y="15626"/>
                </a:lnTo>
                <a:close/>
              </a:path>
              <a:path w="982345" h="125730">
                <a:moveTo>
                  <a:pt x="374389" y="91975"/>
                </a:moveTo>
                <a:lnTo>
                  <a:pt x="369726" y="91975"/>
                </a:lnTo>
                <a:lnTo>
                  <a:pt x="367791" y="91876"/>
                </a:lnTo>
                <a:lnTo>
                  <a:pt x="366303" y="91678"/>
                </a:lnTo>
                <a:lnTo>
                  <a:pt x="364814" y="91578"/>
                </a:lnTo>
                <a:lnTo>
                  <a:pt x="360439" y="4316"/>
                </a:lnTo>
                <a:lnTo>
                  <a:pt x="360536" y="4067"/>
                </a:lnTo>
                <a:lnTo>
                  <a:pt x="360796" y="3720"/>
                </a:lnTo>
                <a:lnTo>
                  <a:pt x="361094" y="3224"/>
                </a:lnTo>
                <a:lnTo>
                  <a:pt x="361639" y="2827"/>
                </a:lnTo>
                <a:lnTo>
                  <a:pt x="362433" y="2530"/>
                </a:lnTo>
                <a:lnTo>
                  <a:pt x="363227" y="2133"/>
                </a:lnTo>
                <a:lnTo>
                  <a:pt x="364269" y="1885"/>
                </a:lnTo>
                <a:lnTo>
                  <a:pt x="365559" y="1785"/>
                </a:lnTo>
                <a:lnTo>
                  <a:pt x="366848" y="1587"/>
                </a:lnTo>
                <a:lnTo>
                  <a:pt x="368436" y="1488"/>
                </a:lnTo>
                <a:lnTo>
                  <a:pt x="372306" y="1488"/>
                </a:lnTo>
                <a:lnTo>
                  <a:pt x="373943" y="1587"/>
                </a:lnTo>
                <a:lnTo>
                  <a:pt x="375232" y="1785"/>
                </a:lnTo>
                <a:lnTo>
                  <a:pt x="376621" y="1885"/>
                </a:lnTo>
                <a:lnTo>
                  <a:pt x="377663" y="2133"/>
                </a:lnTo>
                <a:lnTo>
                  <a:pt x="378358" y="2530"/>
                </a:lnTo>
                <a:lnTo>
                  <a:pt x="379052" y="2827"/>
                </a:lnTo>
                <a:lnTo>
                  <a:pt x="379548" y="3224"/>
                </a:lnTo>
                <a:lnTo>
                  <a:pt x="379846" y="3720"/>
                </a:lnTo>
                <a:lnTo>
                  <a:pt x="380107" y="4067"/>
                </a:lnTo>
                <a:lnTo>
                  <a:pt x="380203" y="4316"/>
                </a:lnTo>
                <a:lnTo>
                  <a:pt x="380293" y="15626"/>
                </a:lnTo>
                <a:lnTo>
                  <a:pt x="413609" y="15626"/>
                </a:lnTo>
                <a:lnTo>
                  <a:pt x="413531" y="17065"/>
                </a:lnTo>
                <a:lnTo>
                  <a:pt x="413332" y="18454"/>
                </a:lnTo>
                <a:lnTo>
                  <a:pt x="413233" y="19843"/>
                </a:lnTo>
                <a:lnTo>
                  <a:pt x="413035" y="20984"/>
                </a:lnTo>
                <a:lnTo>
                  <a:pt x="412737" y="21877"/>
                </a:lnTo>
                <a:lnTo>
                  <a:pt x="399690" y="21877"/>
                </a:lnTo>
                <a:lnTo>
                  <a:pt x="398400" y="22175"/>
                </a:lnTo>
                <a:lnTo>
                  <a:pt x="397110" y="22770"/>
                </a:lnTo>
                <a:lnTo>
                  <a:pt x="395820" y="23266"/>
                </a:lnTo>
                <a:lnTo>
                  <a:pt x="394431" y="24060"/>
                </a:lnTo>
                <a:lnTo>
                  <a:pt x="383716" y="36462"/>
                </a:lnTo>
                <a:lnTo>
                  <a:pt x="383716" y="88850"/>
                </a:lnTo>
                <a:lnTo>
                  <a:pt x="383517" y="89396"/>
                </a:lnTo>
                <a:lnTo>
                  <a:pt x="377762" y="91678"/>
                </a:lnTo>
                <a:lnTo>
                  <a:pt x="376274" y="91876"/>
                </a:lnTo>
                <a:lnTo>
                  <a:pt x="374389" y="91975"/>
                </a:lnTo>
                <a:close/>
              </a:path>
              <a:path w="982345" h="125730">
                <a:moveTo>
                  <a:pt x="410951" y="23961"/>
                </a:moveTo>
                <a:lnTo>
                  <a:pt x="409860" y="23961"/>
                </a:lnTo>
                <a:lnTo>
                  <a:pt x="409314" y="23862"/>
                </a:lnTo>
                <a:lnTo>
                  <a:pt x="408719" y="23663"/>
                </a:lnTo>
                <a:lnTo>
                  <a:pt x="408123" y="23366"/>
                </a:lnTo>
                <a:lnTo>
                  <a:pt x="407429" y="23117"/>
                </a:lnTo>
                <a:lnTo>
                  <a:pt x="406635" y="22919"/>
                </a:lnTo>
                <a:lnTo>
                  <a:pt x="405841" y="22621"/>
                </a:lnTo>
                <a:lnTo>
                  <a:pt x="404948" y="22373"/>
                </a:lnTo>
                <a:lnTo>
                  <a:pt x="403063" y="21976"/>
                </a:lnTo>
                <a:lnTo>
                  <a:pt x="402071" y="21877"/>
                </a:lnTo>
                <a:lnTo>
                  <a:pt x="412737" y="21877"/>
                </a:lnTo>
                <a:lnTo>
                  <a:pt x="412539" y="22671"/>
                </a:lnTo>
                <a:lnTo>
                  <a:pt x="412295" y="23117"/>
                </a:lnTo>
                <a:lnTo>
                  <a:pt x="412175" y="23266"/>
                </a:lnTo>
                <a:lnTo>
                  <a:pt x="411447" y="23812"/>
                </a:lnTo>
                <a:lnTo>
                  <a:pt x="410951" y="23961"/>
                </a:lnTo>
                <a:close/>
              </a:path>
              <a:path w="982345" h="125730">
                <a:moveTo>
                  <a:pt x="428445" y="26044"/>
                </a:moveTo>
                <a:lnTo>
                  <a:pt x="426758" y="26044"/>
                </a:lnTo>
                <a:lnTo>
                  <a:pt x="426163" y="25846"/>
                </a:lnTo>
                <a:lnTo>
                  <a:pt x="423394" y="13692"/>
                </a:lnTo>
                <a:lnTo>
                  <a:pt x="423434" y="13295"/>
                </a:lnTo>
                <a:lnTo>
                  <a:pt x="437722" y="3125"/>
                </a:lnTo>
                <a:lnTo>
                  <a:pt x="440599" y="2133"/>
                </a:lnTo>
                <a:lnTo>
                  <a:pt x="443774" y="1389"/>
                </a:lnTo>
                <a:lnTo>
                  <a:pt x="447247" y="892"/>
                </a:lnTo>
                <a:lnTo>
                  <a:pt x="450719" y="297"/>
                </a:lnTo>
                <a:lnTo>
                  <a:pt x="454291" y="0"/>
                </a:lnTo>
                <a:lnTo>
                  <a:pt x="464412" y="0"/>
                </a:lnTo>
                <a:lnTo>
                  <a:pt x="469918" y="644"/>
                </a:lnTo>
                <a:lnTo>
                  <a:pt x="474482" y="1934"/>
                </a:lnTo>
                <a:lnTo>
                  <a:pt x="479145" y="3125"/>
                </a:lnTo>
                <a:lnTo>
                  <a:pt x="482965" y="5060"/>
                </a:lnTo>
                <a:lnTo>
                  <a:pt x="485942" y="7739"/>
                </a:lnTo>
                <a:lnTo>
                  <a:pt x="488918" y="10318"/>
                </a:lnTo>
                <a:lnTo>
                  <a:pt x="491101" y="13692"/>
                </a:lnTo>
                <a:lnTo>
                  <a:pt x="492441" y="17710"/>
                </a:lnTo>
                <a:lnTo>
                  <a:pt x="451910" y="17710"/>
                </a:lnTo>
                <a:lnTo>
                  <a:pt x="448388" y="18157"/>
                </a:lnTo>
                <a:lnTo>
                  <a:pt x="445312" y="19050"/>
                </a:lnTo>
                <a:lnTo>
                  <a:pt x="442335" y="19843"/>
                </a:lnTo>
                <a:lnTo>
                  <a:pt x="439656" y="20786"/>
                </a:lnTo>
                <a:lnTo>
                  <a:pt x="434894" y="22969"/>
                </a:lnTo>
                <a:lnTo>
                  <a:pt x="432909" y="23961"/>
                </a:lnTo>
                <a:lnTo>
                  <a:pt x="431322" y="24854"/>
                </a:lnTo>
                <a:lnTo>
                  <a:pt x="429735" y="25648"/>
                </a:lnTo>
                <a:lnTo>
                  <a:pt x="428445" y="26044"/>
                </a:lnTo>
                <a:close/>
              </a:path>
              <a:path w="982345" h="125730">
                <a:moveTo>
                  <a:pt x="454291" y="93464"/>
                </a:moveTo>
                <a:lnTo>
                  <a:pt x="444568" y="93464"/>
                </a:lnTo>
                <a:lnTo>
                  <a:pt x="440500" y="92868"/>
                </a:lnTo>
                <a:lnTo>
                  <a:pt x="436829" y="91678"/>
                </a:lnTo>
                <a:lnTo>
                  <a:pt x="433158" y="90586"/>
                </a:lnTo>
                <a:lnTo>
                  <a:pt x="418672" y="70991"/>
                </a:lnTo>
                <a:lnTo>
                  <a:pt x="418672" y="61664"/>
                </a:lnTo>
                <a:lnTo>
                  <a:pt x="443972" y="40034"/>
                </a:lnTo>
                <a:lnTo>
                  <a:pt x="449628" y="38844"/>
                </a:lnTo>
                <a:lnTo>
                  <a:pt x="456127" y="38248"/>
                </a:lnTo>
                <a:lnTo>
                  <a:pt x="471506" y="38248"/>
                </a:lnTo>
                <a:lnTo>
                  <a:pt x="471506" y="30608"/>
                </a:lnTo>
                <a:lnTo>
                  <a:pt x="471258" y="28376"/>
                </a:lnTo>
                <a:lnTo>
                  <a:pt x="470265" y="24507"/>
                </a:lnTo>
                <a:lnTo>
                  <a:pt x="469372" y="22869"/>
                </a:lnTo>
                <a:lnTo>
                  <a:pt x="468083" y="21580"/>
                </a:lnTo>
                <a:lnTo>
                  <a:pt x="466892" y="20191"/>
                </a:lnTo>
                <a:lnTo>
                  <a:pt x="465304" y="19198"/>
                </a:lnTo>
                <a:lnTo>
                  <a:pt x="461336" y="18008"/>
                </a:lnTo>
                <a:lnTo>
                  <a:pt x="458855" y="17710"/>
                </a:lnTo>
                <a:lnTo>
                  <a:pt x="492441" y="17710"/>
                </a:lnTo>
                <a:lnTo>
                  <a:pt x="493879" y="22026"/>
                </a:lnTo>
                <a:lnTo>
                  <a:pt x="494574" y="26987"/>
                </a:lnTo>
                <a:lnTo>
                  <a:pt x="494574" y="52982"/>
                </a:lnTo>
                <a:lnTo>
                  <a:pt x="458806" y="52982"/>
                </a:lnTo>
                <a:lnTo>
                  <a:pt x="455581" y="53280"/>
                </a:lnTo>
                <a:lnTo>
                  <a:pt x="452902" y="53875"/>
                </a:lnTo>
                <a:lnTo>
                  <a:pt x="450322" y="54371"/>
                </a:lnTo>
                <a:lnTo>
                  <a:pt x="448189" y="55215"/>
                </a:lnTo>
                <a:lnTo>
                  <a:pt x="446503" y="56405"/>
                </a:lnTo>
                <a:lnTo>
                  <a:pt x="444816" y="57497"/>
                </a:lnTo>
                <a:lnTo>
                  <a:pt x="443575" y="58836"/>
                </a:lnTo>
                <a:lnTo>
                  <a:pt x="442782" y="60424"/>
                </a:lnTo>
                <a:lnTo>
                  <a:pt x="441988" y="61912"/>
                </a:lnTo>
                <a:lnTo>
                  <a:pt x="441591" y="63698"/>
                </a:lnTo>
                <a:lnTo>
                  <a:pt x="441591" y="69254"/>
                </a:lnTo>
                <a:lnTo>
                  <a:pt x="442683" y="71983"/>
                </a:lnTo>
                <a:lnTo>
                  <a:pt x="444865" y="73967"/>
                </a:lnTo>
                <a:lnTo>
                  <a:pt x="447147" y="75951"/>
                </a:lnTo>
                <a:lnTo>
                  <a:pt x="450223" y="76944"/>
                </a:lnTo>
                <a:lnTo>
                  <a:pt x="494574" y="76944"/>
                </a:lnTo>
                <a:lnTo>
                  <a:pt x="494574" y="81855"/>
                </a:lnTo>
                <a:lnTo>
                  <a:pt x="475226" y="81855"/>
                </a:lnTo>
                <a:lnTo>
                  <a:pt x="471754" y="85526"/>
                </a:lnTo>
                <a:lnTo>
                  <a:pt x="467835" y="88403"/>
                </a:lnTo>
                <a:lnTo>
                  <a:pt x="463469" y="90487"/>
                </a:lnTo>
                <a:lnTo>
                  <a:pt x="459103" y="92471"/>
                </a:lnTo>
                <a:lnTo>
                  <a:pt x="454291" y="93464"/>
                </a:lnTo>
                <a:close/>
              </a:path>
              <a:path w="982345" h="125730">
                <a:moveTo>
                  <a:pt x="494574" y="76944"/>
                </a:moveTo>
                <a:lnTo>
                  <a:pt x="457367" y="76944"/>
                </a:lnTo>
                <a:lnTo>
                  <a:pt x="460393" y="76100"/>
                </a:lnTo>
                <a:lnTo>
                  <a:pt x="465949" y="72727"/>
                </a:lnTo>
                <a:lnTo>
                  <a:pt x="468727" y="70296"/>
                </a:lnTo>
                <a:lnTo>
                  <a:pt x="471506" y="67121"/>
                </a:lnTo>
                <a:lnTo>
                  <a:pt x="471506" y="52982"/>
                </a:lnTo>
                <a:lnTo>
                  <a:pt x="494574" y="52982"/>
                </a:lnTo>
                <a:lnTo>
                  <a:pt x="494574" y="76944"/>
                </a:lnTo>
                <a:close/>
              </a:path>
              <a:path w="982345" h="125730">
                <a:moveTo>
                  <a:pt x="487331" y="91975"/>
                </a:moveTo>
                <a:lnTo>
                  <a:pt x="481973" y="91975"/>
                </a:lnTo>
                <a:lnTo>
                  <a:pt x="479939" y="91826"/>
                </a:lnTo>
                <a:lnTo>
                  <a:pt x="478649" y="91529"/>
                </a:lnTo>
                <a:lnTo>
                  <a:pt x="477359" y="91330"/>
                </a:lnTo>
                <a:lnTo>
                  <a:pt x="476467" y="90983"/>
                </a:lnTo>
                <a:lnTo>
                  <a:pt x="475474" y="89991"/>
                </a:lnTo>
                <a:lnTo>
                  <a:pt x="475226" y="89346"/>
                </a:lnTo>
                <a:lnTo>
                  <a:pt x="475226" y="81855"/>
                </a:lnTo>
                <a:lnTo>
                  <a:pt x="494574" y="81855"/>
                </a:lnTo>
                <a:lnTo>
                  <a:pt x="494574" y="89346"/>
                </a:lnTo>
                <a:lnTo>
                  <a:pt x="494227" y="89991"/>
                </a:lnTo>
                <a:lnTo>
                  <a:pt x="493413" y="90586"/>
                </a:lnTo>
                <a:lnTo>
                  <a:pt x="492937" y="90983"/>
                </a:lnTo>
                <a:lnTo>
                  <a:pt x="491944" y="91330"/>
                </a:lnTo>
                <a:lnTo>
                  <a:pt x="490556" y="91529"/>
                </a:lnTo>
                <a:lnTo>
                  <a:pt x="489266" y="91826"/>
                </a:lnTo>
                <a:lnTo>
                  <a:pt x="487331" y="91975"/>
                </a:lnTo>
                <a:close/>
              </a:path>
              <a:path w="982345" h="125730">
                <a:moveTo>
                  <a:pt x="591818" y="14882"/>
                </a:moveTo>
                <a:lnTo>
                  <a:pt x="537864" y="14882"/>
                </a:lnTo>
                <a:lnTo>
                  <a:pt x="542428" y="9921"/>
                </a:lnTo>
                <a:lnTo>
                  <a:pt x="546992" y="6201"/>
                </a:lnTo>
                <a:lnTo>
                  <a:pt x="556121" y="1240"/>
                </a:lnTo>
                <a:lnTo>
                  <a:pt x="560883" y="0"/>
                </a:lnTo>
                <a:lnTo>
                  <a:pt x="569317" y="0"/>
                </a:lnTo>
                <a:lnTo>
                  <a:pt x="572392" y="347"/>
                </a:lnTo>
                <a:lnTo>
                  <a:pt x="577850" y="1736"/>
                </a:lnTo>
                <a:lnTo>
                  <a:pt x="580280" y="2778"/>
                </a:lnTo>
                <a:lnTo>
                  <a:pt x="582364" y="4167"/>
                </a:lnTo>
                <a:lnTo>
                  <a:pt x="584547" y="5457"/>
                </a:lnTo>
                <a:lnTo>
                  <a:pt x="586421" y="7094"/>
                </a:lnTo>
                <a:lnTo>
                  <a:pt x="587871" y="8929"/>
                </a:lnTo>
                <a:lnTo>
                  <a:pt x="589458" y="10715"/>
                </a:lnTo>
                <a:lnTo>
                  <a:pt x="590798" y="12749"/>
                </a:lnTo>
                <a:lnTo>
                  <a:pt x="591818" y="14882"/>
                </a:lnTo>
                <a:close/>
              </a:path>
              <a:path w="982345" h="125730">
                <a:moveTo>
                  <a:pt x="646475" y="15031"/>
                </a:moveTo>
                <a:lnTo>
                  <a:pt x="591889" y="15031"/>
                </a:lnTo>
                <a:lnTo>
                  <a:pt x="594369" y="12451"/>
                </a:lnTo>
                <a:lnTo>
                  <a:pt x="596800" y="10219"/>
                </a:lnTo>
                <a:lnTo>
                  <a:pt x="599182" y="8334"/>
                </a:lnTo>
                <a:lnTo>
                  <a:pt x="601563" y="6350"/>
                </a:lnTo>
                <a:lnTo>
                  <a:pt x="603894" y="4762"/>
                </a:lnTo>
                <a:lnTo>
                  <a:pt x="606176" y="3571"/>
                </a:lnTo>
                <a:lnTo>
                  <a:pt x="608558" y="2282"/>
                </a:lnTo>
                <a:lnTo>
                  <a:pt x="610889" y="1389"/>
                </a:lnTo>
                <a:lnTo>
                  <a:pt x="613171" y="892"/>
                </a:lnTo>
                <a:lnTo>
                  <a:pt x="615553" y="297"/>
                </a:lnTo>
                <a:lnTo>
                  <a:pt x="617934" y="0"/>
                </a:lnTo>
                <a:lnTo>
                  <a:pt x="625871" y="0"/>
                </a:lnTo>
                <a:lnTo>
                  <a:pt x="630535" y="942"/>
                </a:lnTo>
                <a:lnTo>
                  <a:pt x="634305" y="2827"/>
                </a:lnTo>
                <a:lnTo>
                  <a:pt x="638075" y="4613"/>
                </a:lnTo>
                <a:lnTo>
                  <a:pt x="641102" y="7094"/>
                </a:lnTo>
                <a:lnTo>
                  <a:pt x="643384" y="10269"/>
                </a:lnTo>
                <a:lnTo>
                  <a:pt x="645765" y="13444"/>
                </a:lnTo>
                <a:lnTo>
                  <a:pt x="646475" y="15031"/>
                </a:lnTo>
                <a:close/>
              </a:path>
              <a:path w="982345" h="125730">
                <a:moveTo>
                  <a:pt x="531961" y="91975"/>
                </a:moveTo>
                <a:lnTo>
                  <a:pt x="527298" y="91975"/>
                </a:lnTo>
                <a:lnTo>
                  <a:pt x="525363" y="91876"/>
                </a:lnTo>
                <a:lnTo>
                  <a:pt x="523875" y="91678"/>
                </a:lnTo>
                <a:lnTo>
                  <a:pt x="522386" y="91578"/>
                </a:lnTo>
                <a:lnTo>
                  <a:pt x="517921" y="88850"/>
                </a:lnTo>
                <a:lnTo>
                  <a:pt x="517921" y="4613"/>
                </a:lnTo>
                <a:lnTo>
                  <a:pt x="518070" y="4117"/>
                </a:lnTo>
                <a:lnTo>
                  <a:pt x="518368" y="3720"/>
                </a:lnTo>
                <a:lnTo>
                  <a:pt x="518666" y="3224"/>
                </a:lnTo>
                <a:lnTo>
                  <a:pt x="519211" y="2827"/>
                </a:lnTo>
                <a:lnTo>
                  <a:pt x="520005" y="2530"/>
                </a:lnTo>
                <a:lnTo>
                  <a:pt x="520799" y="2133"/>
                </a:lnTo>
                <a:lnTo>
                  <a:pt x="521841" y="1885"/>
                </a:lnTo>
                <a:lnTo>
                  <a:pt x="523130" y="1785"/>
                </a:lnTo>
                <a:lnTo>
                  <a:pt x="524420" y="1587"/>
                </a:lnTo>
                <a:lnTo>
                  <a:pt x="526008" y="1488"/>
                </a:lnTo>
                <a:lnTo>
                  <a:pt x="529877" y="1488"/>
                </a:lnTo>
                <a:lnTo>
                  <a:pt x="531514" y="1587"/>
                </a:lnTo>
                <a:lnTo>
                  <a:pt x="532804" y="1785"/>
                </a:lnTo>
                <a:lnTo>
                  <a:pt x="534193" y="1885"/>
                </a:lnTo>
                <a:lnTo>
                  <a:pt x="535235" y="2133"/>
                </a:lnTo>
                <a:lnTo>
                  <a:pt x="535930" y="2530"/>
                </a:lnTo>
                <a:lnTo>
                  <a:pt x="536624" y="2827"/>
                </a:lnTo>
                <a:lnTo>
                  <a:pt x="537120" y="3224"/>
                </a:lnTo>
                <a:lnTo>
                  <a:pt x="537418" y="3720"/>
                </a:lnTo>
                <a:lnTo>
                  <a:pt x="537716" y="4117"/>
                </a:lnTo>
                <a:lnTo>
                  <a:pt x="537864" y="4613"/>
                </a:lnTo>
                <a:lnTo>
                  <a:pt x="537864" y="14882"/>
                </a:lnTo>
                <a:lnTo>
                  <a:pt x="591818" y="14882"/>
                </a:lnTo>
                <a:lnTo>
                  <a:pt x="591889" y="15031"/>
                </a:lnTo>
                <a:lnTo>
                  <a:pt x="646475" y="15031"/>
                </a:lnTo>
                <a:lnTo>
                  <a:pt x="647451" y="17214"/>
                </a:lnTo>
                <a:lnTo>
                  <a:pt x="648147" y="20240"/>
                </a:lnTo>
                <a:lnTo>
                  <a:pt x="556269" y="20240"/>
                </a:lnTo>
                <a:lnTo>
                  <a:pt x="553392" y="21332"/>
                </a:lnTo>
                <a:lnTo>
                  <a:pt x="547637" y="25697"/>
                </a:lnTo>
                <a:lnTo>
                  <a:pt x="544562" y="28872"/>
                </a:lnTo>
                <a:lnTo>
                  <a:pt x="541287" y="33039"/>
                </a:lnTo>
                <a:lnTo>
                  <a:pt x="541287" y="88850"/>
                </a:lnTo>
                <a:lnTo>
                  <a:pt x="541089" y="89396"/>
                </a:lnTo>
                <a:lnTo>
                  <a:pt x="535334" y="91678"/>
                </a:lnTo>
                <a:lnTo>
                  <a:pt x="533846" y="91876"/>
                </a:lnTo>
                <a:lnTo>
                  <a:pt x="531961" y="91975"/>
                </a:lnTo>
                <a:close/>
              </a:path>
              <a:path w="982345" h="125730">
                <a:moveTo>
                  <a:pt x="586184" y="91975"/>
                </a:moveTo>
                <a:lnTo>
                  <a:pt x="581620" y="91975"/>
                </a:lnTo>
                <a:lnTo>
                  <a:pt x="579685" y="91876"/>
                </a:lnTo>
                <a:lnTo>
                  <a:pt x="578197" y="91678"/>
                </a:lnTo>
                <a:lnTo>
                  <a:pt x="576709" y="91578"/>
                </a:lnTo>
                <a:lnTo>
                  <a:pt x="572244" y="88850"/>
                </a:lnTo>
                <a:lnTo>
                  <a:pt x="572244" y="36214"/>
                </a:lnTo>
                <a:lnTo>
                  <a:pt x="571946" y="33684"/>
                </a:lnTo>
                <a:lnTo>
                  <a:pt x="571351" y="31402"/>
                </a:lnTo>
                <a:lnTo>
                  <a:pt x="570855" y="29120"/>
                </a:lnTo>
                <a:lnTo>
                  <a:pt x="570061" y="27185"/>
                </a:lnTo>
                <a:lnTo>
                  <a:pt x="568969" y="25598"/>
                </a:lnTo>
                <a:lnTo>
                  <a:pt x="567977" y="23911"/>
                </a:lnTo>
                <a:lnTo>
                  <a:pt x="566638" y="22621"/>
                </a:lnTo>
                <a:lnTo>
                  <a:pt x="564951" y="21728"/>
                </a:lnTo>
                <a:lnTo>
                  <a:pt x="563264" y="20736"/>
                </a:lnTo>
                <a:lnTo>
                  <a:pt x="561330" y="20240"/>
                </a:lnTo>
                <a:lnTo>
                  <a:pt x="610542" y="20240"/>
                </a:lnTo>
                <a:lnTo>
                  <a:pt x="607714" y="21332"/>
                </a:lnTo>
                <a:lnTo>
                  <a:pt x="601960" y="25697"/>
                </a:lnTo>
                <a:lnTo>
                  <a:pt x="598884" y="28872"/>
                </a:lnTo>
                <a:lnTo>
                  <a:pt x="595610" y="33039"/>
                </a:lnTo>
                <a:lnTo>
                  <a:pt x="595610" y="88850"/>
                </a:lnTo>
                <a:lnTo>
                  <a:pt x="595411" y="89396"/>
                </a:lnTo>
                <a:lnTo>
                  <a:pt x="589508" y="91678"/>
                </a:lnTo>
                <a:lnTo>
                  <a:pt x="588019" y="91876"/>
                </a:lnTo>
                <a:lnTo>
                  <a:pt x="586184" y="91975"/>
                </a:lnTo>
                <a:close/>
              </a:path>
              <a:path w="982345" h="125730">
                <a:moveTo>
                  <a:pt x="640605" y="91975"/>
                </a:moveTo>
                <a:lnTo>
                  <a:pt x="635942" y="91975"/>
                </a:lnTo>
                <a:lnTo>
                  <a:pt x="634007" y="91876"/>
                </a:lnTo>
                <a:lnTo>
                  <a:pt x="632519" y="91678"/>
                </a:lnTo>
                <a:lnTo>
                  <a:pt x="631031" y="91578"/>
                </a:lnTo>
                <a:lnTo>
                  <a:pt x="626566" y="88850"/>
                </a:lnTo>
                <a:lnTo>
                  <a:pt x="626566" y="36214"/>
                </a:lnTo>
                <a:lnTo>
                  <a:pt x="626268" y="33684"/>
                </a:lnTo>
                <a:lnTo>
                  <a:pt x="625673" y="31402"/>
                </a:lnTo>
                <a:lnTo>
                  <a:pt x="625177" y="29120"/>
                </a:lnTo>
                <a:lnTo>
                  <a:pt x="624383" y="27185"/>
                </a:lnTo>
                <a:lnTo>
                  <a:pt x="623292" y="25598"/>
                </a:lnTo>
                <a:lnTo>
                  <a:pt x="622200" y="23911"/>
                </a:lnTo>
                <a:lnTo>
                  <a:pt x="620811" y="22621"/>
                </a:lnTo>
                <a:lnTo>
                  <a:pt x="619125" y="21728"/>
                </a:lnTo>
                <a:lnTo>
                  <a:pt x="617537" y="20736"/>
                </a:lnTo>
                <a:lnTo>
                  <a:pt x="615602" y="20240"/>
                </a:lnTo>
                <a:lnTo>
                  <a:pt x="648147" y="20240"/>
                </a:lnTo>
                <a:lnTo>
                  <a:pt x="649436" y="25846"/>
                </a:lnTo>
                <a:lnTo>
                  <a:pt x="649932" y="30360"/>
                </a:lnTo>
                <a:lnTo>
                  <a:pt x="649932" y="88850"/>
                </a:lnTo>
                <a:lnTo>
                  <a:pt x="643979" y="91678"/>
                </a:lnTo>
                <a:lnTo>
                  <a:pt x="642491" y="91876"/>
                </a:lnTo>
                <a:lnTo>
                  <a:pt x="640605" y="91975"/>
                </a:lnTo>
                <a:close/>
              </a:path>
              <a:path w="982345" h="125730">
                <a:moveTo>
                  <a:pt x="746785" y="14882"/>
                </a:moveTo>
                <a:lnTo>
                  <a:pt x="692832" y="14882"/>
                </a:lnTo>
                <a:lnTo>
                  <a:pt x="697396" y="9921"/>
                </a:lnTo>
                <a:lnTo>
                  <a:pt x="701960" y="6201"/>
                </a:lnTo>
                <a:lnTo>
                  <a:pt x="711088" y="1240"/>
                </a:lnTo>
                <a:lnTo>
                  <a:pt x="715850" y="0"/>
                </a:lnTo>
                <a:lnTo>
                  <a:pt x="724284" y="0"/>
                </a:lnTo>
                <a:lnTo>
                  <a:pt x="727360" y="347"/>
                </a:lnTo>
                <a:lnTo>
                  <a:pt x="732817" y="1736"/>
                </a:lnTo>
                <a:lnTo>
                  <a:pt x="735248" y="2778"/>
                </a:lnTo>
                <a:lnTo>
                  <a:pt x="737331" y="4167"/>
                </a:lnTo>
                <a:lnTo>
                  <a:pt x="739514" y="5457"/>
                </a:lnTo>
                <a:lnTo>
                  <a:pt x="741389" y="7094"/>
                </a:lnTo>
                <a:lnTo>
                  <a:pt x="742838" y="8929"/>
                </a:lnTo>
                <a:lnTo>
                  <a:pt x="744425" y="10715"/>
                </a:lnTo>
                <a:lnTo>
                  <a:pt x="745765" y="12749"/>
                </a:lnTo>
                <a:lnTo>
                  <a:pt x="746785" y="14882"/>
                </a:lnTo>
                <a:close/>
              </a:path>
              <a:path w="982345" h="125730">
                <a:moveTo>
                  <a:pt x="801442" y="15031"/>
                </a:moveTo>
                <a:lnTo>
                  <a:pt x="746856" y="15031"/>
                </a:lnTo>
                <a:lnTo>
                  <a:pt x="749337" y="12451"/>
                </a:lnTo>
                <a:lnTo>
                  <a:pt x="751768" y="10219"/>
                </a:lnTo>
                <a:lnTo>
                  <a:pt x="754149" y="8334"/>
                </a:lnTo>
                <a:lnTo>
                  <a:pt x="756530" y="6350"/>
                </a:lnTo>
                <a:lnTo>
                  <a:pt x="758862" y="4762"/>
                </a:lnTo>
                <a:lnTo>
                  <a:pt x="761144" y="3571"/>
                </a:lnTo>
                <a:lnTo>
                  <a:pt x="763525" y="2282"/>
                </a:lnTo>
                <a:lnTo>
                  <a:pt x="765857" y="1389"/>
                </a:lnTo>
                <a:lnTo>
                  <a:pt x="768139" y="892"/>
                </a:lnTo>
                <a:lnTo>
                  <a:pt x="770520" y="297"/>
                </a:lnTo>
                <a:lnTo>
                  <a:pt x="772901" y="0"/>
                </a:lnTo>
                <a:lnTo>
                  <a:pt x="780839" y="0"/>
                </a:lnTo>
                <a:lnTo>
                  <a:pt x="785502" y="942"/>
                </a:lnTo>
                <a:lnTo>
                  <a:pt x="789272" y="2827"/>
                </a:lnTo>
                <a:lnTo>
                  <a:pt x="793042" y="4613"/>
                </a:lnTo>
                <a:lnTo>
                  <a:pt x="796069" y="7094"/>
                </a:lnTo>
                <a:lnTo>
                  <a:pt x="798351" y="10269"/>
                </a:lnTo>
                <a:lnTo>
                  <a:pt x="800732" y="13444"/>
                </a:lnTo>
                <a:lnTo>
                  <a:pt x="801442" y="15031"/>
                </a:lnTo>
                <a:close/>
              </a:path>
              <a:path w="982345" h="125730">
                <a:moveTo>
                  <a:pt x="686928" y="91975"/>
                </a:moveTo>
                <a:lnTo>
                  <a:pt x="682265" y="91975"/>
                </a:lnTo>
                <a:lnTo>
                  <a:pt x="680330" y="91876"/>
                </a:lnTo>
                <a:lnTo>
                  <a:pt x="678842" y="91678"/>
                </a:lnTo>
                <a:lnTo>
                  <a:pt x="677354" y="91578"/>
                </a:lnTo>
                <a:lnTo>
                  <a:pt x="672889" y="88850"/>
                </a:lnTo>
                <a:lnTo>
                  <a:pt x="672889" y="4613"/>
                </a:lnTo>
                <a:lnTo>
                  <a:pt x="673037" y="4117"/>
                </a:lnTo>
                <a:lnTo>
                  <a:pt x="673335" y="3720"/>
                </a:lnTo>
                <a:lnTo>
                  <a:pt x="673633" y="3224"/>
                </a:lnTo>
                <a:lnTo>
                  <a:pt x="674178" y="2827"/>
                </a:lnTo>
                <a:lnTo>
                  <a:pt x="674972" y="2530"/>
                </a:lnTo>
                <a:lnTo>
                  <a:pt x="675766" y="2133"/>
                </a:lnTo>
                <a:lnTo>
                  <a:pt x="676808" y="1885"/>
                </a:lnTo>
                <a:lnTo>
                  <a:pt x="678098" y="1785"/>
                </a:lnTo>
                <a:lnTo>
                  <a:pt x="679387" y="1587"/>
                </a:lnTo>
                <a:lnTo>
                  <a:pt x="680975" y="1488"/>
                </a:lnTo>
                <a:lnTo>
                  <a:pt x="684845" y="1488"/>
                </a:lnTo>
                <a:lnTo>
                  <a:pt x="686482" y="1587"/>
                </a:lnTo>
                <a:lnTo>
                  <a:pt x="687772" y="1785"/>
                </a:lnTo>
                <a:lnTo>
                  <a:pt x="689161" y="1885"/>
                </a:lnTo>
                <a:lnTo>
                  <a:pt x="690202" y="2133"/>
                </a:lnTo>
                <a:lnTo>
                  <a:pt x="690897" y="2530"/>
                </a:lnTo>
                <a:lnTo>
                  <a:pt x="691591" y="2827"/>
                </a:lnTo>
                <a:lnTo>
                  <a:pt x="692087" y="3224"/>
                </a:lnTo>
                <a:lnTo>
                  <a:pt x="692385" y="3720"/>
                </a:lnTo>
                <a:lnTo>
                  <a:pt x="692683" y="4117"/>
                </a:lnTo>
                <a:lnTo>
                  <a:pt x="692832" y="4613"/>
                </a:lnTo>
                <a:lnTo>
                  <a:pt x="692832" y="14882"/>
                </a:lnTo>
                <a:lnTo>
                  <a:pt x="746785" y="14882"/>
                </a:lnTo>
                <a:lnTo>
                  <a:pt x="746856" y="15031"/>
                </a:lnTo>
                <a:lnTo>
                  <a:pt x="801442" y="15031"/>
                </a:lnTo>
                <a:lnTo>
                  <a:pt x="802419" y="17214"/>
                </a:lnTo>
                <a:lnTo>
                  <a:pt x="803114" y="20240"/>
                </a:lnTo>
                <a:lnTo>
                  <a:pt x="711237" y="20240"/>
                </a:lnTo>
                <a:lnTo>
                  <a:pt x="708359" y="21332"/>
                </a:lnTo>
                <a:lnTo>
                  <a:pt x="702605" y="25697"/>
                </a:lnTo>
                <a:lnTo>
                  <a:pt x="699529" y="28872"/>
                </a:lnTo>
                <a:lnTo>
                  <a:pt x="696255" y="33039"/>
                </a:lnTo>
                <a:lnTo>
                  <a:pt x="696255" y="88850"/>
                </a:lnTo>
                <a:lnTo>
                  <a:pt x="696056" y="89396"/>
                </a:lnTo>
                <a:lnTo>
                  <a:pt x="690302" y="91678"/>
                </a:lnTo>
                <a:lnTo>
                  <a:pt x="688813" y="91876"/>
                </a:lnTo>
                <a:lnTo>
                  <a:pt x="686928" y="91975"/>
                </a:lnTo>
                <a:close/>
              </a:path>
              <a:path w="982345" h="125730">
                <a:moveTo>
                  <a:pt x="741151" y="91975"/>
                </a:moveTo>
                <a:lnTo>
                  <a:pt x="736587" y="91975"/>
                </a:lnTo>
                <a:lnTo>
                  <a:pt x="734652" y="91876"/>
                </a:lnTo>
                <a:lnTo>
                  <a:pt x="733164" y="91678"/>
                </a:lnTo>
                <a:lnTo>
                  <a:pt x="731676" y="91578"/>
                </a:lnTo>
                <a:lnTo>
                  <a:pt x="727211" y="88850"/>
                </a:lnTo>
                <a:lnTo>
                  <a:pt x="727211" y="36214"/>
                </a:lnTo>
                <a:lnTo>
                  <a:pt x="726913" y="33684"/>
                </a:lnTo>
                <a:lnTo>
                  <a:pt x="726318" y="31402"/>
                </a:lnTo>
                <a:lnTo>
                  <a:pt x="725822" y="29120"/>
                </a:lnTo>
                <a:lnTo>
                  <a:pt x="725028" y="27185"/>
                </a:lnTo>
                <a:lnTo>
                  <a:pt x="723937" y="25598"/>
                </a:lnTo>
                <a:lnTo>
                  <a:pt x="722945" y="23911"/>
                </a:lnTo>
                <a:lnTo>
                  <a:pt x="721605" y="22621"/>
                </a:lnTo>
                <a:lnTo>
                  <a:pt x="719918" y="21728"/>
                </a:lnTo>
                <a:lnTo>
                  <a:pt x="718232" y="20736"/>
                </a:lnTo>
                <a:lnTo>
                  <a:pt x="716297" y="20240"/>
                </a:lnTo>
                <a:lnTo>
                  <a:pt x="765509" y="20240"/>
                </a:lnTo>
                <a:lnTo>
                  <a:pt x="762682" y="21332"/>
                </a:lnTo>
                <a:lnTo>
                  <a:pt x="756927" y="25697"/>
                </a:lnTo>
                <a:lnTo>
                  <a:pt x="753851" y="28872"/>
                </a:lnTo>
                <a:lnTo>
                  <a:pt x="750577" y="33039"/>
                </a:lnTo>
                <a:lnTo>
                  <a:pt x="750577" y="88850"/>
                </a:lnTo>
                <a:lnTo>
                  <a:pt x="750378" y="89396"/>
                </a:lnTo>
                <a:lnTo>
                  <a:pt x="744475" y="91678"/>
                </a:lnTo>
                <a:lnTo>
                  <a:pt x="742987" y="91876"/>
                </a:lnTo>
                <a:lnTo>
                  <a:pt x="741151" y="91975"/>
                </a:lnTo>
                <a:close/>
              </a:path>
              <a:path w="982345" h="125730">
                <a:moveTo>
                  <a:pt x="795573" y="91975"/>
                </a:moveTo>
                <a:lnTo>
                  <a:pt x="790909" y="91975"/>
                </a:lnTo>
                <a:lnTo>
                  <a:pt x="788975" y="91876"/>
                </a:lnTo>
                <a:lnTo>
                  <a:pt x="787486" y="91678"/>
                </a:lnTo>
                <a:lnTo>
                  <a:pt x="785998" y="91578"/>
                </a:lnTo>
                <a:lnTo>
                  <a:pt x="781533" y="88850"/>
                </a:lnTo>
                <a:lnTo>
                  <a:pt x="781533" y="36214"/>
                </a:lnTo>
                <a:lnTo>
                  <a:pt x="781235" y="33684"/>
                </a:lnTo>
                <a:lnTo>
                  <a:pt x="780640" y="31402"/>
                </a:lnTo>
                <a:lnTo>
                  <a:pt x="780144" y="29120"/>
                </a:lnTo>
                <a:lnTo>
                  <a:pt x="779351" y="27185"/>
                </a:lnTo>
                <a:lnTo>
                  <a:pt x="778259" y="25598"/>
                </a:lnTo>
                <a:lnTo>
                  <a:pt x="777168" y="23911"/>
                </a:lnTo>
                <a:lnTo>
                  <a:pt x="775778" y="22621"/>
                </a:lnTo>
                <a:lnTo>
                  <a:pt x="774092" y="21728"/>
                </a:lnTo>
                <a:lnTo>
                  <a:pt x="772504" y="20736"/>
                </a:lnTo>
                <a:lnTo>
                  <a:pt x="770570" y="20240"/>
                </a:lnTo>
                <a:lnTo>
                  <a:pt x="803114" y="20240"/>
                </a:lnTo>
                <a:lnTo>
                  <a:pt x="804403" y="25846"/>
                </a:lnTo>
                <a:lnTo>
                  <a:pt x="804899" y="30360"/>
                </a:lnTo>
                <a:lnTo>
                  <a:pt x="804899" y="88850"/>
                </a:lnTo>
                <a:lnTo>
                  <a:pt x="798946" y="91678"/>
                </a:lnTo>
                <a:lnTo>
                  <a:pt x="797458" y="91876"/>
                </a:lnTo>
                <a:lnTo>
                  <a:pt x="795573" y="91975"/>
                </a:lnTo>
                <a:close/>
              </a:path>
              <a:path w="982345" h="125730">
                <a:moveTo>
                  <a:pt x="871463" y="93464"/>
                </a:moveTo>
                <a:lnTo>
                  <a:pt x="859953" y="93464"/>
                </a:lnTo>
                <a:lnTo>
                  <a:pt x="853504" y="92571"/>
                </a:lnTo>
                <a:lnTo>
                  <a:pt x="823838" y="62160"/>
                </a:lnTo>
                <a:lnTo>
                  <a:pt x="822945" y="40282"/>
                </a:lnTo>
                <a:lnTo>
                  <a:pt x="823887" y="33635"/>
                </a:lnTo>
                <a:lnTo>
                  <a:pt x="825772" y="27682"/>
                </a:lnTo>
                <a:lnTo>
                  <a:pt x="827757" y="21728"/>
                </a:lnTo>
                <a:lnTo>
                  <a:pt x="830584" y="16718"/>
                </a:lnTo>
                <a:lnTo>
                  <a:pt x="834256" y="12650"/>
                </a:lnTo>
                <a:lnTo>
                  <a:pt x="837927" y="8483"/>
                </a:lnTo>
                <a:lnTo>
                  <a:pt x="842342" y="5357"/>
                </a:lnTo>
                <a:lnTo>
                  <a:pt x="847501" y="3274"/>
                </a:lnTo>
                <a:lnTo>
                  <a:pt x="852760" y="1091"/>
                </a:lnTo>
                <a:lnTo>
                  <a:pt x="858713" y="0"/>
                </a:lnTo>
                <a:lnTo>
                  <a:pt x="872306" y="0"/>
                </a:lnTo>
                <a:lnTo>
                  <a:pt x="878210" y="1041"/>
                </a:lnTo>
                <a:lnTo>
                  <a:pt x="883071" y="3125"/>
                </a:lnTo>
                <a:lnTo>
                  <a:pt x="888032" y="5109"/>
                </a:lnTo>
                <a:lnTo>
                  <a:pt x="892100" y="7937"/>
                </a:lnTo>
                <a:lnTo>
                  <a:pt x="895275" y="11608"/>
                </a:lnTo>
                <a:lnTo>
                  <a:pt x="898450" y="15180"/>
                </a:lnTo>
                <a:lnTo>
                  <a:pt x="899182" y="16519"/>
                </a:lnTo>
                <a:lnTo>
                  <a:pt x="861789" y="16519"/>
                </a:lnTo>
                <a:lnTo>
                  <a:pt x="859209" y="17065"/>
                </a:lnTo>
                <a:lnTo>
                  <a:pt x="846757" y="37653"/>
                </a:lnTo>
                <a:lnTo>
                  <a:pt x="904502" y="37653"/>
                </a:lnTo>
                <a:lnTo>
                  <a:pt x="904502" y="47128"/>
                </a:lnTo>
                <a:lnTo>
                  <a:pt x="903858" y="49212"/>
                </a:lnTo>
                <a:lnTo>
                  <a:pt x="901278" y="51990"/>
                </a:lnTo>
                <a:lnTo>
                  <a:pt x="899541" y="52685"/>
                </a:lnTo>
                <a:lnTo>
                  <a:pt x="846757" y="52685"/>
                </a:lnTo>
                <a:lnTo>
                  <a:pt x="846757" y="56257"/>
                </a:lnTo>
                <a:lnTo>
                  <a:pt x="865460" y="75902"/>
                </a:lnTo>
                <a:lnTo>
                  <a:pt x="900615" y="75902"/>
                </a:lnTo>
                <a:lnTo>
                  <a:pt x="900583" y="80416"/>
                </a:lnTo>
                <a:lnTo>
                  <a:pt x="900286" y="83095"/>
                </a:lnTo>
                <a:lnTo>
                  <a:pt x="900087" y="84484"/>
                </a:lnTo>
                <a:lnTo>
                  <a:pt x="899889" y="85080"/>
                </a:lnTo>
                <a:lnTo>
                  <a:pt x="899591" y="85576"/>
                </a:lnTo>
                <a:lnTo>
                  <a:pt x="899393" y="86072"/>
                </a:lnTo>
                <a:lnTo>
                  <a:pt x="875332" y="93216"/>
                </a:lnTo>
                <a:lnTo>
                  <a:pt x="871463" y="93464"/>
                </a:lnTo>
                <a:close/>
              </a:path>
              <a:path w="982345" h="125730">
                <a:moveTo>
                  <a:pt x="904502" y="37653"/>
                </a:moveTo>
                <a:lnTo>
                  <a:pt x="881732" y="37653"/>
                </a:lnTo>
                <a:lnTo>
                  <a:pt x="881930" y="31005"/>
                </a:lnTo>
                <a:lnTo>
                  <a:pt x="880591" y="25846"/>
                </a:lnTo>
                <a:lnTo>
                  <a:pt x="877713" y="22175"/>
                </a:lnTo>
                <a:lnTo>
                  <a:pt x="874935" y="18405"/>
                </a:lnTo>
                <a:lnTo>
                  <a:pt x="870619" y="16519"/>
                </a:lnTo>
                <a:lnTo>
                  <a:pt x="899182" y="16519"/>
                </a:lnTo>
                <a:lnTo>
                  <a:pt x="900782" y="19446"/>
                </a:lnTo>
                <a:lnTo>
                  <a:pt x="903758" y="29368"/>
                </a:lnTo>
                <a:lnTo>
                  <a:pt x="904489" y="34676"/>
                </a:lnTo>
                <a:lnTo>
                  <a:pt x="904502" y="37653"/>
                </a:lnTo>
                <a:close/>
              </a:path>
              <a:path w="982345" h="125730">
                <a:moveTo>
                  <a:pt x="900615" y="75902"/>
                </a:moveTo>
                <a:lnTo>
                  <a:pt x="873596" y="75902"/>
                </a:lnTo>
                <a:lnTo>
                  <a:pt x="877168" y="75604"/>
                </a:lnTo>
                <a:lnTo>
                  <a:pt x="883418" y="74414"/>
                </a:lnTo>
                <a:lnTo>
                  <a:pt x="895424" y="70395"/>
                </a:lnTo>
                <a:lnTo>
                  <a:pt x="896664" y="70098"/>
                </a:lnTo>
                <a:lnTo>
                  <a:pt x="898152" y="70098"/>
                </a:lnTo>
                <a:lnTo>
                  <a:pt x="898599" y="70246"/>
                </a:lnTo>
                <a:lnTo>
                  <a:pt x="898996" y="70544"/>
                </a:lnTo>
                <a:lnTo>
                  <a:pt x="899393" y="70742"/>
                </a:lnTo>
                <a:lnTo>
                  <a:pt x="899690" y="71139"/>
                </a:lnTo>
                <a:lnTo>
                  <a:pt x="899889" y="71735"/>
                </a:lnTo>
                <a:lnTo>
                  <a:pt x="900186" y="72231"/>
                </a:lnTo>
                <a:lnTo>
                  <a:pt x="900385" y="73024"/>
                </a:lnTo>
                <a:lnTo>
                  <a:pt x="900517" y="74414"/>
                </a:lnTo>
                <a:lnTo>
                  <a:pt x="900615" y="75902"/>
                </a:lnTo>
                <a:close/>
              </a:path>
              <a:path w="982345" h="125730">
                <a:moveTo>
                  <a:pt x="979791" y="76497"/>
                </a:moveTo>
                <a:lnTo>
                  <a:pt x="947867" y="76497"/>
                </a:lnTo>
                <a:lnTo>
                  <a:pt x="949703" y="76299"/>
                </a:lnTo>
                <a:lnTo>
                  <a:pt x="951290" y="75902"/>
                </a:lnTo>
                <a:lnTo>
                  <a:pt x="952977" y="75406"/>
                </a:lnTo>
                <a:lnTo>
                  <a:pt x="954416" y="74761"/>
                </a:lnTo>
                <a:lnTo>
                  <a:pt x="955606" y="73967"/>
                </a:lnTo>
                <a:lnTo>
                  <a:pt x="956896" y="73173"/>
                </a:lnTo>
                <a:lnTo>
                  <a:pt x="957839" y="72181"/>
                </a:lnTo>
                <a:lnTo>
                  <a:pt x="959029" y="69701"/>
                </a:lnTo>
                <a:lnTo>
                  <a:pt x="959194" y="68907"/>
                </a:lnTo>
                <a:lnTo>
                  <a:pt x="959308" y="64740"/>
                </a:lnTo>
                <a:lnTo>
                  <a:pt x="958732" y="63202"/>
                </a:lnTo>
                <a:lnTo>
                  <a:pt x="957541" y="61912"/>
                </a:lnTo>
                <a:lnTo>
                  <a:pt x="956450" y="60523"/>
                </a:lnTo>
                <a:lnTo>
                  <a:pt x="954961" y="59332"/>
                </a:lnTo>
                <a:lnTo>
                  <a:pt x="951191" y="57348"/>
                </a:lnTo>
                <a:lnTo>
                  <a:pt x="949058" y="56455"/>
                </a:lnTo>
                <a:lnTo>
                  <a:pt x="946677" y="55661"/>
                </a:lnTo>
                <a:lnTo>
                  <a:pt x="944295" y="54768"/>
                </a:lnTo>
                <a:lnTo>
                  <a:pt x="919394" y="22324"/>
                </a:lnTo>
                <a:lnTo>
                  <a:pt x="920036" y="19198"/>
                </a:lnTo>
                <a:lnTo>
                  <a:pt x="947818" y="0"/>
                </a:lnTo>
                <a:lnTo>
                  <a:pt x="955656" y="0"/>
                </a:lnTo>
                <a:lnTo>
                  <a:pt x="958136" y="198"/>
                </a:lnTo>
                <a:lnTo>
                  <a:pt x="960518" y="595"/>
                </a:lnTo>
                <a:lnTo>
                  <a:pt x="962998" y="892"/>
                </a:lnTo>
                <a:lnTo>
                  <a:pt x="965231" y="1339"/>
                </a:lnTo>
                <a:lnTo>
                  <a:pt x="967215" y="1934"/>
                </a:lnTo>
                <a:lnTo>
                  <a:pt x="969199" y="2430"/>
                </a:lnTo>
                <a:lnTo>
                  <a:pt x="970886" y="3026"/>
                </a:lnTo>
                <a:lnTo>
                  <a:pt x="972275" y="3720"/>
                </a:lnTo>
                <a:lnTo>
                  <a:pt x="973664" y="4316"/>
                </a:lnTo>
                <a:lnTo>
                  <a:pt x="974656" y="4861"/>
                </a:lnTo>
                <a:lnTo>
                  <a:pt x="975847" y="5853"/>
                </a:lnTo>
                <a:lnTo>
                  <a:pt x="976244" y="6349"/>
                </a:lnTo>
                <a:lnTo>
                  <a:pt x="976442" y="6846"/>
                </a:lnTo>
                <a:lnTo>
                  <a:pt x="976740" y="7242"/>
                </a:lnTo>
                <a:lnTo>
                  <a:pt x="976938" y="7788"/>
                </a:lnTo>
                <a:lnTo>
                  <a:pt x="977137" y="9078"/>
                </a:lnTo>
                <a:lnTo>
                  <a:pt x="977435" y="11856"/>
                </a:lnTo>
                <a:lnTo>
                  <a:pt x="977470" y="16519"/>
                </a:lnTo>
                <a:lnTo>
                  <a:pt x="951439" y="16519"/>
                </a:lnTo>
                <a:lnTo>
                  <a:pt x="949604" y="16767"/>
                </a:lnTo>
                <a:lnTo>
                  <a:pt x="948016" y="17264"/>
                </a:lnTo>
                <a:lnTo>
                  <a:pt x="946528" y="17660"/>
                </a:lnTo>
                <a:lnTo>
                  <a:pt x="945288" y="18256"/>
                </a:lnTo>
                <a:lnTo>
                  <a:pt x="943303" y="19843"/>
                </a:lnTo>
                <a:lnTo>
                  <a:pt x="942559" y="20786"/>
                </a:lnTo>
                <a:lnTo>
                  <a:pt x="941567" y="22969"/>
                </a:lnTo>
                <a:lnTo>
                  <a:pt x="941319" y="24110"/>
                </a:lnTo>
                <a:lnTo>
                  <a:pt x="941319" y="27285"/>
                </a:lnTo>
                <a:lnTo>
                  <a:pt x="956747" y="37256"/>
                </a:lnTo>
                <a:lnTo>
                  <a:pt x="959228" y="38199"/>
                </a:lnTo>
                <a:lnTo>
                  <a:pt x="961708" y="39290"/>
                </a:lnTo>
                <a:lnTo>
                  <a:pt x="964189" y="40282"/>
                </a:lnTo>
                <a:lnTo>
                  <a:pt x="966669" y="41473"/>
                </a:lnTo>
                <a:lnTo>
                  <a:pt x="969150" y="42862"/>
                </a:lnTo>
                <a:lnTo>
                  <a:pt x="971630" y="44152"/>
                </a:lnTo>
                <a:lnTo>
                  <a:pt x="973813" y="45789"/>
                </a:lnTo>
                <a:lnTo>
                  <a:pt x="975698" y="47773"/>
                </a:lnTo>
                <a:lnTo>
                  <a:pt x="977682" y="49758"/>
                </a:lnTo>
                <a:lnTo>
                  <a:pt x="979220" y="52139"/>
                </a:lnTo>
                <a:lnTo>
                  <a:pt x="980312" y="54917"/>
                </a:lnTo>
                <a:lnTo>
                  <a:pt x="981502" y="57695"/>
                </a:lnTo>
                <a:lnTo>
                  <a:pt x="982017" y="60523"/>
                </a:lnTo>
                <a:lnTo>
                  <a:pt x="981970" y="70098"/>
                </a:lnTo>
                <a:lnTo>
                  <a:pt x="981205" y="73669"/>
                </a:lnTo>
                <a:lnTo>
                  <a:pt x="979791" y="76497"/>
                </a:lnTo>
                <a:close/>
              </a:path>
              <a:path w="982345" h="125730">
                <a:moveTo>
                  <a:pt x="975152" y="22621"/>
                </a:moveTo>
                <a:lnTo>
                  <a:pt x="974160" y="22621"/>
                </a:lnTo>
                <a:lnTo>
                  <a:pt x="973317" y="22324"/>
                </a:lnTo>
                <a:lnTo>
                  <a:pt x="972126" y="21728"/>
                </a:lnTo>
                <a:lnTo>
                  <a:pt x="970936" y="21034"/>
                </a:lnTo>
                <a:lnTo>
                  <a:pt x="969447" y="20339"/>
                </a:lnTo>
                <a:lnTo>
                  <a:pt x="967550" y="19595"/>
                </a:lnTo>
                <a:lnTo>
                  <a:pt x="965875" y="18851"/>
                </a:lnTo>
                <a:lnTo>
                  <a:pt x="963792" y="18157"/>
                </a:lnTo>
                <a:lnTo>
                  <a:pt x="961411" y="17561"/>
                </a:lnTo>
                <a:lnTo>
                  <a:pt x="959129" y="16867"/>
                </a:lnTo>
                <a:lnTo>
                  <a:pt x="956499" y="16519"/>
                </a:lnTo>
                <a:lnTo>
                  <a:pt x="977470" y="16519"/>
                </a:lnTo>
                <a:lnTo>
                  <a:pt x="977364" y="18256"/>
                </a:lnTo>
                <a:lnTo>
                  <a:pt x="975599" y="22522"/>
                </a:lnTo>
                <a:lnTo>
                  <a:pt x="975152" y="22621"/>
                </a:lnTo>
                <a:close/>
              </a:path>
              <a:path w="982345" h="125730">
                <a:moveTo>
                  <a:pt x="951390" y="93464"/>
                </a:moveTo>
                <a:lnTo>
                  <a:pt x="943154" y="93464"/>
                </a:lnTo>
                <a:lnTo>
                  <a:pt x="940178" y="93216"/>
                </a:lnTo>
                <a:lnTo>
                  <a:pt x="937300" y="92719"/>
                </a:lnTo>
                <a:lnTo>
                  <a:pt x="934522" y="92323"/>
                </a:lnTo>
                <a:lnTo>
                  <a:pt x="918927" y="73967"/>
                </a:lnTo>
                <a:lnTo>
                  <a:pt x="919035" y="72776"/>
                </a:lnTo>
                <a:lnTo>
                  <a:pt x="920549" y="69304"/>
                </a:lnTo>
                <a:lnTo>
                  <a:pt x="920880" y="69056"/>
                </a:lnTo>
                <a:lnTo>
                  <a:pt x="921326" y="68907"/>
                </a:lnTo>
                <a:lnTo>
                  <a:pt x="922517" y="68907"/>
                </a:lnTo>
                <a:lnTo>
                  <a:pt x="923509" y="69304"/>
                </a:lnTo>
                <a:lnTo>
                  <a:pt x="924799" y="70098"/>
                </a:lnTo>
                <a:lnTo>
                  <a:pt x="926188" y="70891"/>
                </a:lnTo>
                <a:lnTo>
                  <a:pt x="942410" y="76497"/>
                </a:lnTo>
                <a:lnTo>
                  <a:pt x="979791" y="76497"/>
                </a:lnTo>
                <a:lnTo>
                  <a:pt x="979419" y="77241"/>
                </a:lnTo>
                <a:lnTo>
                  <a:pt x="956152" y="92868"/>
                </a:lnTo>
                <a:lnTo>
                  <a:pt x="951390" y="93464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4587" y="1911340"/>
            <a:ext cx="4097725" cy="16356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550" y="2061925"/>
            <a:ext cx="1000125" cy="0"/>
          </a:xfrm>
          <a:custGeom>
            <a:avLst/>
            <a:gdLst/>
            <a:ahLst/>
            <a:cxnLst/>
            <a:rect l="l" t="t" r="r" b="b"/>
            <a:pathLst>
              <a:path w="1000125">
                <a:moveTo>
                  <a:pt x="0" y="0"/>
                </a:moveTo>
                <a:lnTo>
                  <a:pt x="999752" y="0"/>
                </a:lnTo>
              </a:path>
            </a:pathLst>
          </a:custGeom>
          <a:ln w="17144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4490" y="2139345"/>
            <a:ext cx="5257667" cy="16415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9182" y="2367945"/>
            <a:ext cx="5288599" cy="16415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8884" y="2597140"/>
            <a:ext cx="5274100" cy="163562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14936" y="2825740"/>
            <a:ext cx="2108125" cy="16356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73506" y="3437969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4546A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13664" y="3510945"/>
            <a:ext cx="2552999" cy="164157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39556" y="3510945"/>
            <a:ext cx="2630091" cy="164157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0550" y="3662125"/>
            <a:ext cx="2572385" cy="0"/>
          </a:xfrm>
          <a:custGeom>
            <a:avLst/>
            <a:gdLst/>
            <a:ahLst/>
            <a:cxnLst/>
            <a:rect l="l" t="t" r="r" b="b"/>
            <a:pathLst>
              <a:path w="2572384">
                <a:moveTo>
                  <a:pt x="0" y="0"/>
                </a:moveTo>
                <a:lnTo>
                  <a:pt x="2572092" y="0"/>
                </a:lnTo>
              </a:path>
            </a:pathLst>
          </a:custGeom>
          <a:ln w="1714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3675" y="3740140"/>
            <a:ext cx="5273914" cy="163562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9182" y="3968145"/>
            <a:ext cx="5263571" cy="164157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08214" y="4196745"/>
            <a:ext cx="5262306" cy="164157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2902" y="4653945"/>
            <a:ext cx="5279669" cy="164157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8214" y="4425345"/>
            <a:ext cx="5267318" cy="164157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8884" y="4883141"/>
            <a:ext cx="3177461" cy="163561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73506" y="5495369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4546A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13646" y="5568345"/>
            <a:ext cx="5265878" cy="164157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00550" y="5719525"/>
            <a:ext cx="5284470" cy="0"/>
          </a:xfrm>
          <a:custGeom>
            <a:avLst/>
            <a:gdLst/>
            <a:ahLst/>
            <a:cxnLst/>
            <a:rect l="l" t="t" r="r" b="b"/>
            <a:pathLst>
              <a:path w="5284470">
                <a:moveTo>
                  <a:pt x="0" y="0"/>
                </a:moveTo>
                <a:lnTo>
                  <a:pt x="5284128" y="0"/>
                </a:lnTo>
              </a:path>
            </a:pathLst>
          </a:custGeom>
          <a:ln w="1714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0550" y="5797541"/>
            <a:ext cx="5267783" cy="163561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1988" y="6025545"/>
            <a:ext cx="5285916" cy="164157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14887" y="6254145"/>
            <a:ext cx="4022291" cy="164157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20837"/>
            <a:ext cx="4269105" cy="5437505"/>
          </a:xfrm>
          <a:custGeom>
            <a:avLst/>
            <a:gdLst/>
            <a:ahLst/>
            <a:cxnLst/>
            <a:rect l="l" t="t" r="r" b="b"/>
            <a:pathLst>
              <a:path w="4269105" h="5437505">
                <a:moveTo>
                  <a:pt x="0" y="0"/>
                </a:moveTo>
                <a:lnTo>
                  <a:pt x="4268869" y="0"/>
                </a:lnTo>
                <a:lnTo>
                  <a:pt x="4268869" y="5437162"/>
                </a:lnTo>
                <a:lnTo>
                  <a:pt x="0" y="5437162"/>
                </a:lnTo>
                <a:lnTo>
                  <a:pt x="0" y="0"/>
                </a:lnTo>
                <a:close/>
              </a:path>
            </a:pathLst>
          </a:custGeom>
          <a:solidFill>
            <a:srgbClr val="192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5989" y="3429000"/>
            <a:ext cx="1565153" cy="1548067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56260" y="1633716"/>
            <a:ext cx="1571267" cy="1471926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523" y="2570068"/>
            <a:ext cx="2930438" cy="229641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7623" y="3465468"/>
            <a:ext cx="191476" cy="231427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9963" y="3468593"/>
            <a:ext cx="3229259" cy="229641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1693" y="3789268"/>
            <a:ext cx="3236862" cy="185290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3358" y="4114160"/>
            <a:ext cx="3153984" cy="228748"/>
          </a:xfrm>
          <a:prstGeom prst="rect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3307" y="4560843"/>
            <a:ext cx="195792" cy="231427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9963" y="4563968"/>
            <a:ext cx="3228366" cy="229641"/>
          </a:xfrm>
          <a:prstGeom prst="rect">
            <a:avLst/>
          </a:prstGeom>
          <a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0976" y="4885685"/>
            <a:ext cx="3228496" cy="228748"/>
          </a:xfrm>
          <a:prstGeom prst="rect">
            <a:avLst/>
          </a:prstGeom>
          <a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3358" y="5209981"/>
            <a:ext cx="3224813" cy="228302"/>
          </a:xfrm>
          <a:prstGeom prst="rect">
            <a:avLst/>
          </a:prstGeom>
          <a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8092" y="5983193"/>
            <a:ext cx="2761040" cy="229641"/>
          </a:xfrm>
          <a:prstGeom prst="rect">
            <a:avLst/>
          </a:prstGeom>
          <a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6442" y="5532343"/>
            <a:ext cx="2428963" cy="229641"/>
          </a:xfrm>
          <a:prstGeom prst="rect">
            <a:avLst/>
          </a:prstGeom>
          <a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9242" y="6304910"/>
            <a:ext cx="1588958" cy="228748"/>
          </a:xfrm>
          <a:prstGeom prst="rect">
            <a:avLst/>
          </a:prstGeom>
          <a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7467" y="1827005"/>
            <a:ext cx="2480101" cy="375642"/>
          </a:xfrm>
          <a:prstGeom prst="rect">
            <a:avLst/>
          </a:prstGeom>
          <a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9871" y="6263289"/>
            <a:ext cx="68014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859" y="0"/>
            <a:ext cx="6061710" cy="6858000"/>
          </a:xfrm>
          <a:custGeom>
            <a:avLst/>
            <a:gdLst/>
            <a:ahLst/>
            <a:cxnLst/>
            <a:rect l="l" t="t" r="r" b="b"/>
            <a:pathLst>
              <a:path w="6061709" h="6858000">
                <a:moveTo>
                  <a:pt x="0" y="0"/>
                </a:moveTo>
                <a:lnTo>
                  <a:pt x="6061140" y="0"/>
                </a:lnTo>
                <a:lnTo>
                  <a:pt x="606114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E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843" y="779985"/>
            <a:ext cx="1072515" cy="332740"/>
          </a:xfrm>
          <a:custGeom>
            <a:avLst/>
            <a:gdLst/>
            <a:ahLst/>
            <a:cxnLst/>
            <a:rect l="l" t="t" r="r" b="b"/>
            <a:pathLst>
              <a:path w="1072515" h="332740">
                <a:moveTo>
                  <a:pt x="39191" y="328166"/>
                </a:moveTo>
                <a:lnTo>
                  <a:pt x="26491" y="328166"/>
                </a:lnTo>
                <a:lnTo>
                  <a:pt x="21232" y="327917"/>
                </a:lnTo>
                <a:lnTo>
                  <a:pt x="0" y="319434"/>
                </a:lnTo>
                <a:lnTo>
                  <a:pt x="0" y="13047"/>
                </a:lnTo>
                <a:lnTo>
                  <a:pt x="545" y="11558"/>
                </a:lnTo>
                <a:lnTo>
                  <a:pt x="1637" y="10269"/>
                </a:lnTo>
                <a:lnTo>
                  <a:pt x="2728" y="8880"/>
                </a:lnTo>
                <a:lnTo>
                  <a:pt x="26491" y="4316"/>
                </a:lnTo>
                <a:lnTo>
                  <a:pt x="39191" y="4316"/>
                </a:lnTo>
                <a:lnTo>
                  <a:pt x="63698" y="10269"/>
                </a:lnTo>
                <a:lnTo>
                  <a:pt x="64690" y="11558"/>
                </a:lnTo>
                <a:lnTo>
                  <a:pt x="65186" y="13047"/>
                </a:lnTo>
                <a:lnTo>
                  <a:pt x="65186" y="132457"/>
                </a:lnTo>
                <a:lnTo>
                  <a:pt x="250477" y="132457"/>
                </a:lnTo>
                <a:lnTo>
                  <a:pt x="250477" y="187969"/>
                </a:lnTo>
                <a:lnTo>
                  <a:pt x="65186" y="187969"/>
                </a:lnTo>
                <a:lnTo>
                  <a:pt x="65186" y="319434"/>
                </a:lnTo>
                <a:lnTo>
                  <a:pt x="44449" y="327917"/>
                </a:lnTo>
                <a:lnTo>
                  <a:pt x="39191" y="328166"/>
                </a:lnTo>
                <a:close/>
              </a:path>
              <a:path w="1072515" h="332740">
                <a:moveTo>
                  <a:pt x="250477" y="132457"/>
                </a:moveTo>
                <a:lnTo>
                  <a:pt x="185291" y="132457"/>
                </a:lnTo>
                <a:lnTo>
                  <a:pt x="185291" y="13047"/>
                </a:lnTo>
                <a:lnTo>
                  <a:pt x="185836" y="11558"/>
                </a:lnTo>
                <a:lnTo>
                  <a:pt x="186928" y="10269"/>
                </a:lnTo>
                <a:lnTo>
                  <a:pt x="188019" y="8880"/>
                </a:lnTo>
                <a:lnTo>
                  <a:pt x="211584" y="4316"/>
                </a:lnTo>
                <a:lnTo>
                  <a:pt x="224283" y="4316"/>
                </a:lnTo>
                <a:lnTo>
                  <a:pt x="248840" y="10269"/>
                </a:lnTo>
                <a:lnTo>
                  <a:pt x="249932" y="11558"/>
                </a:lnTo>
                <a:lnTo>
                  <a:pt x="250477" y="13047"/>
                </a:lnTo>
                <a:lnTo>
                  <a:pt x="250477" y="132457"/>
                </a:lnTo>
                <a:close/>
              </a:path>
              <a:path w="1072515" h="332740">
                <a:moveTo>
                  <a:pt x="224283" y="328166"/>
                </a:moveTo>
                <a:lnTo>
                  <a:pt x="211584" y="328166"/>
                </a:lnTo>
                <a:lnTo>
                  <a:pt x="206226" y="327917"/>
                </a:lnTo>
                <a:lnTo>
                  <a:pt x="185291" y="319434"/>
                </a:lnTo>
                <a:lnTo>
                  <a:pt x="185291" y="187969"/>
                </a:lnTo>
                <a:lnTo>
                  <a:pt x="250477" y="187969"/>
                </a:lnTo>
                <a:lnTo>
                  <a:pt x="250477" y="319434"/>
                </a:lnTo>
                <a:lnTo>
                  <a:pt x="224283" y="328166"/>
                </a:lnTo>
                <a:close/>
              </a:path>
              <a:path w="1072515" h="332740">
                <a:moveTo>
                  <a:pt x="454390" y="332333"/>
                </a:moveTo>
                <a:lnTo>
                  <a:pt x="403491" y="326891"/>
                </a:lnTo>
                <a:lnTo>
                  <a:pt x="363382" y="310269"/>
                </a:lnTo>
                <a:lnTo>
                  <a:pt x="333746" y="282020"/>
                </a:lnTo>
                <a:lnTo>
                  <a:pt x="314492" y="241696"/>
                </a:lnTo>
                <a:lnTo>
                  <a:pt x="305952" y="189904"/>
                </a:lnTo>
                <a:lnTo>
                  <a:pt x="305264" y="168175"/>
                </a:lnTo>
                <a:lnTo>
                  <a:pt x="305888" y="149172"/>
                </a:lnTo>
                <a:lnTo>
                  <a:pt x="315236" y="98077"/>
                </a:lnTo>
                <a:lnTo>
                  <a:pt x="335551" y="56694"/>
                </a:lnTo>
                <a:lnTo>
                  <a:pt x="366656" y="25933"/>
                </a:lnTo>
                <a:lnTo>
                  <a:pt x="408244" y="6613"/>
                </a:lnTo>
                <a:lnTo>
                  <a:pt x="460343" y="0"/>
                </a:lnTo>
                <a:lnTo>
                  <a:pt x="478035" y="604"/>
                </a:lnTo>
                <a:lnTo>
                  <a:pt x="524637" y="9673"/>
                </a:lnTo>
                <a:lnTo>
                  <a:pt x="561332" y="30044"/>
                </a:lnTo>
                <a:lnTo>
                  <a:pt x="582202" y="53578"/>
                </a:lnTo>
                <a:lnTo>
                  <a:pt x="458111" y="53578"/>
                </a:lnTo>
                <a:lnTo>
                  <a:pt x="446558" y="54145"/>
                </a:lnTo>
                <a:lnTo>
                  <a:pt x="410272" y="67577"/>
                </a:lnTo>
                <a:lnTo>
                  <a:pt x="383362" y="103249"/>
                </a:lnTo>
                <a:lnTo>
                  <a:pt x="374730" y="142986"/>
                </a:lnTo>
                <a:lnTo>
                  <a:pt x="373779" y="162520"/>
                </a:lnTo>
                <a:lnTo>
                  <a:pt x="373789" y="168175"/>
                </a:lnTo>
                <a:lnTo>
                  <a:pt x="377744" y="212228"/>
                </a:lnTo>
                <a:lnTo>
                  <a:pt x="391138" y="248096"/>
                </a:lnTo>
                <a:lnTo>
                  <a:pt x="424904" y="274253"/>
                </a:lnTo>
                <a:lnTo>
                  <a:pt x="456325" y="278606"/>
                </a:lnTo>
                <a:lnTo>
                  <a:pt x="576561" y="278606"/>
                </a:lnTo>
                <a:lnTo>
                  <a:pt x="569583" y="287387"/>
                </a:lnTo>
                <a:lnTo>
                  <a:pt x="535064" y="314427"/>
                </a:lnTo>
                <a:lnTo>
                  <a:pt x="490072" y="329468"/>
                </a:lnTo>
                <a:lnTo>
                  <a:pt x="472798" y="331616"/>
                </a:lnTo>
                <a:lnTo>
                  <a:pt x="454390" y="332333"/>
                </a:lnTo>
                <a:close/>
              </a:path>
              <a:path w="1072515" h="332740">
                <a:moveTo>
                  <a:pt x="576561" y="278606"/>
                </a:moveTo>
                <a:lnTo>
                  <a:pt x="456325" y="278606"/>
                </a:lnTo>
                <a:lnTo>
                  <a:pt x="467878" y="278048"/>
                </a:lnTo>
                <a:lnTo>
                  <a:pt x="478426" y="276373"/>
                </a:lnTo>
                <a:lnTo>
                  <a:pt x="517242" y="252682"/>
                </a:lnTo>
                <a:lnTo>
                  <a:pt x="536543" y="209550"/>
                </a:lnTo>
                <a:lnTo>
                  <a:pt x="540659" y="168175"/>
                </a:lnTo>
                <a:lnTo>
                  <a:pt x="540641" y="162520"/>
                </a:lnTo>
                <a:lnTo>
                  <a:pt x="536692" y="119955"/>
                </a:lnTo>
                <a:lnTo>
                  <a:pt x="517986" y="77585"/>
                </a:lnTo>
                <a:lnTo>
                  <a:pt x="479914" y="55624"/>
                </a:lnTo>
                <a:lnTo>
                  <a:pt x="458111" y="53578"/>
                </a:lnTo>
                <a:lnTo>
                  <a:pt x="582202" y="53578"/>
                </a:lnTo>
                <a:lnTo>
                  <a:pt x="599498" y="90189"/>
                </a:lnTo>
                <a:lnTo>
                  <a:pt x="608511" y="141795"/>
                </a:lnTo>
                <a:lnTo>
                  <a:pt x="609171" y="162520"/>
                </a:lnTo>
                <a:lnTo>
                  <a:pt x="608548" y="181942"/>
                </a:lnTo>
                <a:lnTo>
                  <a:pt x="599200" y="233957"/>
                </a:lnTo>
                <a:lnTo>
                  <a:pt x="578801" y="275787"/>
                </a:lnTo>
                <a:lnTo>
                  <a:pt x="576561" y="278606"/>
                </a:lnTo>
                <a:close/>
              </a:path>
              <a:path w="1072515" h="332740">
                <a:moveTo>
                  <a:pt x="765556" y="328166"/>
                </a:moveTo>
                <a:lnTo>
                  <a:pt x="746903" y="328166"/>
                </a:lnTo>
                <a:lnTo>
                  <a:pt x="739263" y="327967"/>
                </a:lnTo>
                <a:lnTo>
                  <a:pt x="709101" y="310008"/>
                </a:lnTo>
                <a:lnTo>
                  <a:pt x="636175" y="30063"/>
                </a:lnTo>
                <a:lnTo>
                  <a:pt x="634687" y="24110"/>
                </a:lnTo>
                <a:lnTo>
                  <a:pt x="633843" y="19446"/>
                </a:lnTo>
                <a:lnTo>
                  <a:pt x="633662" y="16371"/>
                </a:lnTo>
                <a:lnTo>
                  <a:pt x="633546" y="12700"/>
                </a:lnTo>
                <a:lnTo>
                  <a:pt x="634488" y="10120"/>
                </a:lnTo>
                <a:lnTo>
                  <a:pt x="638556" y="6449"/>
                </a:lnTo>
                <a:lnTo>
                  <a:pt x="641930" y="5308"/>
                </a:lnTo>
                <a:lnTo>
                  <a:pt x="651355" y="4514"/>
                </a:lnTo>
                <a:lnTo>
                  <a:pt x="657953" y="4316"/>
                </a:lnTo>
                <a:lnTo>
                  <a:pt x="674225" y="4316"/>
                </a:lnTo>
                <a:lnTo>
                  <a:pt x="680377" y="4464"/>
                </a:lnTo>
                <a:lnTo>
                  <a:pt x="684842" y="4762"/>
                </a:lnTo>
                <a:lnTo>
                  <a:pt x="689406" y="4960"/>
                </a:lnTo>
                <a:lnTo>
                  <a:pt x="692829" y="5506"/>
                </a:lnTo>
                <a:lnTo>
                  <a:pt x="695243" y="6449"/>
                </a:lnTo>
                <a:lnTo>
                  <a:pt x="697492" y="7292"/>
                </a:lnTo>
                <a:lnTo>
                  <a:pt x="699080" y="8632"/>
                </a:lnTo>
                <a:lnTo>
                  <a:pt x="699873" y="10417"/>
                </a:lnTo>
                <a:lnTo>
                  <a:pt x="700766" y="12104"/>
                </a:lnTo>
                <a:lnTo>
                  <a:pt x="701461" y="14535"/>
                </a:lnTo>
                <a:lnTo>
                  <a:pt x="701957" y="17710"/>
                </a:lnTo>
                <a:lnTo>
                  <a:pt x="758214" y="263425"/>
                </a:lnTo>
                <a:lnTo>
                  <a:pt x="813270" y="263425"/>
                </a:lnTo>
                <a:lnTo>
                  <a:pt x="802118" y="310008"/>
                </a:lnTo>
                <a:lnTo>
                  <a:pt x="801324" y="313878"/>
                </a:lnTo>
                <a:lnTo>
                  <a:pt x="772898" y="327967"/>
                </a:lnTo>
                <a:lnTo>
                  <a:pt x="765556" y="328166"/>
                </a:lnTo>
                <a:close/>
              </a:path>
              <a:path w="1072515" h="332740">
                <a:moveTo>
                  <a:pt x="813270" y="263425"/>
                </a:moveTo>
                <a:lnTo>
                  <a:pt x="758512" y="263425"/>
                </a:lnTo>
                <a:lnTo>
                  <a:pt x="817001" y="19347"/>
                </a:lnTo>
                <a:lnTo>
                  <a:pt x="817673" y="16371"/>
                </a:lnTo>
                <a:lnTo>
                  <a:pt x="846023" y="4316"/>
                </a:lnTo>
                <a:lnTo>
                  <a:pt x="861402" y="4316"/>
                </a:lnTo>
                <a:lnTo>
                  <a:pt x="867702" y="4464"/>
                </a:lnTo>
                <a:lnTo>
                  <a:pt x="877128" y="5060"/>
                </a:lnTo>
                <a:lnTo>
                  <a:pt x="880749" y="5754"/>
                </a:lnTo>
                <a:lnTo>
                  <a:pt x="883230" y="6846"/>
                </a:lnTo>
                <a:lnTo>
                  <a:pt x="885809" y="7937"/>
                </a:lnTo>
                <a:lnTo>
                  <a:pt x="887694" y="9475"/>
                </a:lnTo>
                <a:lnTo>
                  <a:pt x="890076" y="13444"/>
                </a:lnTo>
                <a:lnTo>
                  <a:pt x="890969" y="16073"/>
                </a:lnTo>
                <a:lnTo>
                  <a:pt x="891564" y="19347"/>
                </a:lnTo>
                <a:lnTo>
                  <a:pt x="913245" y="106709"/>
                </a:lnTo>
                <a:lnTo>
                  <a:pt x="850785" y="106709"/>
                </a:lnTo>
                <a:lnTo>
                  <a:pt x="813270" y="263425"/>
                </a:lnTo>
                <a:close/>
              </a:path>
              <a:path w="1072515" h="332740">
                <a:moveTo>
                  <a:pt x="1007886" y="263425"/>
                </a:moveTo>
                <a:lnTo>
                  <a:pt x="952584" y="263425"/>
                </a:lnTo>
                <a:lnTo>
                  <a:pt x="1008989" y="18454"/>
                </a:lnTo>
                <a:lnTo>
                  <a:pt x="1009486" y="15775"/>
                </a:lnTo>
                <a:lnTo>
                  <a:pt x="1035927" y="4316"/>
                </a:lnTo>
                <a:lnTo>
                  <a:pt x="1050909" y="4316"/>
                </a:lnTo>
                <a:lnTo>
                  <a:pt x="1056565" y="4514"/>
                </a:lnTo>
                <a:lnTo>
                  <a:pt x="1064701" y="5308"/>
                </a:lnTo>
                <a:lnTo>
                  <a:pt x="1067628" y="6449"/>
                </a:lnTo>
                <a:lnTo>
                  <a:pt x="1069414" y="8334"/>
                </a:lnTo>
                <a:lnTo>
                  <a:pt x="1071299" y="10120"/>
                </a:lnTo>
                <a:lnTo>
                  <a:pt x="1072063" y="12700"/>
                </a:lnTo>
                <a:lnTo>
                  <a:pt x="1071948" y="14535"/>
                </a:lnTo>
                <a:lnTo>
                  <a:pt x="1071844" y="15775"/>
                </a:lnTo>
                <a:lnTo>
                  <a:pt x="1071596" y="19843"/>
                </a:lnTo>
                <a:lnTo>
                  <a:pt x="1070753" y="24655"/>
                </a:lnTo>
                <a:lnTo>
                  <a:pt x="1069265" y="30807"/>
                </a:lnTo>
                <a:lnTo>
                  <a:pt x="1007886" y="263425"/>
                </a:lnTo>
                <a:close/>
              </a:path>
              <a:path w="1072515" h="332740">
                <a:moveTo>
                  <a:pt x="957892" y="328166"/>
                </a:moveTo>
                <a:lnTo>
                  <a:pt x="940032" y="328166"/>
                </a:lnTo>
                <a:lnTo>
                  <a:pt x="932442" y="327967"/>
                </a:lnTo>
                <a:lnTo>
                  <a:pt x="902577" y="310008"/>
                </a:lnTo>
                <a:lnTo>
                  <a:pt x="851232" y="106709"/>
                </a:lnTo>
                <a:lnTo>
                  <a:pt x="913245" y="106709"/>
                </a:lnTo>
                <a:lnTo>
                  <a:pt x="952137" y="263425"/>
                </a:lnTo>
                <a:lnTo>
                  <a:pt x="1007886" y="263425"/>
                </a:lnTo>
                <a:lnTo>
                  <a:pt x="995595" y="310008"/>
                </a:lnTo>
                <a:lnTo>
                  <a:pt x="994603" y="313977"/>
                </a:lnTo>
                <a:lnTo>
                  <a:pt x="993214" y="317202"/>
                </a:lnTo>
                <a:lnTo>
                  <a:pt x="964837" y="327967"/>
                </a:lnTo>
                <a:lnTo>
                  <a:pt x="957892" y="328166"/>
                </a:lnTo>
                <a:close/>
              </a:path>
            </a:pathLst>
          </a:custGeom>
          <a:solidFill>
            <a:srgbClr val="395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7691" y="830437"/>
            <a:ext cx="2741277" cy="28083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8284" y="4018862"/>
            <a:ext cx="4925098" cy="17636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9873" y="4295087"/>
            <a:ext cx="4923884" cy="17636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3699" y="4571312"/>
            <a:ext cx="4083699" cy="21847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0461" y="2004339"/>
            <a:ext cx="7116672" cy="174543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0168" y="6263289"/>
            <a:ext cx="66526" cy="99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57787" y="588711"/>
            <a:ext cx="1969750" cy="54268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0859" y="0"/>
            <a:ext cx="6061710" cy="6858000"/>
          </a:xfrm>
          <a:custGeom>
            <a:avLst/>
            <a:gdLst/>
            <a:ahLst/>
            <a:cxnLst/>
            <a:rect l="l" t="t" r="r" b="b"/>
            <a:pathLst>
              <a:path w="6061709" h="6858000">
                <a:moveTo>
                  <a:pt x="0" y="0"/>
                </a:moveTo>
                <a:lnTo>
                  <a:pt x="6061140" y="0"/>
                </a:lnTo>
                <a:lnTo>
                  <a:pt x="606114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E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5762"/>
            <a:ext cx="8652509" cy="105507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843" y="779985"/>
            <a:ext cx="1072515" cy="332740"/>
          </a:xfrm>
          <a:custGeom>
            <a:avLst/>
            <a:gdLst/>
            <a:ahLst/>
            <a:cxnLst/>
            <a:rect l="l" t="t" r="r" b="b"/>
            <a:pathLst>
              <a:path w="1072515" h="332740">
                <a:moveTo>
                  <a:pt x="39191" y="328166"/>
                </a:moveTo>
                <a:lnTo>
                  <a:pt x="26491" y="328166"/>
                </a:lnTo>
                <a:lnTo>
                  <a:pt x="21232" y="327917"/>
                </a:lnTo>
                <a:lnTo>
                  <a:pt x="0" y="319434"/>
                </a:lnTo>
                <a:lnTo>
                  <a:pt x="0" y="13047"/>
                </a:lnTo>
                <a:lnTo>
                  <a:pt x="545" y="11558"/>
                </a:lnTo>
                <a:lnTo>
                  <a:pt x="1637" y="10269"/>
                </a:lnTo>
                <a:lnTo>
                  <a:pt x="2728" y="8880"/>
                </a:lnTo>
                <a:lnTo>
                  <a:pt x="26491" y="4316"/>
                </a:lnTo>
                <a:lnTo>
                  <a:pt x="39191" y="4316"/>
                </a:lnTo>
                <a:lnTo>
                  <a:pt x="63698" y="10269"/>
                </a:lnTo>
                <a:lnTo>
                  <a:pt x="64690" y="11558"/>
                </a:lnTo>
                <a:lnTo>
                  <a:pt x="65186" y="13047"/>
                </a:lnTo>
                <a:lnTo>
                  <a:pt x="65186" y="132457"/>
                </a:lnTo>
                <a:lnTo>
                  <a:pt x="250477" y="132457"/>
                </a:lnTo>
                <a:lnTo>
                  <a:pt x="250477" y="187969"/>
                </a:lnTo>
                <a:lnTo>
                  <a:pt x="65186" y="187969"/>
                </a:lnTo>
                <a:lnTo>
                  <a:pt x="65186" y="319434"/>
                </a:lnTo>
                <a:lnTo>
                  <a:pt x="44449" y="327917"/>
                </a:lnTo>
                <a:lnTo>
                  <a:pt x="39191" y="328166"/>
                </a:lnTo>
                <a:close/>
              </a:path>
              <a:path w="1072515" h="332740">
                <a:moveTo>
                  <a:pt x="250477" y="132457"/>
                </a:moveTo>
                <a:lnTo>
                  <a:pt x="185291" y="132457"/>
                </a:lnTo>
                <a:lnTo>
                  <a:pt x="185291" y="13047"/>
                </a:lnTo>
                <a:lnTo>
                  <a:pt x="185836" y="11558"/>
                </a:lnTo>
                <a:lnTo>
                  <a:pt x="186928" y="10269"/>
                </a:lnTo>
                <a:lnTo>
                  <a:pt x="188019" y="8880"/>
                </a:lnTo>
                <a:lnTo>
                  <a:pt x="211584" y="4316"/>
                </a:lnTo>
                <a:lnTo>
                  <a:pt x="224283" y="4316"/>
                </a:lnTo>
                <a:lnTo>
                  <a:pt x="248840" y="10269"/>
                </a:lnTo>
                <a:lnTo>
                  <a:pt x="249932" y="11558"/>
                </a:lnTo>
                <a:lnTo>
                  <a:pt x="250477" y="13047"/>
                </a:lnTo>
                <a:lnTo>
                  <a:pt x="250477" y="132457"/>
                </a:lnTo>
                <a:close/>
              </a:path>
              <a:path w="1072515" h="332740">
                <a:moveTo>
                  <a:pt x="224283" y="328166"/>
                </a:moveTo>
                <a:lnTo>
                  <a:pt x="211584" y="328166"/>
                </a:lnTo>
                <a:lnTo>
                  <a:pt x="206226" y="327917"/>
                </a:lnTo>
                <a:lnTo>
                  <a:pt x="185291" y="319434"/>
                </a:lnTo>
                <a:lnTo>
                  <a:pt x="185291" y="187969"/>
                </a:lnTo>
                <a:lnTo>
                  <a:pt x="250477" y="187969"/>
                </a:lnTo>
                <a:lnTo>
                  <a:pt x="250477" y="319434"/>
                </a:lnTo>
                <a:lnTo>
                  <a:pt x="224283" y="328166"/>
                </a:lnTo>
                <a:close/>
              </a:path>
              <a:path w="1072515" h="332740">
                <a:moveTo>
                  <a:pt x="454390" y="332333"/>
                </a:moveTo>
                <a:lnTo>
                  <a:pt x="403491" y="326891"/>
                </a:lnTo>
                <a:lnTo>
                  <a:pt x="363382" y="310269"/>
                </a:lnTo>
                <a:lnTo>
                  <a:pt x="333746" y="282020"/>
                </a:lnTo>
                <a:lnTo>
                  <a:pt x="314492" y="241696"/>
                </a:lnTo>
                <a:lnTo>
                  <a:pt x="305952" y="189904"/>
                </a:lnTo>
                <a:lnTo>
                  <a:pt x="305264" y="168175"/>
                </a:lnTo>
                <a:lnTo>
                  <a:pt x="305888" y="149172"/>
                </a:lnTo>
                <a:lnTo>
                  <a:pt x="315236" y="98077"/>
                </a:lnTo>
                <a:lnTo>
                  <a:pt x="335551" y="56694"/>
                </a:lnTo>
                <a:lnTo>
                  <a:pt x="366656" y="25933"/>
                </a:lnTo>
                <a:lnTo>
                  <a:pt x="408244" y="6613"/>
                </a:lnTo>
                <a:lnTo>
                  <a:pt x="460343" y="0"/>
                </a:lnTo>
                <a:lnTo>
                  <a:pt x="478035" y="604"/>
                </a:lnTo>
                <a:lnTo>
                  <a:pt x="524637" y="9673"/>
                </a:lnTo>
                <a:lnTo>
                  <a:pt x="561332" y="30044"/>
                </a:lnTo>
                <a:lnTo>
                  <a:pt x="582202" y="53578"/>
                </a:lnTo>
                <a:lnTo>
                  <a:pt x="458111" y="53578"/>
                </a:lnTo>
                <a:lnTo>
                  <a:pt x="446558" y="54145"/>
                </a:lnTo>
                <a:lnTo>
                  <a:pt x="410272" y="67577"/>
                </a:lnTo>
                <a:lnTo>
                  <a:pt x="383362" y="103249"/>
                </a:lnTo>
                <a:lnTo>
                  <a:pt x="374730" y="142986"/>
                </a:lnTo>
                <a:lnTo>
                  <a:pt x="373779" y="162520"/>
                </a:lnTo>
                <a:lnTo>
                  <a:pt x="373789" y="168175"/>
                </a:lnTo>
                <a:lnTo>
                  <a:pt x="377744" y="212228"/>
                </a:lnTo>
                <a:lnTo>
                  <a:pt x="391138" y="248096"/>
                </a:lnTo>
                <a:lnTo>
                  <a:pt x="424904" y="274253"/>
                </a:lnTo>
                <a:lnTo>
                  <a:pt x="456325" y="278606"/>
                </a:lnTo>
                <a:lnTo>
                  <a:pt x="576561" y="278606"/>
                </a:lnTo>
                <a:lnTo>
                  <a:pt x="569583" y="287387"/>
                </a:lnTo>
                <a:lnTo>
                  <a:pt x="535064" y="314427"/>
                </a:lnTo>
                <a:lnTo>
                  <a:pt x="490072" y="329468"/>
                </a:lnTo>
                <a:lnTo>
                  <a:pt x="472798" y="331616"/>
                </a:lnTo>
                <a:lnTo>
                  <a:pt x="454390" y="332333"/>
                </a:lnTo>
                <a:close/>
              </a:path>
              <a:path w="1072515" h="332740">
                <a:moveTo>
                  <a:pt x="576561" y="278606"/>
                </a:moveTo>
                <a:lnTo>
                  <a:pt x="456325" y="278606"/>
                </a:lnTo>
                <a:lnTo>
                  <a:pt x="467878" y="278048"/>
                </a:lnTo>
                <a:lnTo>
                  <a:pt x="478426" y="276373"/>
                </a:lnTo>
                <a:lnTo>
                  <a:pt x="517242" y="252682"/>
                </a:lnTo>
                <a:lnTo>
                  <a:pt x="536543" y="209550"/>
                </a:lnTo>
                <a:lnTo>
                  <a:pt x="540659" y="168175"/>
                </a:lnTo>
                <a:lnTo>
                  <a:pt x="540641" y="162520"/>
                </a:lnTo>
                <a:lnTo>
                  <a:pt x="536692" y="119955"/>
                </a:lnTo>
                <a:lnTo>
                  <a:pt x="517986" y="77585"/>
                </a:lnTo>
                <a:lnTo>
                  <a:pt x="479914" y="55624"/>
                </a:lnTo>
                <a:lnTo>
                  <a:pt x="458111" y="53578"/>
                </a:lnTo>
                <a:lnTo>
                  <a:pt x="582202" y="53578"/>
                </a:lnTo>
                <a:lnTo>
                  <a:pt x="599498" y="90189"/>
                </a:lnTo>
                <a:lnTo>
                  <a:pt x="608511" y="141795"/>
                </a:lnTo>
                <a:lnTo>
                  <a:pt x="609171" y="162520"/>
                </a:lnTo>
                <a:lnTo>
                  <a:pt x="608548" y="181942"/>
                </a:lnTo>
                <a:lnTo>
                  <a:pt x="599200" y="233957"/>
                </a:lnTo>
                <a:lnTo>
                  <a:pt x="578801" y="275787"/>
                </a:lnTo>
                <a:lnTo>
                  <a:pt x="576561" y="278606"/>
                </a:lnTo>
                <a:close/>
              </a:path>
              <a:path w="1072515" h="332740">
                <a:moveTo>
                  <a:pt x="765556" y="328166"/>
                </a:moveTo>
                <a:lnTo>
                  <a:pt x="746903" y="328166"/>
                </a:lnTo>
                <a:lnTo>
                  <a:pt x="739263" y="327967"/>
                </a:lnTo>
                <a:lnTo>
                  <a:pt x="709101" y="310008"/>
                </a:lnTo>
                <a:lnTo>
                  <a:pt x="636175" y="30063"/>
                </a:lnTo>
                <a:lnTo>
                  <a:pt x="634687" y="24110"/>
                </a:lnTo>
                <a:lnTo>
                  <a:pt x="633843" y="19446"/>
                </a:lnTo>
                <a:lnTo>
                  <a:pt x="633662" y="16371"/>
                </a:lnTo>
                <a:lnTo>
                  <a:pt x="633546" y="12700"/>
                </a:lnTo>
                <a:lnTo>
                  <a:pt x="634488" y="10120"/>
                </a:lnTo>
                <a:lnTo>
                  <a:pt x="638556" y="6449"/>
                </a:lnTo>
                <a:lnTo>
                  <a:pt x="641930" y="5308"/>
                </a:lnTo>
                <a:lnTo>
                  <a:pt x="651355" y="4514"/>
                </a:lnTo>
                <a:lnTo>
                  <a:pt x="657953" y="4316"/>
                </a:lnTo>
                <a:lnTo>
                  <a:pt x="674225" y="4316"/>
                </a:lnTo>
                <a:lnTo>
                  <a:pt x="680377" y="4464"/>
                </a:lnTo>
                <a:lnTo>
                  <a:pt x="684842" y="4762"/>
                </a:lnTo>
                <a:lnTo>
                  <a:pt x="689406" y="4960"/>
                </a:lnTo>
                <a:lnTo>
                  <a:pt x="692829" y="5506"/>
                </a:lnTo>
                <a:lnTo>
                  <a:pt x="695243" y="6449"/>
                </a:lnTo>
                <a:lnTo>
                  <a:pt x="697492" y="7292"/>
                </a:lnTo>
                <a:lnTo>
                  <a:pt x="699080" y="8632"/>
                </a:lnTo>
                <a:lnTo>
                  <a:pt x="699873" y="10417"/>
                </a:lnTo>
                <a:lnTo>
                  <a:pt x="700766" y="12104"/>
                </a:lnTo>
                <a:lnTo>
                  <a:pt x="701461" y="14535"/>
                </a:lnTo>
                <a:lnTo>
                  <a:pt x="701957" y="17710"/>
                </a:lnTo>
                <a:lnTo>
                  <a:pt x="758214" y="263425"/>
                </a:lnTo>
                <a:lnTo>
                  <a:pt x="813270" y="263425"/>
                </a:lnTo>
                <a:lnTo>
                  <a:pt x="802118" y="310008"/>
                </a:lnTo>
                <a:lnTo>
                  <a:pt x="801324" y="313878"/>
                </a:lnTo>
                <a:lnTo>
                  <a:pt x="772898" y="327967"/>
                </a:lnTo>
                <a:lnTo>
                  <a:pt x="765556" y="328166"/>
                </a:lnTo>
                <a:close/>
              </a:path>
              <a:path w="1072515" h="332740">
                <a:moveTo>
                  <a:pt x="813270" y="263425"/>
                </a:moveTo>
                <a:lnTo>
                  <a:pt x="758512" y="263425"/>
                </a:lnTo>
                <a:lnTo>
                  <a:pt x="817001" y="19347"/>
                </a:lnTo>
                <a:lnTo>
                  <a:pt x="817673" y="16371"/>
                </a:lnTo>
                <a:lnTo>
                  <a:pt x="846023" y="4316"/>
                </a:lnTo>
                <a:lnTo>
                  <a:pt x="861402" y="4316"/>
                </a:lnTo>
                <a:lnTo>
                  <a:pt x="867702" y="4464"/>
                </a:lnTo>
                <a:lnTo>
                  <a:pt x="877128" y="5060"/>
                </a:lnTo>
                <a:lnTo>
                  <a:pt x="880749" y="5754"/>
                </a:lnTo>
                <a:lnTo>
                  <a:pt x="883230" y="6846"/>
                </a:lnTo>
                <a:lnTo>
                  <a:pt x="885809" y="7937"/>
                </a:lnTo>
                <a:lnTo>
                  <a:pt x="887694" y="9475"/>
                </a:lnTo>
                <a:lnTo>
                  <a:pt x="890076" y="13444"/>
                </a:lnTo>
                <a:lnTo>
                  <a:pt x="890969" y="16073"/>
                </a:lnTo>
                <a:lnTo>
                  <a:pt x="891564" y="19347"/>
                </a:lnTo>
                <a:lnTo>
                  <a:pt x="913245" y="106709"/>
                </a:lnTo>
                <a:lnTo>
                  <a:pt x="850785" y="106709"/>
                </a:lnTo>
                <a:lnTo>
                  <a:pt x="813270" y="263425"/>
                </a:lnTo>
                <a:close/>
              </a:path>
              <a:path w="1072515" h="332740">
                <a:moveTo>
                  <a:pt x="1007886" y="263425"/>
                </a:moveTo>
                <a:lnTo>
                  <a:pt x="952584" y="263425"/>
                </a:lnTo>
                <a:lnTo>
                  <a:pt x="1008989" y="18454"/>
                </a:lnTo>
                <a:lnTo>
                  <a:pt x="1009486" y="15775"/>
                </a:lnTo>
                <a:lnTo>
                  <a:pt x="1035927" y="4316"/>
                </a:lnTo>
                <a:lnTo>
                  <a:pt x="1050909" y="4316"/>
                </a:lnTo>
                <a:lnTo>
                  <a:pt x="1056565" y="4514"/>
                </a:lnTo>
                <a:lnTo>
                  <a:pt x="1064701" y="5308"/>
                </a:lnTo>
                <a:lnTo>
                  <a:pt x="1067628" y="6449"/>
                </a:lnTo>
                <a:lnTo>
                  <a:pt x="1069414" y="8334"/>
                </a:lnTo>
                <a:lnTo>
                  <a:pt x="1071299" y="10120"/>
                </a:lnTo>
                <a:lnTo>
                  <a:pt x="1072063" y="12700"/>
                </a:lnTo>
                <a:lnTo>
                  <a:pt x="1071948" y="14535"/>
                </a:lnTo>
                <a:lnTo>
                  <a:pt x="1071844" y="15775"/>
                </a:lnTo>
                <a:lnTo>
                  <a:pt x="1071596" y="19843"/>
                </a:lnTo>
                <a:lnTo>
                  <a:pt x="1070753" y="24655"/>
                </a:lnTo>
                <a:lnTo>
                  <a:pt x="1069265" y="30807"/>
                </a:lnTo>
                <a:lnTo>
                  <a:pt x="1007886" y="263425"/>
                </a:lnTo>
                <a:close/>
              </a:path>
              <a:path w="1072515" h="332740">
                <a:moveTo>
                  <a:pt x="957892" y="328166"/>
                </a:moveTo>
                <a:lnTo>
                  <a:pt x="940032" y="328166"/>
                </a:lnTo>
                <a:lnTo>
                  <a:pt x="932442" y="327967"/>
                </a:lnTo>
                <a:lnTo>
                  <a:pt x="902577" y="310008"/>
                </a:lnTo>
                <a:lnTo>
                  <a:pt x="851232" y="106709"/>
                </a:lnTo>
                <a:lnTo>
                  <a:pt x="913245" y="106709"/>
                </a:lnTo>
                <a:lnTo>
                  <a:pt x="952137" y="263425"/>
                </a:lnTo>
                <a:lnTo>
                  <a:pt x="1007886" y="263425"/>
                </a:lnTo>
                <a:lnTo>
                  <a:pt x="995595" y="310008"/>
                </a:lnTo>
                <a:lnTo>
                  <a:pt x="994603" y="313977"/>
                </a:lnTo>
                <a:lnTo>
                  <a:pt x="993214" y="317202"/>
                </a:lnTo>
                <a:lnTo>
                  <a:pt x="964837" y="327967"/>
                </a:lnTo>
                <a:lnTo>
                  <a:pt x="957892" y="328166"/>
                </a:lnTo>
                <a:close/>
              </a:path>
            </a:pathLst>
          </a:custGeom>
          <a:solidFill>
            <a:srgbClr val="395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7691" y="830437"/>
            <a:ext cx="2741277" cy="28083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1424" y="2691087"/>
            <a:ext cx="7458858" cy="19689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20495" y="2695701"/>
            <a:ext cx="1909457" cy="19243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5343" y="2989487"/>
            <a:ext cx="1047452" cy="17457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3563" y="2967312"/>
            <a:ext cx="3129297" cy="19704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73273" y="2606056"/>
            <a:ext cx="106045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354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E354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39192" y="3520506"/>
            <a:ext cx="332740" cy="158115"/>
          </a:xfrm>
          <a:custGeom>
            <a:avLst/>
            <a:gdLst/>
            <a:ahLst/>
            <a:cxnLst/>
            <a:rect l="l" t="t" r="r" b="b"/>
            <a:pathLst>
              <a:path w="332739" h="158114">
                <a:moveTo>
                  <a:pt x="104824" y="27384"/>
                </a:moveTo>
                <a:lnTo>
                  <a:pt x="3174" y="27384"/>
                </a:lnTo>
                <a:lnTo>
                  <a:pt x="2629" y="27235"/>
                </a:lnTo>
                <a:lnTo>
                  <a:pt x="0" y="21977"/>
                </a:lnTo>
                <a:lnTo>
                  <a:pt x="0" y="16718"/>
                </a:lnTo>
                <a:lnTo>
                  <a:pt x="3174" y="11013"/>
                </a:lnTo>
                <a:lnTo>
                  <a:pt x="104824" y="11013"/>
                </a:lnTo>
                <a:lnTo>
                  <a:pt x="107652" y="15627"/>
                </a:lnTo>
                <a:lnTo>
                  <a:pt x="107850" y="16718"/>
                </a:lnTo>
                <a:lnTo>
                  <a:pt x="107850" y="21977"/>
                </a:lnTo>
                <a:lnTo>
                  <a:pt x="107652" y="23068"/>
                </a:lnTo>
                <a:lnTo>
                  <a:pt x="107553" y="24060"/>
                </a:lnTo>
                <a:lnTo>
                  <a:pt x="105370" y="27235"/>
                </a:lnTo>
                <a:lnTo>
                  <a:pt x="104824" y="27384"/>
                </a:lnTo>
                <a:close/>
              </a:path>
              <a:path w="332739" h="158114">
                <a:moveTo>
                  <a:pt x="55810" y="156269"/>
                </a:moveTo>
                <a:lnTo>
                  <a:pt x="52139" y="156269"/>
                </a:lnTo>
                <a:lnTo>
                  <a:pt x="50601" y="156170"/>
                </a:lnTo>
                <a:lnTo>
                  <a:pt x="44400" y="153144"/>
                </a:lnTo>
                <a:lnTo>
                  <a:pt x="44400" y="27384"/>
                </a:lnTo>
                <a:lnTo>
                  <a:pt x="63599" y="27384"/>
                </a:lnTo>
                <a:lnTo>
                  <a:pt x="63599" y="153144"/>
                </a:lnTo>
                <a:lnTo>
                  <a:pt x="61515" y="155227"/>
                </a:lnTo>
                <a:lnTo>
                  <a:pt x="60821" y="155525"/>
                </a:lnTo>
                <a:lnTo>
                  <a:pt x="59828" y="155773"/>
                </a:lnTo>
                <a:lnTo>
                  <a:pt x="57348" y="156170"/>
                </a:lnTo>
                <a:lnTo>
                  <a:pt x="55810" y="156269"/>
                </a:lnTo>
                <a:close/>
              </a:path>
              <a:path w="332739" h="158114">
                <a:moveTo>
                  <a:pt x="137740" y="156269"/>
                </a:moveTo>
                <a:lnTo>
                  <a:pt x="134069" y="156269"/>
                </a:lnTo>
                <a:lnTo>
                  <a:pt x="132581" y="156170"/>
                </a:lnTo>
                <a:lnTo>
                  <a:pt x="131390" y="155971"/>
                </a:lnTo>
                <a:lnTo>
                  <a:pt x="130199" y="155872"/>
                </a:lnTo>
                <a:lnTo>
                  <a:pt x="126875" y="153789"/>
                </a:lnTo>
                <a:lnTo>
                  <a:pt x="126875" y="2480"/>
                </a:lnTo>
                <a:lnTo>
                  <a:pt x="131390" y="297"/>
                </a:lnTo>
                <a:lnTo>
                  <a:pt x="132581" y="99"/>
                </a:lnTo>
                <a:lnTo>
                  <a:pt x="134069" y="0"/>
                </a:lnTo>
                <a:lnTo>
                  <a:pt x="137740" y="0"/>
                </a:lnTo>
                <a:lnTo>
                  <a:pt x="139278" y="99"/>
                </a:lnTo>
                <a:lnTo>
                  <a:pt x="140468" y="297"/>
                </a:lnTo>
                <a:lnTo>
                  <a:pt x="141659" y="396"/>
                </a:lnTo>
                <a:lnTo>
                  <a:pt x="142602" y="595"/>
                </a:lnTo>
                <a:lnTo>
                  <a:pt x="143991" y="1190"/>
                </a:lnTo>
                <a:lnTo>
                  <a:pt x="144487" y="1587"/>
                </a:lnTo>
                <a:lnTo>
                  <a:pt x="144784" y="2083"/>
                </a:lnTo>
                <a:lnTo>
                  <a:pt x="145082" y="2480"/>
                </a:lnTo>
                <a:lnTo>
                  <a:pt x="145231" y="2976"/>
                </a:lnTo>
                <a:lnTo>
                  <a:pt x="145231" y="63698"/>
                </a:lnTo>
                <a:lnTo>
                  <a:pt x="167686" y="63698"/>
                </a:lnTo>
                <a:lnTo>
                  <a:pt x="145231" y="82450"/>
                </a:lnTo>
                <a:lnTo>
                  <a:pt x="145231" y="153292"/>
                </a:lnTo>
                <a:lnTo>
                  <a:pt x="145082" y="153789"/>
                </a:lnTo>
                <a:lnTo>
                  <a:pt x="140468" y="155971"/>
                </a:lnTo>
                <a:lnTo>
                  <a:pt x="139278" y="156170"/>
                </a:lnTo>
                <a:lnTo>
                  <a:pt x="137740" y="156269"/>
                </a:lnTo>
                <a:close/>
              </a:path>
              <a:path w="332739" h="158114">
                <a:moveTo>
                  <a:pt x="167686" y="63698"/>
                </a:moveTo>
                <a:lnTo>
                  <a:pt x="145231" y="63698"/>
                </a:lnTo>
                <a:lnTo>
                  <a:pt x="150490" y="58142"/>
                </a:lnTo>
                <a:lnTo>
                  <a:pt x="155798" y="54024"/>
                </a:lnTo>
                <a:lnTo>
                  <a:pt x="161156" y="51345"/>
                </a:lnTo>
                <a:lnTo>
                  <a:pt x="166513" y="48567"/>
                </a:lnTo>
                <a:lnTo>
                  <a:pt x="171921" y="47178"/>
                </a:lnTo>
                <a:lnTo>
                  <a:pt x="184025" y="47178"/>
                </a:lnTo>
                <a:lnTo>
                  <a:pt x="189631" y="48319"/>
                </a:lnTo>
                <a:lnTo>
                  <a:pt x="198759" y="52883"/>
                </a:lnTo>
                <a:lnTo>
                  <a:pt x="202431" y="55959"/>
                </a:lnTo>
                <a:lnTo>
                  <a:pt x="205209" y="59828"/>
                </a:lnTo>
                <a:lnTo>
                  <a:pt x="207821" y="63252"/>
                </a:lnTo>
                <a:lnTo>
                  <a:pt x="168944" y="63252"/>
                </a:lnTo>
                <a:lnTo>
                  <a:pt x="167686" y="63698"/>
                </a:lnTo>
                <a:close/>
              </a:path>
              <a:path w="332739" h="158114">
                <a:moveTo>
                  <a:pt x="205953" y="156269"/>
                </a:moveTo>
                <a:lnTo>
                  <a:pt x="202282" y="156269"/>
                </a:lnTo>
                <a:lnTo>
                  <a:pt x="200744" y="156170"/>
                </a:lnTo>
                <a:lnTo>
                  <a:pt x="199553" y="155971"/>
                </a:lnTo>
                <a:lnTo>
                  <a:pt x="198363" y="155872"/>
                </a:lnTo>
                <a:lnTo>
                  <a:pt x="194791" y="153292"/>
                </a:lnTo>
                <a:lnTo>
                  <a:pt x="194791" y="88155"/>
                </a:lnTo>
                <a:lnTo>
                  <a:pt x="194344" y="83542"/>
                </a:lnTo>
                <a:lnTo>
                  <a:pt x="192558" y="76596"/>
                </a:lnTo>
                <a:lnTo>
                  <a:pt x="191268" y="73620"/>
                </a:lnTo>
                <a:lnTo>
                  <a:pt x="189582" y="71139"/>
                </a:lnTo>
                <a:lnTo>
                  <a:pt x="187895" y="68560"/>
                </a:lnTo>
                <a:lnTo>
                  <a:pt x="185663" y="66625"/>
                </a:lnTo>
                <a:lnTo>
                  <a:pt x="182884" y="65335"/>
                </a:lnTo>
                <a:lnTo>
                  <a:pt x="180206" y="63946"/>
                </a:lnTo>
                <a:lnTo>
                  <a:pt x="177080" y="63252"/>
                </a:lnTo>
                <a:lnTo>
                  <a:pt x="207821" y="63252"/>
                </a:lnTo>
                <a:lnTo>
                  <a:pt x="208086" y="63599"/>
                </a:lnTo>
                <a:lnTo>
                  <a:pt x="210120" y="68014"/>
                </a:lnTo>
                <a:lnTo>
                  <a:pt x="211311" y="73074"/>
                </a:lnTo>
                <a:lnTo>
                  <a:pt x="212600" y="78134"/>
                </a:lnTo>
                <a:lnTo>
                  <a:pt x="213167" y="83542"/>
                </a:lnTo>
                <a:lnTo>
                  <a:pt x="213245" y="153292"/>
                </a:lnTo>
                <a:lnTo>
                  <a:pt x="213097" y="153789"/>
                </a:lnTo>
                <a:lnTo>
                  <a:pt x="208632" y="155971"/>
                </a:lnTo>
                <a:lnTo>
                  <a:pt x="207441" y="156170"/>
                </a:lnTo>
                <a:lnTo>
                  <a:pt x="205953" y="156269"/>
                </a:lnTo>
                <a:close/>
              </a:path>
              <a:path w="332739" h="158114">
                <a:moveTo>
                  <a:pt x="295101" y="157608"/>
                </a:moveTo>
                <a:lnTo>
                  <a:pt x="282103" y="157608"/>
                </a:lnTo>
                <a:lnTo>
                  <a:pt x="274860" y="156467"/>
                </a:lnTo>
                <a:lnTo>
                  <a:pt x="243309" y="126801"/>
                </a:lnTo>
                <a:lnTo>
                  <a:pt x="240183" y="112018"/>
                </a:lnTo>
                <a:lnTo>
                  <a:pt x="240183" y="94357"/>
                </a:lnTo>
                <a:lnTo>
                  <a:pt x="257398" y="57348"/>
                </a:lnTo>
                <a:lnTo>
                  <a:pt x="281061" y="47178"/>
                </a:lnTo>
                <a:lnTo>
                  <a:pt x="296242" y="47178"/>
                </a:lnTo>
                <a:lnTo>
                  <a:pt x="302939" y="48468"/>
                </a:lnTo>
                <a:lnTo>
                  <a:pt x="308495" y="51048"/>
                </a:lnTo>
                <a:lnTo>
                  <a:pt x="314052" y="53528"/>
                </a:lnTo>
                <a:lnTo>
                  <a:pt x="318616" y="56951"/>
                </a:lnTo>
                <a:lnTo>
                  <a:pt x="322437" y="61614"/>
                </a:lnTo>
                <a:lnTo>
                  <a:pt x="283095" y="61614"/>
                </a:lnTo>
                <a:lnTo>
                  <a:pt x="279077" y="62507"/>
                </a:lnTo>
                <a:lnTo>
                  <a:pt x="275604" y="64293"/>
                </a:lnTo>
                <a:lnTo>
                  <a:pt x="272231" y="65980"/>
                </a:lnTo>
                <a:lnTo>
                  <a:pt x="269354" y="68262"/>
                </a:lnTo>
                <a:lnTo>
                  <a:pt x="259531" y="92719"/>
                </a:lnTo>
                <a:lnTo>
                  <a:pt x="332606" y="92719"/>
                </a:lnTo>
                <a:lnTo>
                  <a:pt x="332606" y="101054"/>
                </a:lnTo>
                <a:lnTo>
                  <a:pt x="331861" y="103137"/>
                </a:lnTo>
                <a:lnTo>
                  <a:pt x="330373" y="104328"/>
                </a:lnTo>
                <a:lnTo>
                  <a:pt x="328984" y="105519"/>
                </a:lnTo>
                <a:lnTo>
                  <a:pt x="327347" y="106114"/>
                </a:lnTo>
                <a:lnTo>
                  <a:pt x="259531" y="106114"/>
                </a:lnTo>
                <a:lnTo>
                  <a:pt x="259558" y="112018"/>
                </a:lnTo>
                <a:lnTo>
                  <a:pt x="286221" y="142726"/>
                </a:lnTo>
                <a:lnTo>
                  <a:pt x="328290" y="142726"/>
                </a:lnTo>
                <a:lnTo>
                  <a:pt x="328240" y="144016"/>
                </a:lnTo>
                <a:lnTo>
                  <a:pt x="299566" y="157261"/>
                </a:lnTo>
                <a:lnTo>
                  <a:pt x="295101" y="157608"/>
                </a:lnTo>
                <a:close/>
              </a:path>
              <a:path w="332739" h="158114">
                <a:moveTo>
                  <a:pt x="332606" y="92719"/>
                </a:moveTo>
                <a:lnTo>
                  <a:pt x="314002" y="92719"/>
                </a:lnTo>
                <a:lnTo>
                  <a:pt x="314300" y="82996"/>
                </a:lnTo>
                <a:lnTo>
                  <a:pt x="312166" y="75406"/>
                </a:lnTo>
                <a:lnTo>
                  <a:pt x="307602" y="69949"/>
                </a:lnTo>
                <a:lnTo>
                  <a:pt x="303138" y="64393"/>
                </a:lnTo>
                <a:lnTo>
                  <a:pt x="296490" y="61614"/>
                </a:lnTo>
                <a:lnTo>
                  <a:pt x="322437" y="61614"/>
                </a:lnTo>
                <a:lnTo>
                  <a:pt x="325759" y="65583"/>
                </a:lnTo>
                <a:lnTo>
                  <a:pt x="328389" y="70594"/>
                </a:lnTo>
                <a:lnTo>
                  <a:pt x="331762" y="82103"/>
                </a:lnTo>
                <a:lnTo>
                  <a:pt x="332606" y="88255"/>
                </a:lnTo>
                <a:lnTo>
                  <a:pt x="332606" y="92719"/>
                </a:lnTo>
                <a:close/>
              </a:path>
              <a:path w="332739" h="158114">
                <a:moveTo>
                  <a:pt x="328290" y="142726"/>
                </a:moveTo>
                <a:lnTo>
                  <a:pt x="297036" y="142726"/>
                </a:lnTo>
                <a:lnTo>
                  <a:pt x="301252" y="142329"/>
                </a:lnTo>
                <a:lnTo>
                  <a:pt x="308694" y="140741"/>
                </a:lnTo>
                <a:lnTo>
                  <a:pt x="311918" y="139848"/>
                </a:lnTo>
                <a:lnTo>
                  <a:pt x="314597" y="138856"/>
                </a:lnTo>
                <a:lnTo>
                  <a:pt x="317375" y="137864"/>
                </a:lnTo>
                <a:lnTo>
                  <a:pt x="319608" y="137020"/>
                </a:lnTo>
                <a:lnTo>
                  <a:pt x="321295" y="136326"/>
                </a:lnTo>
                <a:lnTo>
                  <a:pt x="323081" y="135532"/>
                </a:lnTo>
                <a:lnTo>
                  <a:pt x="324420" y="135135"/>
                </a:lnTo>
                <a:lnTo>
                  <a:pt x="325809" y="135135"/>
                </a:lnTo>
                <a:lnTo>
                  <a:pt x="326256" y="135284"/>
                </a:lnTo>
                <a:lnTo>
                  <a:pt x="326652" y="135582"/>
                </a:lnTo>
                <a:lnTo>
                  <a:pt x="327149" y="135780"/>
                </a:lnTo>
                <a:lnTo>
                  <a:pt x="327496" y="136127"/>
                </a:lnTo>
                <a:lnTo>
                  <a:pt x="327893" y="137120"/>
                </a:lnTo>
                <a:lnTo>
                  <a:pt x="328042" y="137864"/>
                </a:lnTo>
                <a:lnTo>
                  <a:pt x="328259" y="140196"/>
                </a:lnTo>
                <a:lnTo>
                  <a:pt x="328290" y="142726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84922" y="3520655"/>
            <a:ext cx="3278070" cy="196155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68167" y="3519762"/>
            <a:ext cx="5693208" cy="197048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3490" y="3796731"/>
            <a:ext cx="530193" cy="157608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1252" y="3793308"/>
            <a:ext cx="8267085" cy="199727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58587" y="3807149"/>
            <a:ext cx="589280" cy="186055"/>
          </a:xfrm>
          <a:custGeom>
            <a:avLst/>
            <a:gdLst/>
            <a:ahLst/>
            <a:cxnLst/>
            <a:rect l="l" t="t" r="r" b="b"/>
            <a:pathLst>
              <a:path w="589279" h="186054">
                <a:moveTo>
                  <a:pt x="16470" y="146149"/>
                </a:moveTo>
                <a:lnTo>
                  <a:pt x="7441" y="146149"/>
                </a:lnTo>
                <a:lnTo>
                  <a:pt x="4315" y="145305"/>
                </a:lnTo>
                <a:lnTo>
                  <a:pt x="2529" y="143619"/>
                </a:lnTo>
                <a:lnTo>
                  <a:pt x="843" y="141833"/>
                </a:lnTo>
                <a:lnTo>
                  <a:pt x="0" y="138360"/>
                </a:lnTo>
                <a:lnTo>
                  <a:pt x="51" y="127744"/>
                </a:lnTo>
                <a:lnTo>
                  <a:pt x="892" y="124470"/>
                </a:lnTo>
                <a:lnTo>
                  <a:pt x="2678" y="122783"/>
                </a:lnTo>
                <a:lnTo>
                  <a:pt x="4464" y="120997"/>
                </a:lnTo>
                <a:lnTo>
                  <a:pt x="7639" y="120104"/>
                </a:lnTo>
                <a:lnTo>
                  <a:pt x="16668" y="120104"/>
                </a:lnTo>
                <a:lnTo>
                  <a:pt x="19744" y="120947"/>
                </a:lnTo>
                <a:lnTo>
                  <a:pt x="21431" y="122634"/>
                </a:lnTo>
                <a:lnTo>
                  <a:pt x="23217" y="124321"/>
                </a:lnTo>
                <a:lnTo>
                  <a:pt x="24109" y="127744"/>
                </a:lnTo>
                <a:lnTo>
                  <a:pt x="24059" y="138360"/>
                </a:lnTo>
                <a:lnTo>
                  <a:pt x="23217" y="141684"/>
                </a:lnTo>
                <a:lnTo>
                  <a:pt x="19645" y="145256"/>
                </a:lnTo>
                <a:lnTo>
                  <a:pt x="16470" y="146149"/>
                </a:lnTo>
                <a:close/>
              </a:path>
              <a:path w="589279" h="186054">
                <a:moveTo>
                  <a:pt x="178713" y="147190"/>
                </a:moveTo>
                <a:lnTo>
                  <a:pt x="162045" y="147190"/>
                </a:lnTo>
                <a:lnTo>
                  <a:pt x="154802" y="146049"/>
                </a:lnTo>
                <a:lnTo>
                  <a:pt x="123151" y="123428"/>
                </a:lnTo>
                <a:lnTo>
                  <a:pt x="116850" y="101996"/>
                </a:lnTo>
                <a:lnTo>
                  <a:pt x="116850" y="2976"/>
                </a:lnTo>
                <a:lnTo>
                  <a:pt x="116999" y="2480"/>
                </a:lnTo>
                <a:lnTo>
                  <a:pt x="117297" y="2083"/>
                </a:lnTo>
                <a:lnTo>
                  <a:pt x="117595" y="1587"/>
                </a:lnTo>
                <a:lnTo>
                  <a:pt x="118091" y="1240"/>
                </a:lnTo>
                <a:lnTo>
                  <a:pt x="118785" y="1041"/>
                </a:lnTo>
                <a:lnTo>
                  <a:pt x="119579" y="744"/>
                </a:lnTo>
                <a:lnTo>
                  <a:pt x="120571" y="496"/>
                </a:lnTo>
                <a:lnTo>
                  <a:pt x="122952" y="99"/>
                </a:lnTo>
                <a:lnTo>
                  <a:pt x="124490" y="0"/>
                </a:lnTo>
                <a:lnTo>
                  <a:pt x="128161" y="0"/>
                </a:lnTo>
                <a:lnTo>
                  <a:pt x="129699" y="99"/>
                </a:lnTo>
                <a:lnTo>
                  <a:pt x="132279" y="496"/>
                </a:lnTo>
                <a:lnTo>
                  <a:pt x="133271" y="744"/>
                </a:lnTo>
                <a:lnTo>
                  <a:pt x="133966" y="1041"/>
                </a:lnTo>
                <a:lnTo>
                  <a:pt x="134660" y="1240"/>
                </a:lnTo>
                <a:lnTo>
                  <a:pt x="135157" y="1587"/>
                </a:lnTo>
                <a:lnTo>
                  <a:pt x="135454" y="2083"/>
                </a:lnTo>
                <a:lnTo>
                  <a:pt x="135752" y="2480"/>
                </a:lnTo>
                <a:lnTo>
                  <a:pt x="135900" y="2976"/>
                </a:lnTo>
                <a:lnTo>
                  <a:pt x="136001" y="98276"/>
                </a:lnTo>
                <a:lnTo>
                  <a:pt x="136694" y="103385"/>
                </a:lnTo>
                <a:lnTo>
                  <a:pt x="165864" y="130819"/>
                </a:lnTo>
                <a:lnTo>
                  <a:pt x="212696" y="130819"/>
                </a:lnTo>
                <a:lnTo>
                  <a:pt x="205999" y="137517"/>
                </a:lnTo>
                <a:lnTo>
                  <a:pt x="200194" y="141138"/>
                </a:lnTo>
                <a:lnTo>
                  <a:pt x="193348" y="143619"/>
                </a:lnTo>
                <a:lnTo>
                  <a:pt x="186502" y="146000"/>
                </a:lnTo>
                <a:lnTo>
                  <a:pt x="178713" y="147190"/>
                </a:lnTo>
                <a:close/>
              </a:path>
              <a:path w="589279" h="186054">
                <a:moveTo>
                  <a:pt x="212696" y="130819"/>
                </a:moveTo>
                <a:lnTo>
                  <a:pt x="176878" y="130819"/>
                </a:lnTo>
                <a:lnTo>
                  <a:pt x="181838" y="130026"/>
                </a:lnTo>
                <a:lnTo>
                  <a:pt x="186204" y="128438"/>
                </a:lnTo>
                <a:lnTo>
                  <a:pt x="204219" y="108346"/>
                </a:lnTo>
                <a:lnTo>
                  <a:pt x="205750" y="103931"/>
                </a:lnTo>
                <a:lnTo>
                  <a:pt x="206594" y="98276"/>
                </a:lnTo>
                <a:lnTo>
                  <a:pt x="206594" y="2976"/>
                </a:lnTo>
                <a:lnTo>
                  <a:pt x="206742" y="2480"/>
                </a:lnTo>
                <a:lnTo>
                  <a:pt x="207040" y="2083"/>
                </a:lnTo>
                <a:lnTo>
                  <a:pt x="207338" y="1587"/>
                </a:lnTo>
                <a:lnTo>
                  <a:pt x="207835" y="1240"/>
                </a:lnTo>
                <a:lnTo>
                  <a:pt x="208528" y="1041"/>
                </a:lnTo>
                <a:lnTo>
                  <a:pt x="209322" y="744"/>
                </a:lnTo>
                <a:lnTo>
                  <a:pt x="210314" y="496"/>
                </a:lnTo>
                <a:lnTo>
                  <a:pt x="212696" y="99"/>
                </a:lnTo>
                <a:lnTo>
                  <a:pt x="214233" y="0"/>
                </a:lnTo>
                <a:lnTo>
                  <a:pt x="217905" y="0"/>
                </a:lnTo>
                <a:lnTo>
                  <a:pt x="219393" y="99"/>
                </a:lnTo>
                <a:lnTo>
                  <a:pt x="221874" y="496"/>
                </a:lnTo>
                <a:lnTo>
                  <a:pt x="222866" y="744"/>
                </a:lnTo>
                <a:lnTo>
                  <a:pt x="223560" y="1041"/>
                </a:lnTo>
                <a:lnTo>
                  <a:pt x="224255" y="1240"/>
                </a:lnTo>
                <a:lnTo>
                  <a:pt x="224751" y="1587"/>
                </a:lnTo>
                <a:lnTo>
                  <a:pt x="225049" y="2083"/>
                </a:lnTo>
                <a:lnTo>
                  <a:pt x="225445" y="2480"/>
                </a:lnTo>
                <a:lnTo>
                  <a:pt x="225644" y="2976"/>
                </a:lnTo>
                <a:lnTo>
                  <a:pt x="225644" y="100508"/>
                </a:lnTo>
                <a:lnTo>
                  <a:pt x="224354" y="108396"/>
                </a:lnTo>
                <a:lnTo>
                  <a:pt x="219195" y="122187"/>
                </a:lnTo>
                <a:lnTo>
                  <a:pt x="215524" y="127992"/>
                </a:lnTo>
                <a:lnTo>
                  <a:pt x="212696" y="130819"/>
                </a:lnTo>
                <a:close/>
              </a:path>
              <a:path w="589279" h="186054">
                <a:moveTo>
                  <a:pt x="298454" y="55364"/>
                </a:moveTo>
                <a:lnTo>
                  <a:pt x="277808" y="55364"/>
                </a:lnTo>
                <a:lnTo>
                  <a:pt x="280785" y="52189"/>
                </a:lnTo>
                <a:lnTo>
                  <a:pt x="295072" y="41523"/>
                </a:lnTo>
                <a:lnTo>
                  <a:pt x="297949" y="39935"/>
                </a:lnTo>
                <a:lnTo>
                  <a:pt x="300876" y="38744"/>
                </a:lnTo>
                <a:lnTo>
                  <a:pt x="306929" y="37157"/>
                </a:lnTo>
                <a:lnTo>
                  <a:pt x="310154" y="36760"/>
                </a:lnTo>
                <a:lnTo>
                  <a:pt x="320770" y="36760"/>
                </a:lnTo>
                <a:lnTo>
                  <a:pt x="326971" y="38199"/>
                </a:lnTo>
                <a:lnTo>
                  <a:pt x="332223" y="41126"/>
                </a:lnTo>
                <a:lnTo>
                  <a:pt x="337290" y="43854"/>
                </a:lnTo>
                <a:lnTo>
                  <a:pt x="341457" y="47724"/>
                </a:lnTo>
                <a:lnTo>
                  <a:pt x="344632" y="52685"/>
                </a:lnTo>
                <a:lnTo>
                  <a:pt x="307425" y="52685"/>
                </a:lnTo>
                <a:lnTo>
                  <a:pt x="305043" y="53032"/>
                </a:lnTo>
                <a:lnTo>
                  <a:pt x="302662" y="53726"/>
                </a:lnTo>
                <a:lnTo>
                  <a:pt x="300380" y="54421"/>
                </a:lnTo>
                <a:lnTo>
                  <a:pt x="298454" y="55364"/>
                </a:lnTo>
                <a:close/>
              </a:path>
              <a:path w="589279" h="186054">
                <a:moveTo>
                  <a:pt x="272550" y="185737"/>
                </a:moveTo>
                <a:lnTo>
                  <a:pt x="268878" y="185737"/>
                </a:lnTo>
                <a:lnTo>
                  <a:pt x="267390" y="185638"/>
                </a:lnTo>
                <a:lnTo>
                  <a:pt x="266199" y="185439"/>
                </a:lnTo>
                <a:lnTo>
                  <a:pt x="265009" y="185340"/>
                </a:lnTo>
                <a:lnTo>
                  <a:pt x="261685" y="183257"/>
                </a:lnTo>
                <a:lnTo>
                  <a:pt x="261685" y="40580"/>
                </a:lnTo>
                <a:lnTo>
                  <a:pt x="268134" y="38397"/>
                </a:lnTo>
                <a:lnTo>
                  <a:pt x="271210" y="38397"/>
                </a:lnTo>
                <a:lnTo>
                  <a:pt x="272500" y="38447"/>
                </a:lnTo>
                <a:lnTo>
                  <a:pt x="274484" y="38645"/>
                </a:lnTo>
                <a:lnTo>
                  <a:pt x="275278" y="38844"/>
                </a:lnTo>
                <a:lnTo>
                  <a:pt x="275873" y="39141"/>
                </a:lnTo>
                <a:lnTo>
                  <a:pt x="276568" y="39439"/>
                </a:lnTo>
                <a:lnTo>
                  <a:pt x="277064" y="39786"/>
                </a:lnTo>
                <a:lnTo>
                  <a:pt x="277659" y="40580"/>
                </a:lnTo>
                <a:lnTo>
                  <a:pt x="277794" y="41076"/>
                </a:lnTo>
                <a:lnTo>
                  <a:pt x="277808" y="55364"/>
                </a:lnTo>
                <a:lnTo>
                  <a:pt x="298454" y="55364"/>
                </a:lnTo>
                <a:lnTo>
                  <a:pt x="298049" y="55562"/>
                </a:lnTo>
                <a:lnTo>
                  <a:pt x="295667" y="57150"/>
                </a:lnTo>
                <a:lnTo>
                  <a:pt x="293286" y="58638"/>
                </a:lnTo>
                <a:lnTo>
                  <a:pt x="290805" y="60622"/>
                </a:lnTo>
                <a:lnTo>
                  <a:pt x="285647" y="65583"/>
                </a:lnTo>
                <a:lnTo>
                  <a:pt x="282879" y="68708"/>
                </a:lnTo>
                <a:lnTo>
                  <a:pt x="280040" y="72330"/>
                </a:lnTo>
                <a:lnTo>
                  <a:pt x="280040" y="112216"/>
                </a:lnTo>
                <a:lnTo>
                  <a:pt x="303655" y="131415"/>
                </a:lnTo>
                <a:lnTo>
                  <a:pt x="343159" y="131415"/>
                </a:lnTo>
                <a:lnTo>
                  <a:pt x="342812" y="131861"/>
                </a:lnTo>
                <a:lnTo>
                  <a:pt x="280040" y="131861"/>
                </a:lnTo>
                <a:lnTo>
                  <a:pt x="280040" y="182760"/>
                </a:lnTo>
                <a:lnTo>
                  <a:pt x="279892" y="183257"/>
                </a:lnTo>
                <a:lnTo>
                  <a:pt x="279594" y="183653"/>
                </a:lnTo>
                <a:lnTo>
                  <a:pt x="279296" y="184149"/>
                </a:lnTo>
                <a:lnTo>
                  <a:pt x="278800" y="184546"/>
                </a:lnTo>
                <a:lnTo>
                  <a:pt x="277411" y="185142"/>
                </a:lnTo>
                <a:lnTo>
                  <a:pt x="276468" y="185340"/>
                </a:lnTo>
                <a:lnTo>
                  <a:pt x="275278" y="185439"/>
                </a:lnTo>
                <a:lnTo>
                  <a:pt x="274087" y="185638"/>
                </a:lnTo>
                <a:lnTo>
                  <a:pt x="272550" y="185737"/>
                </a:lnTo>
                <a:close/>
              </a:path>
              <a:path w="589279" h="186054">
                <a:moveTo>
                  <a:pt x="343159" y="131415"/>
                </a:moveTo>
                <a:lnTo>
                  <a:pt x="313279" y="131415"/>
                </a:lnTo>
                <a:lnTo>
                  <a:pt x="317247" y="130323"/>
                </a:lnTo>
                <a:lnTo>
                  <a:pt x="323895" y="125859"/>
                </a:lnTo>
                <a:lnTo>
                  <a:pt x="326574" y="122882"/>
                </a:lnTo>
                <a:lnTo>
                  <a:pt x="328558" y="119211"/>
                </a:lnTo>
                <a:lnTo>
                  <a:pt x="330642" y="115441"/>
                </a:lnTo>
                <a:lnTo>
                  <a:pt x="332130" y="111273"/>
                </a:lnTo>
                <a:lnTo>
                  <a:pt x="333023" y="106709"/>
                </a:lnTo>
                <a:lnTo>
                  <a:pt x="334016" y="102046"/>
                </a:lnTo>
                <a:lnTo>
                  <a:pt x="334512" y="97333"/>
                </a:lnTo>
                <a:lnTo>
                  <a:pt x="334512" y="87510"/>
                </a:lnTo>
                <a:lnTo>
                  <a:pt x="334115" y="82599"/>
                </a:lnTo>
                <a:lnTo>
                  <a:pt x="333321" y="77837"/>
                </a:lnTo>
                <a:lnTo>
                  <a:pt x="332626" y="72975"/>
                </a:lnTo>
                <a:lnTo>
                  <a:pt x="331260" y="68659"/>
                </a:lnTo>
                <a:lnTo>
                  <a:pt x="329303" y="65037"/>
                </a:lnTo>
                <a:lnTo>
                  <a:pt x="327417" y="61267"/>
                </a:lnTo>
                <a:lnTo>
                  <a:pt x="324887" y="58291"/>
                </a:lnTo>
                <a:lnTo>
                  <a:pt x="321712" y="56108"/>
                </a:lnTo>
                <a:lnTo>
                  <a:pt x="318537" y="53826"/>
                </a:lnTo>
                <a:lnTo>
                  <a:pt x="314568" y="52685"/>
                </a:lnTo>
                <a:lnTo>
                  <a:pt x="344632" y="52685"/>
                </a:lnTo>
                <a:lnTo>
                  <a:pt x="354008" y="99317"/>
                </a:lnTo>
                <a:lnTo>
                  <a:pt x="353066" y="107255"/>
                </a:lnTo>
                <a:lnTo>
                  <a:pt x="351180" y="114300"/>
                </a:lnTo>
                <a:lnTo>
                  <a:pt x="349295" y="121245"/>
                </a:lnTo>
                <a:lnTo>
                  <a:pt x="346467" y="127148"/>
                </a:lnTo>
                <a:lnTo>
                  <a:pt x="343159" y="131415"/>
                </a:lnTo>
                <a:close/>
              </a:path>
              <a:path w="589279" h="186054">
                <a:moveTo>
                  <a:pt x="317446" y="147190"/>
                </a:moveTo>
                <a:lnTo>
                  <a:pt x="307425" y="147190"/>
                </a:lnTo>
                <a:lnTo>
                  <a:pt x="304646" y="146893"/>
                </a:lnTo>
                <a:lnTo>
                  <a:pt x="280040" y="131861"/>
                </a:lnTo>
                <a:lnTo>
                  <a:pt x="342812" y="131861"/>
                </a:lnTo>
                <a:lnTo>
                  <a:pt x="339026" y="136872"/>
                </a:lnTo>
                <a:lnTo>
                  <a:pt x="334461" y="140642"/>
                </a:lnTo>
                <a:lnTo>
                  <a:pt x="323647" y="145901"/>
                </a:lnTo>
                <a:lnTo>
                  <a:pt x="317446" y="147190"/>
                </a:lnTo>
                <a:close/>
              </a:path>
              <a:path w="589279" h="186054">
                <a:moveTo>
                  <a:pt x="432242" y="147190"/>
                </a:moveTo>
                <a:lnTo>
                  <a:pt x="415474" y="147190"/>
                </a:lnTo>
                <a:lnTo>
                  <a:pt x="408231" y="146000"/>
                </a:lnTo>
                <a:lnTo>
                  <a:pt x="377671" y="115788"/>
                </a:lnTo>
                <a:lnTo>
                  <a:pt x="374695" y="101451"/>
                </a:lnTo>
                <a:lnTo>
                  <a:pt x="374695" y="84782"/>
                </a:lnTo>
                <a:lnTo>
                  <a:pt x="375737" y="77241"/>
                </a:lnTo>
                <a:lnTo>
                  <a:pt x="377820" y="70395"/>
                </a:lnTo>
                <a:lnTo>
                  <a:pt x="379904" y="63450"/>
                </a:lnTo>
                <a:lnTo>
                  <a:pt x="409868" y="38149"/>
                </a:lnTo>
                <a:lnTo>
                  <a:pt x="417359" y="36760"/>
                </a:lnTo>
                <a:lnTo>
                  <a:pt x="434127" y="36760"/>
                </a:lnTo>
                <a:lnTo>
                  <a:pt x="441320" y="38000"/>
                </a:lnTo>
                <a:lnTo>
                  <a:pt x="453623" y="42961"/>
                </a:lnTo>
                <a:lnTo>
                  <a:pt x="458733" y="46533"/>
                </a:lnTo>
                <a:lnTo>
                  <a:pt x="463711" y="52238"/>
                </a:lnTo>
                <a:lnTo>
                  <a:pt x="419691" y="52238"/>
                </a:lnTo>
                <a:lnTo>
                  <a:pt x="414978" y="53230"/>
                </a:lnTo>
                <a:lnTo>
                  <a:pt x="411009" y="55215"/>
                </a:lnTo>
                <a:lnTo>
                  <a:pt x="407140" y="57100"/>
                </a:lnTo>
                <a:lnTo>
                  <a:pt x="403915" y="59828"/>
                </a:lnTo>
                <a:lnTo>
                  <a:pt x="393894" y="86022"/>
                </a:lnTo>
                <a:lnTo>
                  <a:pt x="393965" y="97978"/>
                </a:lnTo>
                <a:lnTo>
                  <a:pt x="413787" y="130671"/>
                </a:lnTo>
                <a:lnTo>
                  <a:pt x="418748" y="131712"/>
                </a:lnTo>
                <a:lnTo>
                  <a:pt x="461950" y="131712"/>
                </a:lnTo>
                <a:lnTo>
                  <a:pt x="457940" y="136376"/>
                </a:lnTo>
                <a:lnTo>
                  <a:pt x="452582" y="140245"/>
                </a:lnTo>
                <a:lnTo>
                  <a:pt x="439684" y="145802"/>
                </a:lnTo>
                <a:lnTo>
                  <a:pt x="432242" y="147190"/>
                </a:lnTo>
                <a:close/>
              </a:path>
              <a:path w="589279" h="186054">
                <a:moveTo>
                  <a:pt x="461950" y="131712"/>
                </a:moveTo>
                <a:lnTo>
                  <a:pt x="430059" y="131712"/>
                </a:lnTo>
                <a:lnTo>
                  <a:pt x="434673" y="130770"/>
                </a:lnTo>
                <a:lnTo>
                  <a:pt x="438542" y="128885"/>
                </a:lnTo>
                <a:lnTo>
                  <a:pt x="455585" y="86022"/>
                </a:lnTo>
                <a:lnTo>
                  <a:pt x="455162" y="81657"/>
                </a:lnTo>
                <a:lnTo>
                  <a:pt x="453177" y="71933"/>
                </a:lnTo>
                <a:lnTo>
                  <a:pt x="451490" y="67716"/>
                </a:lnTo>
                <a:lnTo>
                  <a:pt x="449109" y="64144"/>
                </a:lnTo>
                <a:lnTo>
                  <a:pt x="446827" y="60473"/>
                </a:lnTo>
                <a:lnTo>
                  <a:pt x="443702" y="57596"/>
                </a:lnTo>
                <a:lnTo>
                  <a:pt x="439733" y="55512"/>
                </a:lnTo>
                <a:lnTo>
                  <a:pt x="435864" y="53330"/>
                </a:lnTo>
                <a:lnTo>
                  <a:pt x="431002" y="52238"/>
                </a:lnTo>
                <a:lnTo>
                  <a:pt x="463711" y="52238"/>
                </a:lnTo>
                <a:lnTo>
                  <a:pt x="466870" y="55860"/>
                </a:lnTo>
                <a:lnTo>
                  <a:pt x="469945" y="61565"/>
                </a:lnTo>
                <a:lnTo>
                  <a:pt x="472029" y="68312"/>
                </a:lnTo>
                <a:lnTo>
                  <a:pt x="474112" y="74959"/>
                </a:lnTo>
                <a:lnTo>
                  <a:pt x="475038" y="81657"/>
                </a:lnTo>
                <a:lnTo>
                  <a:pt x="475154" y="99169"/>
                </a:lnTo>
                <a:lnTo>
                  <a:pt x="474063" y="106709"/>
                </a:lnTo>
                <a:lnTo>
                  <a:pt x="469697" y="120401"/>
                </a:lnTo>
                <a:lnTo>
                  <a:pt x="466473" y="126355"/>
                </a:lnTo>
                <a:lnTo>
                  <a:pt x="461950" y="131712"/>
                </a:lnTo>
                <a:close/>
              </a:path>
              <a:path w="589279" h="186054">
                <a:moveTo>
                  <a:pt x="538948" y="55066"/>
                </a:moveTo>
                <a:lnTo>
                  <a:pt x="518909" y="55066"/>
                </a:lnTo>
                <a:lnTo>
                  <a:pt x="524565" y="48815"/>
                </a:lnTo>
                <a:lnTo>
                  <a:pt x="530171" y="44201"/>
                </a:lnTo>
                <a:lnTo>
                  <a:pt x="541382" y="38248"/>
                </a:lnTo>
                <a:lnTo>
                  <a:pt x="547088" y="36760"/>
                </a:lnTo>
                <a:lnTo>
                  <a:pt x="559489" y="36760"/>
                </a:lnTo>
                <a:lnTo>
                  <a:pt x="565095" y="37901"/>
                </a:lnTo>
                <a:lnTo>
                  <a:pt x="574224" y="42465"/>
                </a:lnTo>
                <a:lnTo>
                  <a:pt x="577895" y="45541"/>
                </a:lnTo>
                <a:lnTo>
                  <a:pt x="580673" y="49410"/>
                </a:lnTo>
                <a:lnTo>
                  <a:pt x="583286" y="52834"/>
                </a:lnTo>
                <a:lnTo>
                  <a:pt x="544409" y="52834"/>
                </a:lnTo>
                <a:lnTo>
                  <a:pt x="539796" y="54471"/>
                </a:lnTo>
                <a:lnTo>
                  <a:pt x="538948" y="55066"/>
                </a:lnTo>
                <a:close/>
              </a:path>
              <a:path w="589279" h="186054">
                <a:moveTo>
                  <a:pt x="513204" y="145851"/>
                </a:moveTo>
                <a:lnTo>
                  <a:pt x="509534" y="145851"/>
                </a:lnTo>
                <a:lnTo>
                  <a:pt x="508045" y="145752"/>
                </a:lnTo>
                <a:lnTo>
                  <a:pt x="506854" y="145553"/>
                </a:lnTo>
                <a:lnTo>
                  <a:pt x="505664" y="145454"/>
                </a:lnTo>
                <a:lnTo>
                  <a:pt x="502339" y="143371"/>
                </a:lnTo>
                <a:lnTo>
                  <a:pt x="502339" y="40729"/>
                </a:lnTo>
                <a:lnTo>
                  <a:pt x="502738" y="39935"/>
                </a:lnTo>
                <a:lnTo>
                  <a:pt x="503183" y="39588"/>
                </a:lnTo>
                <a:lnTo>
                  <a:pt x="503878" y="39290"/>
                </a:lnTo>
                <a:lnTo>
                  <a:pt x="504572" y="38893"/>
                </a:lnTo>
                <a:lnTo>
                  <a:pt x="505415" y="38645"/>
                </a:lnTo>
                <a:lnTo>
                  <a:pt x="507500" y="38447"/>
                </a:lnTo>
                <a:lnTo>
                  <a:pt x="508889" y="38397"/>
                </a:lnTo>
                <a:lnTo>
                  <a:pt x="512263" y="38397"/>
                </a:lnTo>
                <a:lnTo>
                  <a:pt x="513602" y="38447"/>
                </a:lnTo>
                <a:lnTo>
                  <a:pt x="515686" y="38645"/>
                </a:lnTo>
                <a:lnTo>
                  <a:pt x="516528" y="38893"/>
                </a:lnTo>
                <a:lnTo>
                  <a:pt x="517124" y="39290"/>
                </a:lnTo>
                <a:lnTo>
                  <a:pt x="517719" y="39588"/>
                </a:lnTo>
                <a:lnTo>
                  <a:pt x="518165" y="39935"/>
                </a:lnTo>
                <a:lnTo>
                  <a:pt x="518761" y="40729"/>
                </a:lnTo>
                <a:lnTo>
                  <a:pt x="518909" y="41225"/>
                </a:lnTo>
                <a:lnTo>
                  <a:pt x="518909" y="55066"/>
                </a:lnTo>
                <a:lnTo>
                  <a:pt x="538948" y="55066"/>
                </a:lnTo>
                <a:lnTo>
                  <a:pt x="535132" y="57745"/>
                </a:lnTo>
                <a:lnTo>
                  <a:pt x="530568" y="61019"/>
                </a:lnTo>
                <a:lnTo>
                  <a:pt x="525756" y="65782"/>
                </a:lnTo>
                <a:lnTo>
                  <a:pt x="520696" y="72032"/>
                </a:lnTo>
                <a:lnTo>
                  <a:pt x="520696" y="142875"/>
                </a:lnTo>
                <a:lnTo>
                  <a:pt x="520546" y="143371"/>
                </a:lnTo>
                <a:lnTo>
                  <a:pt x="515934" y="145553"/>
                </a:lnTo>
                <a:lnTo>
                  <a:pt x="514743" y="145752"/>
                </a:lnTo>
                <a:lnTo>
                  <a:pt x="513204" y="145851"/>
                </a:lnTo>
                <a:close/>
              </a:path>
              <a:path w="589279" h="186054">
                <a:moveTo>
                  <a:pt x="581418" y="145851"/>
                </a:moveTo>
                <a:lnTo>
                  <a:pt x="577747" y="145851"/>
                </a:lnTo>
                <a:lnTo>
                  <a:pt x="576209" y="145752"/>
                </a:lnTo>
                <a:lnTo>
                  <a:pt x="575018" y="145553"/>
                </a:lnTo>
                <a:lnTo>
                  <a:pt x="573827" y="145454"/>
                </a:lnTo>
                <a:lnTo>
                  <a:pt x="570256" y="142875"/>
                </a:lnTo>
                <a:lnTo>
                  <a:pt x="570256" y="77737"/>
                </a:lnTo>
                <a:lnTo>
                  <a:pt x="569809" y="73124"/>
                </a:lnTo>
                <a:lnTo>
                  <a:pt x="568023" y="66178"/>
                </a:lnTo>
                <a:lnTo>
                  <a:pt x="566733" y="63202"/>
                </a:lnTo>
                <a:lnTo>
                  <a:pt x="565046" y="60721"/>
                </a:lnTo>
                <a:lnTo>
                  <a:pt x="563359" y="58142"/>
                </a:lnTo>
                <a:lnTo>
                  <a:pt x="561127" y="56207"/>
                </a:lnTo>
                <a:lnTo>
                  <a:pt x="558349" y="54917"/>
                </a:lnTo>
                <a:lnTo>
                  <a:pt x="555670" y="53528"/>
                </a:lnTo>
                <a:lnTo>
                  <a:pt x="552545" y="52834"/>
                </a:lnTo>
                <a:lnTo>
                  <a:pt x="583286" y="52834"/>
                </a:lnTo>
                <a:lnTo>
                  <a:pt x="583551" y="53181"/>
                </a:lnTo>
                <a:lnTo>
                  <a:pt x="585584" y="57596"/>
                </a:lnTo>
                <a:lnTo>
                  <a:pt x="586775" y="62656"/>
                </a:lnTo>
                <a:lnTo>
                  <a:pt x="588064" y="67716"/>
                </a:lnTo>
                <a:lnTo>
                  <a:pt x="588637" y="73124"/>
                </a:lnTo>
                <a:lnTo>
                  <a:pt x="588710" y="142875"/>
                </a:lnTo>
                <a:lnTo>
                  <a:pt x="588562" y="143371"/>
                </a:lnTo>
                <a:lnTo>
                  <a:pt x="584096" y="145553"/>
                </a:lnTo>
                <a:lnTo>
                  <a:pt x="582906" y="145752"/>
                </a:lnTo>
                <a:lnTo>
                  <a:pt x="581418" y="145851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7576" y="4072212"/>
            <a:ext cx="9537199" cy="19704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7576" y="4349181"/>
            <a:ext cx="5960566" cy="196155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7687" y="4900887"/>
            <a:ext cx="1066316" cy="15835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89013" y="4901780"/>
            <a:ext cx="1772431" cy="195857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8126" y="4901631"/>
            <a:ext cx="2137760" cy="196155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48784" y="4900887"/>
            <a:ext cx="2012088" cy="158799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84753" y="5032154"/>
            <a:ext cx="24130" cy="26670"/>
          </a:xfrm>
          <a:custGeom>
            <a:avLst/>
            <a:gdLst/>
            <a:ahLst/>
            <a:cxnLst/>
            <a:rect l="l" t="t" r="r" b="b"/>
            <a:pathLst>
              <a:path w="24129" h="26670">
                <a:moveTo>
                  <a:pt x="16470" y="26044"/>
                </a:moveTo>
                <a:lnTo>
                  <a:pt x="7441" y="26044"/>
                </a:lnTo>
                <a:lnTo>
                  <a:pt x="4315" y="25201"/>
                </a:lnTo>
                <a:lnTo>
                  <a:pt x="2529" y="23514"/>
                </a:lnTo>
                <a:lnTo>
                  <a:pt x="843" y="21729"/>
                </a:lnTo>
                <a:lnTo>
                  <a:pt x="0" y="18256"/>
                </a:lnTo>
                <a:lnTo>
                  <a:pt x="50" y="7640"/>
                </a:lnTo>
                <a:lnTo>
                  <a:pt x="892" y="4365"/>
                </a:lnTo>
                <a:lnTo>
                  <a:pt x="2678" y="2679"/>
                </a:lnTo>
                <a:lnTo>
                  <a:pt x="4464" y="893"/>
                </a:lnTo>
                <a:lnTo>
                  <a:pt x="7639" y="0"/>
                </a:lnTo>
                <a:lnTo>
                  <a:pt x="16668" y="0"/>
                </a:lnTo>
                <a:lnTo>
                  <a:pt x="19744" y="843"/>
                </a:lnTo>
                <a:lnTo>
                  <a:pt x="21431" y="2530"/>
                </a:lnTo>
                <a:lnTo>
                  <a:pt x="23217" y="4217"/>
                </a:lnTo>
                <a:lnTo>
                  <a:pt x="24110" y="7640"/>
                </a:lnTo>
                <a:lnTo>
                  <a:pt x="24059" y="18256"/>
                </a:lnTo>
                <a:lnTo>
                  <a:pt x="23217" y="21580"/>
                </a:lnTo>
                <a:lnTo>
                  <a:pt x="19645" y="25152"/>
                </a:lnTo>
                <a:lnTo>
                  <a:pt x="16470" y="26044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7687" y="5453337"/>
            <a:ext cx="3968911" cy="197048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0157" y="5454230"/>
            <a:ext cx="2831045" cy="196155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6585" y="5454528"/>
            <a:ext cx="322580" cy="157480"/>
          </a:xfrm>
          <a:custGeom>
            <a:avLst/>
            <a:gdLst/>
            <a:ahLst/>
            <a:cxnLst/>
            <a:rect l="l" t="t" r="r" b="b"/>
            <a:pathLst>
              <a:path w="322579" h="157479">
                <a:moveTo>
                  <a:pt x="9525" y="72181"/>
                </a:moveTo>
                <a:lnTo>
                  <a:pt x="8036" y="72181"/>
                </a:lnTo>
                <a:lnTo>
                  <a:pt x="7490" y="72032"/>
                </a:lnTo>
                <a:lnTo>
                  <a:pt x="5010" y="61664"/>
                </a:lnTo>
                <a:lnTo>
                  <a:pt x="5208" y="60573"/>
                </a:lnTo>
                <a:lnTo>
                  <a:pt x="12352" y="54173"/>
                </a:lnTo>
                <a:lnTo>
                  <a:pt x="14833" y="52784"/>
                </a:lnTo>
                <a:lnTo>
                  <a:pt x="17661" y="51593"/>
                </a:lnTo>
                <a:lnTo>
                  <a:pt x="20835" y="50601"/>
                </a:lnTo>
                <a:lnTo>
                  <a:pt x="24110" y="49510"/>
                </a:lnTo>
                <a:lnTo>
                  <a:pt x="27632" y="48616"/>
                </a:lnTo>
                <a:lnTo>
                  <a:pt x="31402" y="47922"/>
                </a:lnTo>
                <a:lnTo>
                  <a:pt x="35172" y="47128"/>
                </a:lnTo>
                <a:lnTo>
                  <a:pt x="38992" y="46731"/>
                </a:lnTo>
                <a:lnTo>
                  <a:pt x="50105" y="46731"/>
                </a:lnTo>
                <a:lnTo>
                  <a:pt x="56256" y="47575"/>
                </a:lnTo>
                <a:lnTo>
                  <a:pt x="61317" y="49262"/>
                </a:lnTo>
                <a:lnTo>
                  <a:pt x="66377" y="50849"/>
                </a:lnTo>
                <a:lnTo>
                  <a:pt x="70444" y="53230"/>
                </a:lnTo>
                <a:lnTo>
                  <a:pt x="73521" y="56405"/>
                </a:lnTo>
                <a:lnTo>
                  <a:pt x="76695" y="59580"/>
                </a:lnTo>
                <a:lnTo>
                  <a:pt x="77950" y="61763"/>
                </a:lnTo>
                <a:lnTo>
                  <a:pt x="36660" y="61763"/>
                </a:lnTo>
                <a:lnTo>
                  <a:pt x="32543" y="62309"/>
                </a:lnTo>
                <a:lnTo>
                  <a:pt x="10864" y="71636"/>
                </a:lnTo>
                <a:lnTo>
                  <a:pt x="9525" y="72181"/>
                </a:lnTo>
                <a:close/>
              </a:path>
              <a:path w="322579" h="157479">
                <a:moveTo>
                  <a:pt x="40878" y="157162"/>
                </a:moveTo>
                <a:lnTo>
                  <a:pt x="29567" y="157162"/>
                </a:lnTo>
                <a:lnTo>
                  <a:pt x="24805" y="156468"/>
                </a:lnTo>
                <a:lnTo>
                  <a:pt x="0" y="131415"/>
                </a:lnTo>
                <a:lnTo>
                  <a:pt x="0" y="120997"/>
                </a:lnTo>
                <a:lnTo>
                  <a:pt x="35569" y="93860"/>
                </a:lnTo>
                <a:lnTo>
                  <a:pt x="42564" y="93166"/>
                </a:lnTo>
                <a:lnTo>
                  <a:pt x="64144" y="93166"/>
                </a:lnTo>
                <a:lnTo>
                  <a:pt x="64144" y="81557"/>
                </a:lnTo>
                <a:lnTo>
                  <a:pt x="63747" y="78134"/>
                </a:lnTo>
                <a:lnTo>
                  <a:pt x="62160" y="72181"/>
                </a:lnTo>
                <a:lnTo>
                  <a:pt x="60820" y="69701"/>
                </a:lnTo>
                <a:lnTo>
                  <a:pt x="58935" y="67716"/>
                </a:lnTo>
                <a:lnTo>
                  <a:pt x="57150" y="65732"/>
                </a:lnTo>
                <a:lnTo>
                  <a:pt x="54818" y="64244"/>
                </a:lnTo>
                <a:lnTo>
                  <a:pt x="49063" y="62259"/>
                </a:lnTo>
                <a:lnTo>
                  <a:pt x="45491" y="61763"/>
                </a:lnTo>
                <a:lnTo>
                  <a:pt x="77950" y="61763"/>
                </a:lnTo>
                <a:lnTo>
                  <a:pt x="78977" y="63549"/>
                </a:lnTo>
                <a:lnTo>
                  <a:pt x="81755" y="72975"/>
                </a:lnTo>
                <a:lnTo>
                  <a:pt x="82412" y="78134"/>
                </a:lnTo>
                <a:lnTo>
                  <a:pt x="82450" y="106560"/>
                </a:lnTo>
                <a:lnTo>
                  <a:pt x="43457" y="106560"/>
                </a:lnTo>
                <a:lnTo>
                  <a:pt x="39042" y="107007"/>
                </a:lnTo>
                <a:lnTo>
                  <a:pt x="35272" y="107900"/>
                </a:lnTo>
                <a:lnTo>
                  <a:pt x="31601" y="108694"/>
                </a:lnTo>
                <a:lnTo>
                  <a:pt x="28524" y="109934"/>
                </a:lnTo>
                <a:lnTo>
                  <a:pt x="18901" y="122684"/>
                </a:lnTo>
                <a:lnTo>
                  <a:pt x="18901" y="130919"/>
                </a:lnTo>
                <a:lnTo>
                  <a:pt x="20538" y="135036"/>
                </a:lnTo>
                <a:lnTo>
                  <a:pt x="23812" y="138112"/>
                </a:lnTo>
                <a:lnTo>
                  <a:pt x="27186" y="141188"/>
                </a:lnTo>
                <a:lnTo>
                  <a:pt x="31849" y="142726"/>
                </a:lnTo>
                <a:lnTo>
                  <a:pt x="66265" y="142726"/>
                </a:lnTo>
                <a:lnTo>
                  <a:pt x="62309" y="147042"/>
                </a:lnTo>
                <a:lnTo>
                  <a:pt x="57398" y="150713"/>
                </a:lnTo>
                <a:lnTo>
                  <a:pt x="46582" y="155872"/>
                </a:lnTo>
                <a:lnTo>
                  <a:pt x="40878" y="157162"/>
                </a:lnTo>
                <a:close/>
              </a:path>
              <a:path w="322579" h="157479">
                <a:moveTo>
                  <a:pt x="66265" y="142726"/>
                </a:moveTo>
                <a:lnTo>
                  <a:pt x="42564" y="142726"/>
                </a:lnTo>
                <a:lnTo>
                  <a:pt x="47029" y="141535"/>
                </a:lnTo>
                <a:lnTo>
                  <a:pt x="51196" y="139154"/>
                </a:lnTo>
                <a:lnTo>
                  <a:pt x="55364" y="136673"/>
                </a:lnTo>
                <a:lnTo>
                  <a:pt x="59679" y="132903"/>
                </a:lnTo>
                <a:lnTo>
                  <a:pt x="64144" y="127843"/>
                </a:lnTo>
                <a:lnTo>
                  <a:pt x="64144" y="106560"/>
                </a:lnTo>
                <a:lnTo>
                  <a:pt x="82450" y="106560"/>
                </a:lnTo>
                <a:lnTo>
                  <a:pt x="82450" y="142279"/>
                </a:lnTo>
                <a:lnTo>
                  <a:pt x="66675" y="142279"/>
                </a:lnTo>
                <a:lnTo>
                  <a:pt x="66265" y="142726"/>
                </a:lnTo>
                <a:close/>
              </a:path>
              <a:path w="322579" h="157479">
                <a:moveTo>
                  <a:pt x="76546" y="155823"/>
                </a:moveTo>
                <a:lnTo>
                  <a:pt x="72677" y="155823"/>
                </a:lnTo>
                <a:lnTo>
                  <a:pt x="71139" y="155674"/>
                </a:lnTo>
                <a:lnTo>
                  <a:pt x="69949" y="155376"/>
                </a:lnTo>
                <a:lnTo>
                  <a:pt x="68758" y="155177"/>
                </a:lnTo>
                <a:lnTo>
                  <a:pt x="67915" y="154880"/>
                </a:lnTo>
                <a:lnTo>
                  <a:pt x="67418" y="154483"/>
                </a:lnTo>
                <a:lnTo>
                  <a:pt x="66923" y="153987"/>
                </a:lnTo>
                <a:lnTo>
                  <a:pt x="66675" y="153292"/>
                </a:lnTo>
                <a:lnTo>
                  <a:pt x="66675" y="142279"/>
                </a:lnTo>
                <a:lnTo>
                  <a:pt x="82450" y="142279"/>
                </a:lnTo>
                <a:lnTo>
                  <a:pt x="82450" y="153292"/>
                </a:lnTo>
                <a:lnTo>
                  <a:pt x="79027" y="155376"/>
                </a:lnTo>
                <a:lnTo>
                  <a:pt x="78035" y="155674"/>
                </a:lnTo>
                <a:lnTo>
                  <a:pt x="76546" y="155823"/>
                </a:lnTo>
                <a:close/>
              </a:path>
              <a:path w="322579" h="157479">
                <a:moveTo>
                  <a:pt x="153052" y="65037"/>
                </a:moveTo>
                <a:lnTo>
                  <a:pt x="133015" y="65037"/>
                </a:lnTo>
                <a:lnTo>
                  <a:pt x="138670" y="58787"/>
                </a:lnTo>
                <a:lnTo>
                  <a:pt x="144276" y="54173"/>
                </a:lnTo>
                <a:lnTo>
                  <a:pt x="155488" y="48220"/>
                </a:lnTo>
                <a:lnTo>
                  <a:pt x="161192" y="46731"/>
                </a:lnTo>
                <a:lnTo>
                  <a:pt x="173595" y="46731"/>
                </a:lnTo>
                <a:lnTo>
                  <a:pt x="179201" y="47873"/>
                </a:lnTo>
                <a:lnTo>
                  <a:pt x="188329" y="52437"/>
                </a:lnTo>
                <a:lnTo>
                  <a:pt x="192001" y="55512"/>
                </a:lnTo>
                <a:lnTo>
                  <a:pt x="194778" y="59382"/>
                </a:lnTo>
                <a:lnTo>
                  <a:pt x="197390" y="62805"/>
                </a:lnTo>
                <a:lnTo>
                  <a:pt x="158514" y="62805"/>
                </a:lnTo>
                <a:lnTo>
                  <a:pt x="153900" y="64442"/>
                </a:lnTo>
                <a:lnTo>
                  <a:pt x="153052" y="65037"/>
                </a:lnTo>
                <a:close/>
              </a:path>
              <a:path w="322579" h="157479">
                <a:moveTo>
                  <a:pt x="127310" y="155823"/>
                </a:moveTo>
                <a:lnTo>
                  <a:pt x="123638" y="155823"/>
                </a:lnTo>
                <a:lnTo>
                  <a:pt x="122150" y="155723"/>
                </a:lnTo>
                <a:lnTo>
                  <a:pt x="120959" y="155525"/>
                </a:lnTo>
                <a:lnTo>
                  <a:pt x="119769" y="155426"/>
                </a:lnTo>
                <a:lnTo>
                  <a:pt x="116445" y="153342"/>
                </a:lnTo>
                <a:lnTo>
                  <a:pt x="116445" y="50700"/>
                </a:lnTo>
                <a:lnTo>
                  <a:pt x="116842" y="49907"/>
                </a:lnTo>
                <a:lnTo>
                  <a:pt x="117288" y="49559"/>
                </a:lnTo>
                <a:lnTo>
                  <a:pt x="117983" y="49262"/>
                </a:lnTo>
                <a:lnTo>
                  <a:pt x="118679" y="48865"/>
                </a:lnTo>
                <a:lnTo>
                  <a:pt x="119526" y="48616"/>
                </a:lnTo>
                <a:lnTo>
                  <a:pt x="121604" y="48418"/>
                </a:lnTo>
                <a:lnTo>
                  <a:pt x="122993" y="48369"/>
                </a:lnTo>
                <a:lnTo>
                  <a:pt x="126367" y="48369"/>
                </a:lnTo>
                <a:lnTo>
                  <a:pt x="127706" y="48418"/>
                </a:lnTo>
                <a:lnTo>
                  <a:pt x="129791" y="48617"/>
                </a:lnTo>
                <a:lnTo>
                  <a:pt x="130634" y="48865"/>
                </a:lnTo>
                <a:lnTo>
                  <a:pt x="131229" y="49262"/>
                </a:lnTo>
                <a:lnTo>
                  <a:pt x="131824" y="49559"/>
                </a:lnTo>
                <a:lnTo>
                  <a:pt x="132270" y="49907"/>
                </a:lnTo>
                <a:lnTo>
                  <a:pt x="132866" y="50700"/>
                </a:lnTo>
                <a:lnTo>
                  <a:pt x="133015" y="51196"/>
                </a:lnTo>
                <a:lnTo>
                  <a:pt x="133015" y="65037"/>
                </a:lnTo>
                <a:lnTo>
                  <a:pt x="153052" y="65037"/>
                </a:lnTo>
                <a:lnTo>
                  <a:pt x="149237" y="67716"/>
                </a:lnTo>
                <a:lnTo>
                  <a:pt x="144673" y="70990"/>
                </a:lnTo>
                <a:lnTo>
                  <a:pt x="139861" y="75753"/>
                </a:lnTo>
                <a:lnTo>
                  <a:pt x="134800" y="82004"/>
                </a:lnTo>
                <a:lnTo>
                  <a:pt x="134800" y="152846"/>
                </a:lnTo>
                <a:lnTo>
                  <a:pt x="134652" y="153342"/>
                </a:lnTo>
                <a:lnTo>
                  <a:pt x="130038" y="155525"/>
                </a:lnTo>
                <a:lnTo>
                  <a:pt x="128847" y="155723"/>
                </a:lnTo>
                <a:lnTo>
                  <a:pt x="127310" y="155823"/>
                </a:lnTo>
                <a:close/>
              </a:path>
              <a:path w="322579" h="157479">
                <a:moveTo>
                  <a:pt x="195522" y="155823"/>
                </a:moveTo>
                <a:lnTo>
                  <a:pt x="191851" y="155823"/>
                </a:lnTo>
                <a:lnTo>
                  <a:pt x="190313" y="155723"/>
                </a:lnTo>
                <a:lnTo>
                  <a:pt x="189123" y="155525"/>
                </a:lnTo>
                <a:lnTo>
                  <a:pt x="187932" y="155426"/>
                </a:lnTo>
                <a:lnTo>
                  <a:pt x="184360" y="152846"/>
                </a:lnTo>
                <a:lnTo>
                  <a:pt x="184360" y="87709"/>
                </a:lnTo>
                <a:lnTo>
                  <a:pt x="183914" y="83095"/>
                </a:lnTo>
                <a:lnTo>
                  <a:pt x="182128" y="76150"/>
                </a:lnTo>
                <a:lnTo>
                  <a:pt x="180838" y="73173"/>
                </a:lnTo>
                <a:lnTo>
                  <a:pt x="179151" y="70693"/>
                </a:lnTo>
                <a:lnTo>
                  <a:pt x="177465" y="68113"/>
                </a:lnTo>
                <a:lnTo>
                  <a:pt x="175232" y="66178"/>
                </a:lnTo>
                <a:lnTo>
                  <a:pt x="172454" y="64889"/>
                </a:lnTo>
                <a:lnTo>
                  <a:pt x="169775" y="63499"/>
                </a:lnTo>
                <a:lnTo>
                  <a:pt x="166650" y="62805"/>
                </a:lnTo>
                <a:lnTo>
                  <a:pt x="197390" y="62805"/>
                </a:lnTo>
                <a:lnTo>
                  <a:pt x="197655" y="63152"/>
                </a:lnTo>
                <a:lnTo>
                  <a:pt x="199690" y="67567"/>
                </a:lnTo>
                <a:lnTo>
                  <a:pt x="200880" y="72628"/>
                </a:lnTo>
                <a:lnTo>
                  <a:pt x="202170" y="77688"/>
                </a:lnTo>
                <a:lnTo>
                  <a:pt x="202742" y="83095"/>
                </a:lnTo>
                <a:lnTo>
                  <a:pt x="202815" y="152846"/>
                </a:lnTo>
                <a:lnTo>
                  <a:pt x="202666" y="153342"/>
                </a:lnTo>
                <a:lnTo>
                  <a:pt x="198201" y="155525"/>
                </a:lnTo>
                <a:lnTo>
                  <a:pt x="197011" y="155723"/>
                </a:lnTo>
                <a:lnTo>
                  <a:pt x="195522" y="155823"/>
                </a:lnTo>
                <a:close/>
              </a:path>
              <a:path w="322579" h="157479">
                <a:moveTo>
                  <a:pt x="322473" y="61912"/>
                </a:moveTo>
                <a:lnTo>
                  <a:pt x="304018" y="61912"/>
                </a:lnTo>
                <a:lnTo>
                  <a:pt x="304118" y="2579"/>
                </a:lnTo>
                <a:lnTo>
                  <a:pt x="304316" y="2083"/>
                </a:lnTo>
                <a:lnTo>
                  <a:pt x="304613" y="1587"/>
                </a:lnTo>
                <a:lnTo>
                  <a:pt x="305109" y="1240"/>
                </a:lnTo>
                <a:lnTo>
                  <a:pt x="305804" y="1041"/>
                </a:lnTo>
                <a:lnTo>
                  <a:pt x="306598" y="744"/>
                </a:lnTo>
                <a:lnTo>
                  <a:pt x="307540" y="496"/>
                </a:lnTo>
                <a:lnTo>
                  <a:pt x="309822" y="99"/>
                </a:lnTo>
                <a:lnTo>
                  <a:pt x="311311" y="0"/>
                </a:lnTo>
                <a:lnTo>
                  <a:pt x="314982" y="0"/>
                </a:lnTo>
                <a:lnTo>
                  <a:pt x="316520" y="99"/>
                </a:lnTo>
                <a:lnTo>
                  <a:pt x="318901" y="496"/>
                </a:lnTo>
                <a:lnTo>
                  <a:pt x="319794" y="744"/>
                </a:lnTo>
                <a:lnTo>
                  <a:pt x="320389" y="1041"/>
                </a:lnTo>
                <a:lnTo>
                  <a:pt x="321084" y="1240"/>
                </a:lnTo>
                <a:lnTo>
                  <a:pt x="321580" y="1587"/>
                </a:lnTo>
                <a:lnTo>
                  <a:pt x="321877" y="2083"/>
                </a:lnTo>
                <a:lnTo>
                  <a:pt x="322274" y="2579"/>
                </a:lnTo>
                <a:lnTo>
                  <a:pt x="322473" y="3075"/>
                </a:lnTo>
                <a:lnTo>
                  <a:pt x="322473" y="61912"/>
                </a:lnTo>
                <a:close/>
              </a:path>
              <a:path w="322579" h="157479">
                <a:moveTo>
                  <a:pt x="277725" y="157162"/>
                </a:moveTo>
                <a:lnTo>
                  <a:pt x="263537" y="157162"/>
                </a:lnTo>
                <a:lnTo>
                  <a:pt x="257187" y="155723"/>
                </a:lnTo>
                <a:lnTo>
                  <a:pt x="230795" y="117475"/>
                </a:lnTo>
                <a:lnTo>
                  <a:pt x="230050" y="94654"/>
                </a:lnTo>
                <a:lnTo>
                  <a:pt x="230993" y="86865"/>
                </a:lnTo>
                <a:lnTo>
                  <a:pt x="260064" y="48071"/>
                </a:lnTo>
                <a:lnTo>
                  <a:pt x="266315" y="46731"/>
                </a:lnTo>
                <a:lnTo>
                  <a:pt x="279213" y="46731"/>
                </a:lnTo>
                <a:lnTo>
                  <a:pt x="284571" y="48021"/>
                </a:lnTo>
                <a:lnTo>
                  <a:pt x="289433" y="50601"/>
                </a:lnTo>
                <a:lnTo>
                  <a:pt x="294393" y="53181"/>
                </a:lnTo>
                <a:lnTo>
                  <a:pt x="299256" y="56951"/>
                </a:lnTo>
                <a:lnTo>
                  <a:pt x="304018" y="61912"/>
                </a:lnTo>
                <a:lnTo>
                  <a:pt x="322473" y="61912"/>
                </a:lnTo>
                <a:lnTo>
                  <a:pt x="322473" y="62656"/>
                </a:lnTo>
                <a:lnTo>
                  <a:pt x="270234" y="62656"/>
                </a:lnTo>
                <a:lnTo>
                  <a:pt x="266216" y="63797"/>
                </a:lnTo>
                <a:lnTo>
                  <a:pt x="262942" y="66079"/>
                </a:lnTo>
                <a:lnTo>
                  <a:pt x="259667" y="68262"/>
                </a:lnTo>
                <a:lnTo>
                  <a:pt x="256988" y="71189"/>
                </a:lnTo>
                <a:lnTo>
                  <a:pt x="249100" y="96440"/>
                </a:lnTo>
                <a:lnTo>
                  <a:pt x="249100" y="106263"/>
                </a:lnTo>
                <a:lnTo>
                  <a:pt x="269341" y="141386"/>
                </a:lnTo>
                <a:lnTo>
                  <a:pt x="303926" y="141386"/>
                </a:lnTo>
                <a:lnTo>
                  <a:pt x="300843" y="144760"/>
                </a:lnTo>
                <a:lnTo>
                  <a:pt x="295336" y="149224"/>
                </a:lnTo>
                <a:lnTo>
                  <a:pt x="283926" y="155575"/>
                </a:lnTo>
                <a:lnTo>
                  <a:pt x="277725" y="157162"/>
                </a:lnTo>
                <a:close/>
              </a:path>
              <a:path w="322579" h="157479">
                <a:moveTo>
                  <a:pt x="303926" y="141386"/>
                </a:moveTo>
                <a:lnTo>
                  <a:pt x="276584" y="141386"/>
                </a:lnTo>
                <a:lnTo>
                  <a:pt x="278966" y="141089"/>
                </a:lnTo>
                <a:lnTo>
                  <a:pt x="281247" y="140493"/>
                </a:lnTo>
                <a:lnTo>
                  <a:pt x="304018" y="121741"/>
                </a:lnTo>
                <a:lnTo>
                  <a:pt x="304018" y="81557"/>
                </a:lnTo>
                <a:lnTo>
                  <a:pt x="298958" y="75405"/>
                </a:lnTo>
                <a:lnTo>
                  <a:pt x="294096" y="70742"/>
                </a:lnTo>
                <a:lnTo>
                  <a:pt x="289433" y="67567"/>
                </a:lnTo>
                <a:lnTo>
                  <a:pt x="284868" y="64293"/>
                </a:lnTo>
                <a:lnTo>
                  <a:pt x="280057" y="62656"/>
                </a:lnTo>
                <a:lnTo>
                  <a:pt x="322473" y="62656"/>
                </a:lnTo>
                <a:lnTo>
                  <a:pt x="322473" y="139005"/>
                </a:lnTo>
                <a:lnTo>
                  <a:pt x="306102" y="139005"/>
                </a:lnTo>
                <a:lnTo>
                  <a:pt x="303926" y="141386"/>
                </a:lnTo>
                <a:close/>
              </a:path>
              <a:path w="322579" h="157479">
                <a:moveTo>
                  <a:pt x="315924" y="155823"/>
                </a:moveTo>
                <a:lnTo>
                  <a:pt x="312848" y="155823"/>
                </a:lnTo>
                <a:lnTo>
                  <a:pt x="311509" y="155723"/>
                </a:lnTo>
                <a:lnTo>
                  <a:pt x="310418" y="155525"/>
                </a:lnTo>
                <a:lnTo>
                  <a:pt x="309425" y="155426"/>
                </a:lnTo>
                <a:lnTo>
                  <a:pt x="306102" y="152846"/>
                </a:lnTo>
                <a:lnTo>
                  <a:pt x="306102" y="139005"/>
                </a:lnTo>
                <a:lnTo>
                  <a:pt x="322473" y="139005"/>
                </a:lnTo>
                <a:lnTo>
                  <a:pt x="322473" y="152846"/>
                </a:lnTo>
                <a:lnTo>
                  <a:pt x="322324" y="153391"/>
                </a:lnTo>
                <a:lnTo>
                  <a:pt x="322026" y="153888"/>
                </a:lnTo>
                <a:lnTo>
                  <a:pt x="321828" y="154285"/>
                </a:lnTo>
                <a:lnTo>
                  <a:pt x="321382" y="154632"/>
                </a:lnTo>
                <a:lnTo>
                  <a:pt x="320687" y="154930"/>
                </a:lnTo>
                <a:lnTo>
                  <a:pt x="320092" y="155227"/>
                </a:lnTo>
                <a:lnTo>
                  <a:pt x="319248" y="155426"/>
                </a:lnTo>
                <a:lnTo>
                  <a:pt x="318157" y="155525"/>
                </a:lnTo>
                <a:lnTo>
                  <a:pt x="317164" y="155723"/>
                </a:lnTo>
                <a:lnTo>
                  <a:pt x="315924" y="155823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01955" y="5454230"/>
            <a:ext cx="1976928" cy="157906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02763" y="5584604"/>
            <a:ext cx="24130" cy="26670"/>
          </a:xfrm>
          <a:custGeom>
            <a:avLst/>
            <a:gdLst/>
            <a:ahLst/>
            <a:cxnLst/>
            <a:rect l="l" t="t" r="r" b="b"/>
            <a:pathLst>
              <a:path w="24129" h="26670">
                <a:moveTo>
                  <a:pt x="16470" y="26044"/>
                </a:moveTo>
                <a:lnTo>
                  <a:pt x="7440" y="26044"/>
                </a:lnTo>
                <a:lnTo>
                  <a:pt x="4315" y="25201"/>
                </a:lnTo>
                <a:lnTo>
                  <a:pt x="2529" y="23514"/>
                </a:lnTo>
                <a:lnTo>
                  <a:pt x="843" y="21729"/>
                </a:lnTo>
                <a:lnTo>
                  <a:pt x="0" y="18256"/>
                </a:lnTo>
                <a:lnTo>
                  <a:pt x="50" y="7640"/>
                </a:lnTo>
                <a:lnTo>
                  <a:pt x="892" y="4365"/>
                </a:lnTo>
                <a:lnTo>
                  <a:pt x="2678" y="2679"/>
                </a:lnTo>
                <a:lnTo>
                  <a:pt x="4464" y="893"/>
                </a:lnTo>
                <a:lnTo>
                  <a:pt x="7639" y="0"/>
                </a:lnTo>
                <a:lnTo>
                  <a:pt x="16668" y="0"/>
                </a:lnTo>
                <a:lnTo>
                  <a:pt x="19744" y="843"/>
                </a:lnTo>
                <a:lnTo>
                  <a:pt x="21431" y="2530"/>
                </a:lnTo>
                <a:lnTo>
                  <a:pt x="23217" y="4217"/>
                </a:lnTo>
                <a:lnTo>
                  <a:pt x="24109" y="7640"/>
                </a:lnTo>
                <a:lnTo>
                  <a:pt x="24059" y="18256"/>
                </a:lnTo>
                <a:lnTo>
                  <a:pt x="23217" y="21580"/>
                </a:lnTo>
                <a:lnTo>
                  <a:pt x="19645" y="25152"/>
                </a:lnTo>
                <a:lnTo>
                  <a:pt x="16470" y="26044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73273" y="4815856"/>
            <a:ext cx="106045" cy="140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354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E354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E354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47687" y="6015461"/>
            <a:ext cx="379730" cy="149225"/>
          </a:xfrm>
          <a:custGeom>
            <a:avLst/>
            <a:gdLst/>
            <a:ahLst/>
            <a:cxnLst/>
            <a:rect l="l" t="t" r="r" b="b"/>
            <a:pathLst>
              <a:path w="379730" h="149225">
                <a:moveTo>
                  <a:pt x="74451" y="148679"/>
                </a:moveTo>
                <a:lnTo>
                  <a:pt x="70879" y="148679"/>
                </a:lnTo>
                <a:lnTo>
                  <a:pt x="62694" y="148353"/>
                </a:lnTo>
                <a:lnTo>
                  <a:pt x="23431" y="133229"/>
                </a:lnTo>
                <a:lnTo>
                  <a:pt x="2567" y="98775"/>
                </a:lnTo>
                <a:lnTo>
                  <a:pt x="0" y="72875"/>
                </a:lnTo>
                <a:lnTo>
                  <a:pt x="214" y="67335"/>
                </a:lnTo>
                <a:lnTo>
                  <a:pt x="15255" y="26007"/>
                </a:lnTo>
                <a:lnTo>
                  <a:pt x="49253" y="3246"/>
                </a:lnTo>
                <a:lnTo>
                  <a:pt x="71772" y="148"/>
                </a:lnTo>
                <a:lnTo>
                  <a:pt x="77229" y="148"/>
                </a:lnTo>
                <a:lnTo>
                  <a:pt x="82389" y="645"/>
                </a:lnTo>
                <a:lnTo>
                  <a:pt x="87250" y="1637"/>
                </a:lnTo>
                <a:lnTo>
                  <a:pt x="92112" y="2530"/>
                </a:lnTo>
                <a:lnTo>
                  <a:pt x="96378" y="3671"/>
                </a:lnTo>
                <a:lnTo>
                  <a:pt x="100050" y="5060"/>
                </a:lnTo>
                <a:lnTo>
                  <a:pt x="103820" y="6349"/>
                </a:lnTo>
                <a:lnTo>
                  <a:pt x="116917" y="16519"/>
                </a:lnTo>
                <a:lnTo>
                  <a:pt x="63289" y="16519"/>
                </a:lnTo>
                <a:lnTo>
                  <a:pt x="56096" y="18008"/>
                </a:lnTo>
                <a:lnTo>
                  <a:pt x="48129" y="21728"/>
                </a:lnTo>
                <a:lnTo>
                  <a:pt x="43495" y="23862"/>
                </a:lnTo>
                <a:lnTo>
                  <a:pt x="38137" y="27880"/>
                </a:lnTo>
                <a:lnTo>
                  <a:pt x="20129" y="66030"/>
                </a:lnTo>
                <a:lnTo>
                  <a:pt x="20180" y="83818"/>
                </a:lnTo>
                <a:lnTo>
                  <a:pt x="39129" y="121840"/>
                </a:lnTo>
                <a:lnTo>
                  <a:pt x="64083" y="131861"/>
                </a:lnTo>
                <a:lnTo>
                  <a:pt x="117165" y="131861"/>
                </a:lnTo>
                <a:lnTo>
                  <a:pt x="117165" y="132357"/>
                </a:lnTo>
                <a:lnTo>
                  <a:pt x="116818" y="134044"/>
                </a:lnTo>
                <a:lnTo>
                  <a:pt x="115428" y="136822"/>
                </a:lnTo>
                <a:lnTo>
                  <a:pt x="113990" y="138063"/>
                </a:lnTo>
                <a:lnTo>
                  <a:pt x="111807" y="139154"/>
                </a:lnTo>
                <a:lnTo>
                  <a:pt x="109723" y="140245"/>
                </a:lnTo>
                <a:lnTo>
                  <a:pt x="81744" y="147935"/>
                </a:lnTo>
                <a:lnTo>
                  <a:pt x="78073" y="148431"/>
                </a:lnTo>
                <a:lnTo>
                  <a:pt x="74451" y="148679"/>
                </a:lnTo>
                <a:close/>
              </a:path>
              <a:path w="379730" h="149225">
                <a:moveTo>
                  <a:pt x="114535" y="30212"/>
                </a:moveTo>
                <a:lnTo>
                  <a:pt x="113146" y="30212"/>
                </a:lnTo>
                <a:lnTo>
                  <a:pt x="111658" y="29517"/>
                </a:lnTo>
                <a:lnTo>
                  <a:pt x="109575" y="28128"/>
                </a:lnTo>
                <a:lnTo>
                  <a:pt x="107402" y="26590"/>
                </a:lnTo>
                <a:lnTo>
                  <a:pt x="104663" y="25052"/>
                </a:lnTo>
                <a:lnTo>
                  <a:pt x="101091" y="23365"/>
                </a:lnTo>
                <a:lnTo>
                  <a:pt x="97619" y="21679"/>
                </a:lnTo>
                <a:lnTo>
                  <a:pt x="93452" y="20141"/>
                </a:lnTo>
                <a:lnTo>
                  <a:pt x="88590" y="18752"/>
                </a:lnTo>
                <a:lnTo>
                  <a:pt x="83728" y="17264"/>
                </a:lnTo>
                <a:lnTo>
                  <a:pt x="77973" y="16519"/>
                </a:lnTo>
                <a:lnTo>
                  <a:pt x="116917" y="16519"/>
                </a:lnTo>
                <a:lnTo>
                  <a:pt x="117264" y="17561"/>
                </a:lnTo>
                <a:lnTo>
                  <a:pt x="117396" y="18752"/>
                </a:lnTo>
                <a:lnTo>
                  <a:pt x="117363" y="24507"/>
                </a:lnTo>
                <a:lnTo>
                  <a:pt x="117165" y="25598"/>
                </a:lnTo>
                <a:lnTo>
                  <a:pt x="117055" y="26640"/>
                </a:lnTo>
                <a:lnTo>
                  <a:pt x="115379" y="29765"/>
                </a:lnTo>
                <a:lnTo>
                  <a:pt x="114982" y="30063"/>
                </a:lnTo>
                <a:lnTo>
                  <a:pt x="114535" y="30212"/>
                </a:lnTo>
                <a:close/>
              </a:path>
              <a:path w="379730" h="149225">
                <a:moveTo>
                  <a:pt x="117165" y="131861"/>
                </a:moveTo>
                <a:lnTo>
                  <a:pt x="76088" y="131861"/>
                </a:lnTo>
                <a:lnTo>
                  <a:pt x="80603" y="131316"/>
                </a:lnTo>
                <a:lnTo>
                  <a:pt x="89731" y="129133"/>
                </a:lnTo>
                <a:lnTo>
                  <a:pt x="93997" y="127496"/>
                </a:lnTo>
                <a:lnTo>
                  <a:pt x="97966" y="125313"/>
                </a:lnTo>
                <a:lnTo>
                  <a:pt x="97966" y="83343"/>
                </a:lnTo>
                <a:lnTo>
                  <a:pt x="63190" y="83343"/>
                </a:lnTo>
                <a:lnTo>
                  <a:pt x="62198" y="82698"/>
                </a:lnTo>
                <a:lnTo>
                  <a:pt x="61503" y="81409"/>
                </a:lnTo>
                <a:lnTo>
                  <a:pt x="60908" y="80119"/>
                </a:lnTo>
                <a:lnTo>
                  <a:pt x="60610" y="78134"/>
                </a:lnTo>
                <a:lnTo>
                  <a:pt x="60660" y="72875"/>
                </a:lnTo>
                <a:lnTo>
                  <a:pt x="63785" y="67567"/>
                </a:lnTo>
                <a:lnTo>
                  <a:pt x="111112" y="67567"/>
                </a:lnTo>
                <a:lnTo>
                  <a:pt x="111906" y="67716"/>
                </a:lnTo>
                <a:lnTo>
                  <a:pt x="112700" y="68014"/>
                </a:lnTo>
                <a:lnTo>
                  <a:pt x="113593" y="68312"/>
                </a:lnTo>
                <a:lnTo>
                  <a:pt x="114337" y="68758"/>
                </a:lnTo>
                <a:lnTo>
                  <a:pt x="114932" y="69353"/>
                </a:lnTo>
                <a:lnTo>
                  <a:pt x="115627" y="69949"/>
                </a:lnTo>
                <a:lnTo>
                  <a:pt x="116173" y="70792"/>
                </a:lnTo>
                <a:lnTo>
                  <a:pt x="116569" y="71884"/>
                </a:lnTo>
                <a:lnTo>
                  <a:pt x="116966" y="72875"/>
                </a:lnTo>
                <a:lnTo>
                  <a:pt x="117165" y="74017"/>
                </a:lnTo>
                <a:lnTo>
                  <a:pt x="117165" y="131861"/>
                </a:lnTo>
                <a:close/>
              </a:path>
              <a:path w="379730" h="149225">
                <a:moveTo>
                  <a:pt x="164740" y="147339"/>
                </a:moveTo>
                <a:lnTo>
                  <a:pt x="161069" y="147339"/>
                </a:lnTo>
                <a:lnTo>
                  <a:pt x="159531" y="147240"/>
                </a:lnTo>
                <a:lnTo>
                  <a:pt x="153181" y="144214"/>
                </a:lnTo>
                <a:lnTo>
                  <a:pt x="153181" y="7094"/>
                </a:lnTo>
                <a:lnTo>
                  <a:pt x="153925" y="5060"/>
                </a:lnTo>
                <a:lnTo>
                  <a:pt x="155414" y="3869"/>
                </a:lnTo>
                <a:lnTo>
                  <a:pt x="157001" y="2678"/>
                </a:lnTo>
                <a:lnTo>
                  <a:pt x="158638" y="2083"/>
                </a:lnTo>
                <a:lnTo>
                  <a:pt x="225859" y="2083"/>
                </a:lnTo>
                <a:lnTo>
                  <a:pt x="226355" y="2232"/>
                </a:lnTo>
                <a:lnTo>
                  <a:pt x="227347" y="2827"/>
                </a:lnTo>
                <a:lnTo>
                  <a:pt x="227744" y="3323"/>
                </a:lnTo>
                <a:lnTo>
                  <a:pt x="228042" y="4018"/>
                </a:lnTo>
                <a:lnTo>
                  <a:pt x="228439" y="4712"/>
                </a:lnTo>
                <a:lnTo>
                  <a:pt x="228687" y="5605"/>
                </a:lnTo>
                <a:lnTo>
                  <a:pt x="228786" y="6697"/>
                </a:lnTo>
                <a:lnTo>
                  <a:pt x="228984" y="7788"/>
                </a:lnTo>
                <a:lnTo>
                  <a:pt x="228984" y="13047"/>
                </a:lnTo>
                <a:lnTo>
                  <a:pt x="228786" y="14138"/>
                </a:lnTo>
                <a:lnTo>
                  <a:pt x="228687" y="15130"/>
                </a:lnTo>
                <a:lnTo>
                  <a:pt x="228439" y="15974"/>
                </a:lnTo>
                <a:lnTo>
                  <a:pt x="228042" y="16668"/>
                </a:lnTo>
                <a:lnTo>
                  <a:pt x="227744" y="17264"/>
                </a:lnTo>
                <a:lnTo>
                  <a:pt x="227347" y="17710"/>
                </a:lnTo>
                <a:lnTo>
                  <a:pt x="226355" y="18305"/>
                </a:lnTo>
                <a:lnTo>
                  <a:pt x="225859" y="18454"/>
                </a:lnTo>
                <a:lnTo>
                  <a:pt x="172380" y="18454"/>
                </a:lnTo>
                <a:lnTo>
                  <a:pt x="172380" y="67567"/>
                </a:lnTo>
                <a:lnTo>
                  <a:pt x="222882" y="67567"/>
                </a:lnTo>
                <a:lnTo>
                  <a:pt x="223378" y="67716"/>
                </a:lnTo>
                <a:lnTo>
                  <a:pt x="223875" y="68014"/>
                </a:lnTo>
                <a:lnTo>
                  <a:pt x="224371" y="68213"/>
                </a:lnTo>
                <a:lnTo>
                  <a:pt x="224817" y="68609"/>
                </a:lnTo>
                <a:lnTo>
                  <a:pt x="225611" y="69800"/>
                </a:lnTo>
                <a:lnTo>
                  <a:pt x="225859" y="70594"/>
                </a:lnTo>
                <a:lnTo>
                  <a:pt x="225958" y="71586"/>
                </a:lnTo>
                <a:lnTo>
                  <a:pt x="226157" y="72578"/>
                </a:lnTo>
                <a:lnTo>
                  <a:pt x="226157" y="78085"/>
                </a:lnTo>
                <a:lnTo>
                  <a:pt x="225958" y="79176"/>
                </a:lnTo>
                <a:lnTo>
                  <a:pt x="225859" y="80168"/>
                </a:lnTo>
                <a:lnTo>
                  <a:pt x="222882" y="83492"/>
                </a:lnTo>
                <a:lnTo>
                  <a:pt x="172380" y="83492"/>
                </a:lnTo>
                <a:lnTo>
                  <a:pt x="172380" y="144214"/>
                </a:lnTo>
                <a:lnTo>
                  <a:pt x="170296" y="146298"/>
                </a:lnTo>
                <a:lnTo>
                  <a:pt x="169602" y="146595"/>
                </a:lnTo>
                <a:lnTo>
                  <a:pt x="168659" y="146843"/>
                </a:lnTo>
                <a:lnTo>
                  <a:pt x="166278" y="147240"/>
                </a:lnTo>
                <a:lnTo>
                  <a:pt x="164740" y="147339"/>
                </a:lnTo>
                <a:close/>
              </a:path>
              <a:path w="379730" h="149225">
                <a:moveTo>
                  <a:pt x="324067" y="132308"/>
                </a:moveTo>
                <a:lnTo>
                  <a:pt x="288466" y="132308"/>
                </a:lnTo>
                <a:lnTo>
                  <a:pt x="292286" y="131762"/>
                </a:lnTo>
                <a:lnTo>
                  <a:pt x="295759" y="130671"/>
                </a:lnTo>
                <a:lnTo>
                  <a:pt x="310344" y="118318"/>
                </a:lnTo>
                <a:lnTo>
                  <a:pt x="311733" y="115341"/>
                </a:lnTo>
                <a:lnTo>
                  <a:pt x="312427" y="111968"/>
                </a:lnTo>
                <a:lnTo>
                  <a:pt x="312427" y="104130"/>
                </a:lnTo>
                <a:lnTo>
                  <a:pt x="311485" y="100657"/>
                </a:lnTo>
                <a:lnTo>
                  <a:pt x="309600" y="97780"/>
                </a:lnTo>
                <a:lnTo>
                  <a:pt x="307814" y="94803"/>
                </a:lnTo>
                <a:lnTo>
                  <a:pt x="305383" y="92223"/>
                </a:lnTo>
                <a:lnTo>
                  <a:pt x="299231" y="87858"/>
                </a:lnTo>
                <a:lnTo>
                  <a:pt x="295759" y="85873"/>
                </a:lnTo>
                <a:lnTo>
                  <a:pt x="291889" y="84087"/>
                </a:lnTo>
                <a:lnTo>
                  <a:pt x="288019" y="82202"/>
                </a:lnTo>
                <a:lnTo>
                  <a:pt x="284001" y="80317"/>
                </a:lnTo>
                <a:lnTo>
                  <a:pt x="279834" y="78432"/>
                </a:lnTo>
                <a:lnTo>
                  <a:pt x="275766" y="76547"/>
                </a:lnTo>
                <a:lnTo>
                  <a:pt x="248183" y="48815"/>
                </a:lnTo>
                <a:lnTo>
                  <a:pt x="247241" y="43755"/>
                </a:lnTo>
                <a:lnTo>
                  <a:pt x="247241" y="31849"/>
                </a:lnTo>
                <a:lnTo>
                  <a:pt x="279040" y="843"/>
                </a:lnTo>
                <a:lnTo>
                  <a:pt x="284894" y="0"/>
                </a:lnTo>
                <a:lnTo>
                  <a:pt x="294320" y="0"/>
                </a:lnTo>
                <a:lnTo>
                  <a:pt x="297544" y="297"/>
                </a:lnTo>
                <a:lnTo>
                  <a:pt x="300819" y="892"/>
                </a:lnTo>
                <a:lnTo>
                  <a:pt x="304093" y="1389"/>
                </a:lnTo>
                <a:lnTo>
                  <a:pt x="307119" y="2133"/>
                </a:lnTo>
                <a:lnTo>
                  <a:pt x="309897" y="3125"/>
                </a:lnTo>
                <a:lnTo>
                  <a:pt x="312775" y="4018"/>
                </a:lnTo>
                <a:lnTo>
                  <a:pt x="315305" y="5060"/>
                </a:lnTo>
                <a:lnTo>
                  <a:pt x="317487" y="6250"/>
                </a:lnTo>
                <a:lnTo>
                  <a:pt x="319769" y="7342"/>
                </a:lnTo>
                <a:lnTo>
                  <a:pt x="321258" y="8285"/>
                </a:lnTo>
                <a:lnTo>
                  <a:pt x="321952" y="9078"/>
                </a:lnTo>
                <a:lnTo>
                  <a:pt x="322746" y="9772"/>
                </a:lnTo>
                <a:lnTo>
                  <a:pt x="323242" y="10318"/>
                </a:lnTo>
                <a:lnTo>
                  <a:pt x="323639" y="11112"/>
                </a:lnTo>
                <a:lnTo>
                  <a:pt x="323788" y="11658"/>
                </a:lnTo>
                <a:lnTo>
                  <a:pt x="323887" y="12352"/>
                </a:lnTo>
                <a:lnTo>
                  <a:pt x="324095" y="12997"/>
                </a:lnTo>
                <a:lnTo>
                  <a:pt x="324234" y="13692"/>
                </a:lnTo>
                <a:lnTo>
                  <a:pt x="324433" y="15478"/>
                </a:lnTo>
                <a:lnTo>
                  <a:pt x="324452" y="15924"/>
                </a:lnTo>
                <a:lnTo>
                  <a:pt x="286482" y="15924"/>
                </a:lnTo>
                <a:lnTo>
                  <a:pt x="282959" y="16470"/>
                </a:lnTo>
                <a:lnTo>
                  <a:pt x="266886" y="33337"/>
                </a:lnTo>
                <a:lnTo>
                  <a:pt x="266886" y="40084"/>
                </a:lnTo>
                <a:lnTo>
                  <a:pt x="303696" y="67816"/>
                </a:lnTo>
                <a:lnTo>
                  <a:pt x="307714" y="69899"/>
                </a:lnTo>
                <a:lnTo>
                  <a:pt x="329691" y="91231"/>
                </a:lnTo>
                <a:lnTo>
                  <a:pt x="331576" y="95398"/>
                </a:lnTo>
                <a:lnTo>
                  <a:pt x="332519" y="100359"/>
                </a:lnTo>
                <a:lnTo>
                  <a:pt x="332519" y="112861"/>
                </a:lnTo>
                <a:lnTo>
                  <a:pt x="331279" y="118864"/>
                </a:lnTo>
                <a:lnTo>
                  <a:pt x="326318" y="129381"/>
                </a:lnTo>
                <a:lnTo>
                  <a:pt x="324067" y="132308"/>
                </a:lnTo>
                <a:close/>
              </a:path>
              <a:path w="379730" h="149225">
                <a:moveTo>
                  <a:pt x="321952" y="26193"/>
                </a:moveTo>
                <a:lnTo>
                  <a:pt x="320563" y="26193"/>
                </a:lnTo>
                <a:lnTo>
                  <a:pt x="319273" y="25697"/>
                </a:lnTo>
                <a:lnTo>
                  <a:pt x="317487" y="24705"/>
                </a:lnTo>
                <a:lnTo>
                  <a:pt x="315801" y="23613"/>
                </a:lnTo>
                <a:lnTo>
                  <a:pt x="313667" y="22423"/>
                </a:lnTo>
                <a:lnTo>
                  <a:pt x="311088" y="21133"/>
                </a:lnTo>
                <a:lnTo>
                  <a:pt x="308607" y="19843"/>
                </a:lnTo>
                <a:lnTo>
                  <a:pt x="305631" y="18653"/>
                </a:lnTo>
                <a:lnTo>
                  <a:pt x="298685" y="16470"/>
                </a:lnTo>
                <a:lnTo>
                  <a:pt x="294816" y="15924"/>
                </a:lnTo>
                <a:lnTo>
                  <a:pt x="324452" y="15924"/>
                </a:lnTo>
                <a:lnTo>
                  <a:pt x="324383" y="20488"/>
                </a:lnTo>
                <a:lnTo>
                  <a:pt x="324155" y="21877"/>
                </a:lnTo>
                <a:lnTo>
                  <a:pt x="324086" y="22572"/>
                </a:lnTo>
                <a:lnTo>
                  <a:pt x="323937" y="23465"/>
                </a:lnTo>
                <a:lnTo>
                  <a:pt x="323540" y="24953"/>
                </a:lnTo>
                <a:lnTo>
                  <a:pt x="323242" y="25449"/>
                </a:lnTo>
                <a:lnTo>
                  <a:pt x="322448" y="26044"/>
                </a:lnTo>
                <a:lnTo>
                  <a:pt x="321952" y="26193"/>
                </a:lnTo>
                <a:close/>
              </a:path>
              <a:path w="379730" h="149225">
                <a:moveTo>
                  <a:pt x="290351" y="148679"/>
                </a:moveTo>
                <a:lnTo>
                  <a:pt x="278643" y="148679"/>
                </a:lnTo>
                <a:lnTo>
                  <a:pt x="274178" y="148282"/>
                </a:lnTo>
                <a:lnTo>
                  <a:pt x="243709" y="125908"/>
                </a:lnTo>
                <a:lnTo>
                  <a:pt x="243818" y="124569"/>
                </a:lnTo>
                <a:lnTo>
                  <a:pt x="245603" y="120550"/>
                </a:lnTo>
                <a:lnTo>
                  <a:pt x="246100" y="120253"/>
                </a:lnTo>
                <a:lnTo>
                  <a:pt x="246645" y="120104"/>
                </a:lnTo>
                <a:lnTo>
                  <a:pt x="248332" y="120104"/>
                </a:lnTo>
                <a:lnTo>
                  <a:pt x="249820" y="120749"/>
                </a:lnTo>
                <a:lnTo>
                  <a:pt x="253591" y="123328"/>
                </a:lnTo>
                <a:lnTo>
                  <a:pt x="256021" y="124717"/>
                </a:lnTo>
                <a:lnTo>
                  <a:pt x="261975" y="127694"/>
                </a:lnTo>
                <a:lnTo>
                  <a:pt x="265546" y="129083"/>
                </a:lnTo>
                <a:lnTo>
                  <a:pt x="273980" y="131663"/>
                </a:lnTo>
                <a:lnTo>
                  <a:pt x="278842" y="132308"/>
                </a:lnTo>
                <a:lnTo>
                  <a:pt x="324067" y="132308"/>
                </a:lnTo>
                <a:lnTo>
                  <a:pt x="322845" y="133895"/>
                </a:lnTo>
                <a:lnTo>
                  <a:pt x="314015" y="141336"/>
                </a:lnTo>
                <a:lnTo>
                  <a:pt x="308806" y="144115"/>
                </a:lnTo>
                <a:lnTo>
                  <a:pt x="302753" y="146000"/>
                </a:lnTo>
                <a:lnTo>
                  <a:pt x="296800" y="147786"/>
                </a:lnTo>
                <a:lnTo>
                  <a:pt x="290351" y="148679"/>
                </a:lnTo>
                <a:close/>
              </a:path>
              <a:path w="379730" h="149225">
                <a:moveTo>
                  <a:pt x="371475" y="147339"/>
                </a:moveTo>
                <a:lnTo>
                  <a:pt x="367903" y="147339"/>
                </a:lnTo>
                <a:lnTo>
                  <a:pt x="366365" y="147240"/>
                </a:lnTo>
                <a:lnTo>
                  <a:pt x="360015" y="144214"/>
                </a:lnTo>
                <a:lnTo>
                  <a:pt x="360015" y="4464"/>
                </a:lnTo>
                <a:lnTo>
                  <a:pt x="360164" y="3968"/>
                </a:lnTo>
                <a:lnTo>
                  <a:pt x="360858" y="3075"/>
                </a:lnTo>
                <a:lnTo>
                  <a:pt x="361454" y="2728"/>
                </a:lnTo>
                <a:lnTo>
                  <a:pt x="362248" y="2530"/>
                </a:lnTo>
                <a:lnTo>
                  <a:pt x="363041" y="2232"/>
                </a:lnTo>
                <a:lnTo>
                  <a:pt x="364033" y="1984"/>
                </a:lnTo>
                <a:lnTo>
                  <a:pt x="366415" y="1587"/>
                </a:lnTo>
                <a:lnTo>
                  <a:pt x="367903" y="1488"/>
                </a:lnTo>
                <a:lnTo>
                  <a:pt x="371475" y="1488"/>
                </a:lnTo>
                <a:lnTo>
                  <a:pt x="372963" y="1587"/>
                </a:lnTo>
                <a:lnTo>
                  <a:pt x="375444" y="1984"/>
                </a:lnTo>
                <a:lnTo>
                  <a:pt x="376436" y="2232"/>
                </a:lnTo>
                <a:lnTo>
                  <a:pt x="377130" y="2530"/>
                </a:lnTo>
                <a:lnTo>
                  <a:pt x="377924" y="2728"/>
                </a:lnTo>
                <a:lnTo>
                  <a:pt x="378470" y="3076"/>
                </a:lnTo>
                <a:lnTo>
                  <a:pt x="378767" y="3571"/>
                </a:lnTo>
                <a:lnTo>
                  <a:pt x="379065" y="3968"/>
                </a:lnTo>
                <a:lnTo>
                  <a:pt x="379214" y="4464"/>
                </a:lnTo>
                <a:lnTo>
                  <a:pt x="379214" y="144214"/>
                </a:lnTo>
                <a:lnTo>
                  <a:pt x="377130" y="146298"/>
                </a:lnTo>
                <a:lnTo>
                  <a:pt x="376436" y="146595"/>
                </a:lnTo>
                <a:lnTo>
                  <a:pt x="375444" y="146843"/>
                </a:lnTo>
                <a:lnTo>
                  <a:pt x="372963" y="147240"/>
                </a:lnTo>
                <a:lnTo>
                  <a:pt x="371475" y="147339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12031" y="6005787"/>
            <a:ext cx="3419518" cy="197048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00562" y="6006978"/>
            <a:ext cx="322580" cy="157480"/>
          </a:xfrm>
          <a:custGeom>
            <a:avLst/>
            <a:gdLst/>
            <a:ahLst/>
            <a:cxnLst/>
            <a:rect l="l" t="t" r="r" b="b"/>
            <a:pathLst>
              <a:path w="322579" h="157479">
                <a:moveTo>
                  <a:pt x="9525" y="72181"/>
                </a:moveTo>
                <a:lnTo>
                  <a:pt x="8036" y="72181"/>
                </a:lnTo>
                <a:lnTo>
                  <a:pt x="7491" y="72032"/>
                </a:lnTo>
                <a:lnTo>
                  <a:pt x="5010" y="61664"/>
                </a:lnTo>
                <a:lnTo>
                  <a:pt x="5209" y="60573"/>
                </a:lnTo>
                <a:lnTo>
                  <a:pt x="12352" y="54173"/>
                </a:lnTo>
                <a:lnTo>
                  <a:pt x="14833" y="52784"/>
                </a:lnTo>
                <a:lnTo>
                  <a:pt x="17660" y="51593"/>
                </a:lnTo>
                <a:lnTo>
                  <a:pt x="20835" y="50601"/>
                </a:lnTo>
                <a:lnTo>
                  <a:pt x="24110" y="49510"/>
                </a:lnTo>
                <a:lnTo>
                  <a:pt x="27632" y="48616"/>
                </a:lnTo>
                <a:lnTo>
                  <a:pt x="31402" y="47922"/>
                </a:lnTo>
                <a:lnTo>
                  <a:pt x="35173" y="47128"/>
                </a:lnTo>
                <a:lnTo>
                  <a:pt x="38992" y="46731"/>
                </a:lnTo>
                <a:lnTo>
                  <a:pt x="50105" y="46731"/>
                </a:lnTo>
                <a:lnTo>
                  <a:pt x="56257" y="47575"/>
                </a:lnTo>
                <a:lnTo>
                  <a:pt x="61317" y="49262"/>
                </a:lnTo>
                <a:lnTo>
                  <a:pt x="66377" y="50849"/>
                </a:lnTo>
                <a:lnTo>
                  <a:pt x="70445" y="53230"/>
                </a:lnTo>
                <a:lnTo>
                  <a:pt x="73521" y="56405"/>
                </a:lnTo>
                <a:lnTo>
                  <a:pt x="76696" y="59580"/>
                </a:lnTo>
                <a:lnTo>
                  <a:pt x="77951" y="61763"/>
                </a:lnTo>
                <a:lnTo>
                  <a:pt x="36661" y="61763"/>
                </a:lnTo>
                <a:lnTo>
                  <a:pt x="32543" y="62309"/>
                </a:lnTo>
                <a:lnTo>
                  <a:pt x="10864" y="71636"/>
                </a:lnTo>
                <a:lnTo>
                  <a:pt x="9525" y="72181"/>
                </a:lnTo>
                <a:close/>
              </a:path>
              <a:path w="322579" h="157479">
                <a:moveTo>
                  <a:pt x="40878" y="157162"/>
                </a:moveTo>
                <a:lnTo>
                  <a:pt x="29567" y="157162"/>
                </a:lnTo>
                <a:lnTo>
                  <a:pt x="24804" y="156468"/>
                </a:lnTo>
                <a:lnTo>
                  <a:pt x="0" y="131415"/>
                </a:lnTo>
                <a:lnTo>
                  <a:pt x="0" y="120997"/>
                </a:lnTo>
                <a:lnTo>
                  <a:pt x="35569" y="93860"/>
                </a:lnTo>
                <a:lnTo>
                  <a:pt x="42564" y="93166"/>
                </a:lnTo>
                <a:lnTo>
                  <a:pt x="64144" y="93166"/>
                </a:lnTo>
                <a:lnTo>
                  <a:pt x="64144" y="81557"/>
                </a:lnTo>
                <a:lnTo>
                  <a:pt x="63748" y="78134"/>
                </a:lnTo>
                <a:lnTo>
                  <a:pt x="62160" y="72181"/>
                </a:lnTo>
                <a:lnTo>
                  <a:pt x="60821" y="69701"/>
                </a:lnTo>
                <a:lnTo>
                  <a:pt x="58935" y="67716"/>
                </a:lnTo>
                <a:lnTo>
                  <a:pt x="57150" y="65732"/>
                </a:lnTo>
                <a:lnTo>
                  <a:pt x="54818" y="64244"/>
                </a:lnTo>
                <a:lnTo>
                  <a:pt x="49063" y="62259"/>
                </a:lnTo>
                <a:lnTo>
                  <a:pt x="45491" y="61763"/>
                </a:lnTo>
                <a:lnTo>
                  <a:pt x="77951" y="61763"/>
                </a:lnTo>
                <a:lnTo>
                  <a:pt x="78978" y="63549"/>
                </a:lnTo>
                <a:lnTo>
                  <a:pt x="81756" y="72975"/>
                </a:lnTo>
                <a:lnTo>
                  <a:pt x="82412" y="78134"/>
                </a:lnTo>
                <a:lnTo>
                  <a:pt x="82450" y="106560"/>
                </a:lnTo>
                <a:lnTo>
                  <a:pt x="43457" y="106560"/>
                </a:lnTo>
                <a:lnTo>
                  <a:pt x="39042" y="107007"/>
                </a:lnTo>
                <a:lnTo>
                  <a:pt x="35272" y="107900"/>
                </a:lnTo>
                <a:lnTo>
                  <a:pt x="31601" y="108694"/>
                </a:lnTo>
                <a:lnTo>
                  <a:pt x="28525" y="109934"/>
                </a:lnTo>
                <a:lnTo>
                  <a:pt x="18901" y="122684"/>
                </a:lnTo>
                <a:lnTo>
                  <a:pt x="18901" y="130919"/>
                </a:lnTo>
                <a:lnTo>
                  <a:pt x="20538" y="135036"/>
                </a:lnTo>
                <a:lnTo>
                  <a:pt x="23812" y="138112"/>
                </a:lnTo>
                <a:lnTo>
                  <a:pt x="27185" y="141188"/>
                </a:lnTo>
                <a:lnTo>
                  <a:pt x="31849" y="142726"/>
                </a:lnTo>
                <a:lnTo>
                  <a:pt x="66265" y="142726"/>
                </a:lnTo>
                <a:lnTo>
                  <a:pt x="62309" y="147042"/>
                </a:lnTo>
                <a:lnTo>
                  <a:pt x="57397" y="150713"/>
                </a:lnTo>
                <a:lnTo>
                  <a:pt x="46583" y="155872"/>
                </a:lnTo>
                <a:lnTo>
                  <a:pt x="40878" y="157162"/>
                </a:lnTo>
                <a:close/>
              </a:path>
              <a:path w="322579" h="157479">
                <a:moveTo>
                  <a:pt x="66265" y="142726"/>
                </a:moveTo>
                <a:lnTo>
                  <a:pt x="42564" y="142726"/>
                </a:lnTo>
                <a:lnTo>
                  <a:pt x="47029" y="141535"/>
                </a:lnTo>
                <a:lnTo>
                  <a:pt x="51196" y="139154"/>
                </a:lnTo>
                <a:lnTo>
                  <a:pt x="55364" y="136673"/>
                </a:lnTo>
                <a:lnTo>
                  <a:pt x="59680" y="132903"/>
                </a:lnTo>
                <a:lnTo>
                  <a:pt x="64144" y="127843"/>
                </a:lnTo>
                <a:lnTo>
                  <a:pt x="64144" y="106560"/>
                </a:lnTo>
                <a:lnTo>
                  <a:pt x="82450" y="106560"/>
                </a:lnTo>
                <a:lnTo>
                  <a:pt x="82450" y="142279"/>
                </a:lnTo>
                <a:lnTo>
                  <a:pt x="66675" y="142279"/>
                </a:lnTo>
                <a:lnTo>
                  <a:pt x="66265" y="142726"/>
                </a:lnTo>
                <a:close/>
              </a:path>
              <a:path w="322579" h="157479">
                <a:moveTo>
                  <a:pt x="76547" y="155823"/>
                </a:moveTo>
                <a:lnTo>
                  <a:pt x="72677" y="155823"/>
                </a:lnTo>
                <a:lnTo>
                  <a:pt x="71139" y="155674"/>
                </a:lnTo>
                <a:lnTo>
                  <a:pt x="69949" y="155376"/>
                </a:lnTo>
                <a:lnTo>
                  <a:pt x="68758" y="155177"/>
                </a:lnTo>
                <a:lnTo>
                  <a:pt x="67915" y="154880"/>
                </a:lnTo>
                <a:lnTo>
                  <a:pt x="67419" y="154483"/>
                </a:lnTo>
                <a:lnTo>
                  <a:pt x="66922" y="153987"/>
                </a:lnTo>
                <a:lnTo>
                  <a:pt x="66675" y="153292"/>
                </a:lnTo>
                <a:lnTo>
                  <a:pt x="66675" y="142279"/>
                </a:lnTo>
                <a:lnTo>
                  <a:pt x="82450" y="142279"/>
                </a:lnTo>
                <a:lnTo>
                  <a:pt x="82450" y="153292"/>
                </a:lnTo>
                <a:lnTo>
                  <a:pt x="79027" y="155376"/>
                </a:lnTo>
                <a:lnTo>
                  <a:pt x="78035" y="155674"/>
                </a:lnTo>
                <a:lnTo>
                  <a:pt x="76547" y="155823"/>
                </a:lnTo>
                <a:close/>
              </a:path>
              <a:path w="322579" h="157479">
                <a:moveTo>
                  <a:pt x="153052" y="65037"/>
                </a:moveTo>
                <a:lnTo>
                  <a:pt x="133015" y="65037"/>
                </a:lnTo>
                <a:lnTo>
                  <a:pt x="138670" y="58787"/>
                </a:lnTo>
                <a:lnTo>
                  <a:pt x="144276" y="54173"/>
                </a:lnTo>
                <a:lnTo>
                  <a:pt x="155488" y="48220"/>
                </a:lnTo>
                <a:lnTo>
                  <a:pt x="161193" y="46731"/>
                </a:lnTo>
                <a:lnTo>
                  <a:pt x="173595" y="46731"/>
                </a:lnTo>
                <a:lnTo>
                  <a:pt x="179201" y="47873"/>
                </a:lnTo>
                <a:lnTo>
                  <a:pt x="188329" y="52437"/>
                </a:lnTo>
                <a:lnTo>
                  <a:pt x="192000" y="55512"/>
                </a:lnTo>
                <a:lnTo>
                  <a:pt x="194778" y="59382"/>
                </a:lnTo>
                <a:lnTo>
                  <a:pt x="197391" y="62805"/>
                </a:lnTo>
                <a:lnTo>
                  <a:pt x="158514" y="62805"/>
                </a:lnTo>
                <a:lnTo>
                  <a:pt x="153900" y="64442"/>
                </a:lnTo>
                <a:lnTo>
                  <a:pt x="153052" y="65037"/>
                </a:lnTo>
                <a:close/>
              </a:path>
              <a:path w="322579" h="157479">
                <a:moveTo>
                  <a:pt x="127310" y="155823"/>
                </a:moveTo>
                <a:lnTo>
                  <a:pt x="123639" y="155823"/>
                </a:lnTo>
                <a:lnTo>
                  <a:pt x="122150" y="155723"/>
                </a:lnTo>
                <a:lnTo>
                  <a:pt x="120960" y="155525"/>
                </a:lnTo>
                <a:lnTo>
                  <a:pt x="119769" y="155426"/>
                </a:lnTo>
                <a:lnTo>
                  <a:pt x="116445" y="153342"/>
                </a:lnTo>
                <a:lnTo>
                  <a:pt x="116445" y="50700"/>
                </a:lnTo>
                <a:lnTo>
                  <a:pt x="116842" y="49907"/>
                </a:lnTo>
                <a:lnTo>
                  <a:pt x="117289" y="49559"/>
                </a:lnTo>
                <a:lnTo>
                  <a:pt x="117983" y="49262"/>
                </a:lnTo>
                <a:lnTo>
                  <a:pt x="118678" y="48865"/>
                </a:lnTo>
                <a:lnTo>
                  <a:pt x="119526" y="48616"/>
                </a:lnTo>
                <a:lnTo>
                  <a:pt x="121605" y="48418"/>
                </a:lnTo>
                <a:lnTo>
                  <a:pt x="122994" y="48369"/>
                </a:lnTo>
                <a:lnTo>
                  <a:pt x="126367" y="48369"/>
                </a:lnTo>
                <a:lnTo>
                  <a:pt x="127707" y="48418"/>
                </a:lnTo>
                <a:lnTo>
                  <a:pt x="129792" y="48617"/>
                </a:lnTo>
                <a:lnTo>
                  <a:pt x="130634" y="48865"/>
                </a:lnTo>
                <a:lnTo>
                  <a:pt x="131229" y="49262"/>
                </a:lnTo>
                <a:lnTo>
                  <a:pt x="131824" y="49559"/>
                </a:lnTo>
                <a:lnTo>
                  <a:pt x="132271" y="49907"/>
                </a:lnTo>
                <a:lnTo>
                  <a:pt x="132866" y="50700"/>
                </a:lnTo>
                <a:lnTo>
                  <a:pt x="133015" y="51196"/>
                </a:lnTo>
                <a:lnTo>
                  <a:pt x="133015" y="65037"/>
                </a:lnTo>
                <a:lnTo>
                  <a:pt x="153052" y="65037"/>
                </a:lnTo>
                <a:lnTo>
                  <a:pt x="149237" y="67716"/>
                </a:lnTo>
                <a:lnTo>
                  <a:pt x="144673" y="70990"/>
                </a:lnTo>
                <a:lnTo>
                  <a:pt x="139861" y="75753"/>
                </a:lnTo>
                <a:lnTo>
                  <a:pt x="134801" y="82004"/>
                </a:lnTo>
                <a:lnTo>
                  <a:pt x="134801" y="152846"/>
                </a:lnTo>
                <a:lnTo>
                  <a:pt x="134652" y="153342"/>
                </a:lnTo>
                <a:lnTo>
                  <a:pt x="130038" y="155525"/>
                </a:lnTo>
                <a:lnTo>
                  <a:pt x="128847" y="155723"/>
                </a:lnTo>
                <a:lnTo>
                  <a:pt x="127310" y="155823"/>
                </a:lnTo>
                <a:close/>
              </a:path>
              <a:path w="322579" h="157479">
                <a:moveTo>
                  <a:pt x="195522" y="155823"/>
                </a:moveTo>
                <a:lnTo>
                  <a:pt x="191851" y="155823"/>
                </a:lnTo>
                <a:lnTo>
                  <a:pt x="190314" y="155723"/>
                </a:lnTo>
                <a:lnTo>
                  <a:pt x="189123" y="155525"/>
                </a:lnTo>
                <a:lnTo>
                  <a:pt x="187932" y="155426"/>
                </a:lnTo>
                <a:lnTo>
                  <a:pt x="184360" y="152846"/>
                </a:lnTo>
                <a:lnTo>
                  <a:pt x="184360" y="87709"/>
                </a:lnTo>
                <a:lnTo>
                  <a:pt x="183914" y="83095"/>
                </a:lnTo>
                <a:lnTo>
                  <a:pt x="182128" y="76150"/>
                </a:lnTo>
                <a:lnTo>
                  <a:pt x="180838" y="73173"/>
                </a:lnTo>
                <a:lnTo>
                  <a:pt x="179151" y="70693"/>
                </a:lnTo>
                <a:lnTo>
                  <a:pt x="177465" y="68113"/>
                </a:lnTo>
                <a:lnTo>
                  <a:pt x="175232" y="66178"/>
                </a:lnTo>
                <a:lnTo>
                  <a:pt x="172454" y="64889"/>
                </a:lnTo>
                <a:lnTo>
                  <a:pt x="169775" y="63499"/>
                </a:lnTo>
                <a:lnTo>
                  <a:pt x="166650" y="62805"/>
                </a:lnTo>
                <a:lnTo>
                  <a:pt x="197391" y="62805"/>
                </a:lnTo>
                <a:lnTo>
                  <a:pt x="197656" y="63152"/>
                </a:lnTo>
                <a:lnTo>
                  <a:pt x="199690" y="67567"/>
                </a:lnTo>
                <a:lnTo>
                  <a:pt x="200880" y="72628"/>
                </a:lnTo>
                <a:lnTo>
                  <a:pt x="202170" y="77688"/>
                </a:lnTo>
                <a:lnTo>
                  <a:pt x="202742" y="83095"/>
                </a:lnTo>
                <a:lnTo>
                  <a:pt x="202815" y="152846"/>
                </a:lnTo>
                <a:lnTo>
                  <a:pt x="202666" y="153342"/>
                </a:lnTo>
                <a:lnTo>
                  <a:pt x="198201" y="155525"/>
                </a:lnTo>
                <a:lnTo>
                  <a:pt x="197011" y="155723"/>
                </a:lnTo>
                <a:lnTo>
                  <a:pt x="195522" y="155823"/>
                </a:lnTo>
                <a:close/>
              </a:path>
              <a:path w="322579" h="157479">
                <a:moveTo>
                  <a:pt x="322473" y="61912"/>
                </a:moveTo>
                <a:lnTo>
                  <a:pt x="304018" y="61912"/>
                </a:lnTo>
                <a:lnTo>
                  <a:pt x="304117" y="2579"/>
                </a:lnTo>
                <a:lnTo>
                  <a:pt x="304316" y="2083"/>
                </a:lnTo>
                <a:lnTo>
                  <a:pt x="304614" y="1587"/>
                </a:lnTo>
                <a:lnTo>
                  <a:pt x="305110" y="1240"/>
                </a:lnTo>
                <a:lnTo>
                  <a:pt x="305804" y="1041"/>
                </a:lnTo>
                <a:lnTo>
                  <a:pt x="306598" y="744"/>
                </a:lnTo>
                <a:lnTo>
                  <a:pt x="307541" y="496"/>
                </a:lnTo>
                <a:lnTo>
                  <a:pt x="309822" y="99"/>
                </a:lnTo>
                <a:lnTo>
                  <a:pt x="311311" y="0"/>
                </a:lnTo>
                <a:lnTo>
                  <a:pt x="314982" y="0"/>
                </a:lnTo>
                <a:lnTo>
                  <a:pt x="316520" y="99"/>
                </a:lnTo>
                <a:lnTo>
                  <a:pt x="318901" y="496"/>
                </a:lnTo>
                <a:lnTo>
                  <a:pt x="319794" y="744"/>
                </a:lnTo>
                <a:lnTo>
                  <a:pt x="320389" y="1041"/>
                </a:lnTo>
                <a:lnTo>
                  <a:pt x="321084" y="1240"/>
                </a:lnTo>
                <a:lnTo>
                  <a:pt x="321580" y="1587"/>
                </a:lnTo>
                <a:lnTo>
                  <a:pt x="321878" y="2083"/>
                </a:lnTo>
                <a:lnTo>
                  <a:pt x="322274" y="2579"/>
                </a:lnTo>
                <a:lnTo>
                  <a:pt x="322473" y="3075"/>
                </a:lnTo>
                <a:lnTo>
                  <a:pt x="322473" y="61912"/>
                </a:lnTo>
                <a:close/>
              </a:path>
              <a:path w="322579" h="157479">
                <a:moveTo>
                  <a:pt x="277725" y="157162"/>
                </a:moveTo>
                <a:lnTo>
                  <a:pt x="263537" y="157162"/>
                </a:lnTo>
                <a:lnTo>
                  <a:pt x="257187" y="155723"/>
                </a:lnTo>
                <a:lnTo>
                  <a:pt x="230795" y="117475"/>
                </a:lnTo>
                <a:lnTo>
                  <a:pt x="230051" y="94654"/>
                </a:lnTo>
                <a:lnTo>
                  <a:pt x="230993" y="86865"/>
                </a:lnTo>
                <a:lnTo>
                  <a:pt x="260064" y="48071"/>
                </a:lnTo>
                <a:lnTo>
                  <a:pt x="266315" y="46731"/>
                </a:lnTo>
                <a:lnTo>
                  <a:pt x="279214" y="46731"/>
                </a:lnTo>
                <a:lnTo>
                  <a:pt x="284571" y="48021"/>
                </a:lnTo>
                <a:lnTo>
                  <a:pt x="289433" y="50601"/>
                </a:lnTo>
                <a:lnTo>
                  <a:pt x="294394" y="53181"/>
                </a:lnTo>
                <a:lnTo>
                  <a:pt x="299256" y="56951"/>
                </a:lnTo>
                <a:lnTo>
                  <a:pt x="304018" y="61912"/>
                </a:lnTo>
                <a:lnTo>
                  <a:pt x="322473" y="61912"/>
                </a:lnTo>
                <a:lnTo>
                  <a:pt x="322473" y="62656"/>
                </a:lnTo>
                <a:lnTo>
                  <a:pt x="270234" y="62656"/>
                </a:lnTo>
                <a:lnTo>
                  <a:pt x="266216" y="63797"/>
                </a:lnTo>
                <a:lnTo>
                  <a:pt x="262942" y="66079"/>
                </a:lnTo>
                <a:lnTo>
                  <a:pt x="259667" y="68262"/>
                </a:lnTo>
                <a:lnTo>
                  <a:pt x="256989" y="71189"/>
                </a:lnTo>
                <a:lnTo>
                  <a:pt x="249101" y="96440"/>
                </a:lnTo>
                <a:lnTo>
                  <a:pt x="249101" y="106263"/>
                </a:lnTo>
                <a:lnTo>
                  <a:pt x="269341" y="141386"/>
                </a:lnTo>
                <a:lnTo>
                  <a:pt x="303926" y="141386"/>
                </a:lnTo>
                <a:lnTo>
                  <a:pt x="300843" y="144760"/>
                </a:lnTo>
                <a:lnTo>
                  <a:pt x="295336" y="149224"/>
                </a:lnTo>
                <a:lnTo>
                  <a:pt x="283926" y="155575"/>
                </a:lnTo>
                <a:lnTo>
                  <a:pt x="277725" y="157162"/>
                </a:lnTo>
                <a:close/>
              </a:path>
              <a:path w="322579" h="157479">
                <a:moveTo>
                  <a:pt x="303926" y="141386"/>
                </a:moveTo>
                <a:lnTo>
                  <a:pt x="276584" y="141386"/>
                </a:lnTo>
                <a:lnTo>
                  <a:pt x="278965" y="141089"/>
                </a:lnTo>
                <a:lnTo>
                  <a:pt x="281247" y="140493"/>
                </a:lnTo>
                <a:lnTo>
                  <a:pt x="304018" y="121741"/>
                </a:lnTo>
                <a:lnTo>
                  <a:pt x="304018" y="81557"/>
                </a:lnTo>
                <a:lnTo>
                  <a:pt x="298958" y="75405"/>
                </a:lnTo>
                <a:lnTo>
                  <a:pt x="294096" y="70742"/>
                </a:lnTo>
                <a:lnTo>
                  <a:pt x="289433" y="67567"/>
                </a:lnTo>
                <a:lnTo>
                  <a:pt x="284869" y="64293"/>
                </a:lnTo>
                <a:lnTo>
                  <a:pt x="280057" y="62656"/>
                </a:lnTo>
                <a:lnTo>
                  <a:pt x="322473" y="62656"/>
                </a:lnTo>
                <a:lnTo>
                  <a:pt x="322473" y="139005"/>
                </a:lnTo>
                <a:lnTo>
                  <a:pt x="306102" y="139005"/>
                </a:lnTo>
                <a:lnTo>
                  <a:pt x="303926" y="141386"/>
                </a:lnTo>
                <a:close/>
              </a:path>
              <a:path w="322579" h="157479">
                <a:moveTo>
                  <a:pt x="315925" y="155823"/>
                </a:moveTo>
                <a:lnTo>
                  <a:pt x="312849" y="155823"/>
                </a:lnTo>
                <a:lnTo>
                  <a:pt x="311509" y="155723"/>
                </a:lnTo>
                <a:lnTo>
                  <a:pt x="310418" y="155525"/>
                </a:lnTo>
                <a:lnTo>
                  <a:pt x="309426" y="155426"/>
                </a:lnTo>
                <a:lnTo>
                  <a:pt x="306102" y="152846"/>
                </a:lnTo>
                <a:lnTo>
                  <a:pt x="306102" y="139005"/>
                </a:lnTo>
                <a:lnTo>
                  <a:pt x="322473" y="139005"/>
                </a:lnTo>
                <a:lnTo>
                  <a:pt x="322473" y="152846"/>
                </a:lnTo>
                <a:lnTo>
                  <a:pt x="322324" y="153391"/>
                </a:lnTo>
                <a:lnTo>
                  <a:pt x="322026" y="153888"/>
                </a:lnTo>
                <a:lnTo>
                  <a:pt x="321828" y="154285"/>
                </a:lnTo>
                <a:lnTo>
                  <a:pt x="321381" y="154632"/>
                </a:lnTo>
                <a:lnTo>
                  <a:pt x="320687" y="154930"/>
                </a:lnTo>
                <a:lnTo>
                  <a:pt x="320092" y="155227"/>
                </a:lnTo>
                <a:lnTo>
                  <a:pt x="319248" y="155426"/>
                </a:lnTo>
                <a:lnTo>
                  <a:pt x="318157" y="155525"/>
                </a:lnTo>
                <a:lnTo>
                  <a:pt x="317165" y="155723"/>
                </a:lnTo>
                <a:lnTo>
                  <a:pt x="315925" y="155823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00017" y="6005787"/>
            <a:ext cx="2549432" cy="196750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73330" y="6137054"/>
            <a:ext cx="24130" cy="26670"/>
          </a:xfrm>
          <a:custGeom>
            <a:avLst/>
            <a:gdLst/>
            <a:ahLst/>
            <a:cxnLst/>
            <a:rect l="l" t="t" r="r" b="b"/>
            <a:pathLst>
              <a:path w="24129" h="26670">
                <a:moveTo>
                  <a:pt x="16470" y="26044"/>
                </a:moveTo>
                <a:lnTo>
                  <a:pt x="7441" y="26044"/>
                </a:lnTo>
                <a:lnTo>
                  <a:pt x="4315" y="25201"/>
                </a:lnTo>
                <a:lnTo>
                  <a:pt x="2529" y="23514"/>
                </a:lnTo>
                <a:lnTo>
                  <a:pt x="843" y="21729"/>
                </a:lnTo>
                <a:lnTo>
                  <a:pt x="0" y="18256"/>
                </a:lnTo>
                <a:lnTo>
                  <a:pt x="50" y="7640"/>
                </a:lnTo>
                <a:lnTo>
                  <a:pt x="892" y="4365"/>
                </a:lnTo>
                <a:lnTo>
                  <a:pt x="2678" y="2679"/>
                </a:lnTo>
                <a:lnTo>
                  <a:pt x="4464" y="893"/>
                </a:lnTo>
                <a:lnTo>
                  <a:pt x="7639" y="0"/>
                </a:lnTo>
                <a:lnTo>
                  <a:pt x="16668" y="0"/>
                </a:lnTo>
                <a:lnTo>
                  <a:pt x="19744" y="843"/>
                </a:lnTo>
                <a:lnTo>
                  <a:pt x="21431" y="2530"/>
                </a:lnTo>
                <a:lnTo>
                  <a:pt x="23217" y="4217"/>
                </a:lnTo>
                <a:lnTo>
                  <a:pt x="24109" y="7640"/>
                </a:lnTo>
                <a:lnTo>
                  <a:pt x="24059" y="18256"/>
                </a:lnTo>
                <a:lnTo>
                  <a:pt x="23217" y="21580"/>
                </a:lnTo>
                <a:lnTo>
                  <a:pt x="19645" y="25152"/>
                </a:lnTo>
                <a:lnTo>
                  <a:pt x="16470" y="26044"/>
                </a:lnTo>
                <a:close/>
              </a:path>
            </a:pathLst>
          </a:custGeom>
          <a:solidFill>
            <a:srgbClr val="1E3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81340" y="1812578"/>
            <a:ext cx="7115791" cy="435768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27817" y="363920"/>
            <a:ext cx="2030980" cy="2030980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</Words>
  <Application>Microsoft Office PowerPoint</Application>
  <PresentationFormat>Widescreen</PresentationFormat>
  <Paragraphs>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AlRaiMedia-Black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Tomasz Fayyad</dc:creator>
  <cp:lastModifiedBy>Ahmad Tomasz Fayyad</cp:lastModifiedBy>
  <cp:revision>1</cp:revision>
  <dcterms:created xsi:type="dcterms:W3CDTF">2021-05-15T09:55:26Z</dcterms:created>
  <dcterms:modified xsi:type="dcterms:W3CDTF">2021-05-25T06:58:47Z</dcterms:modified>
</cp:coreProperties>
</file>