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5.xml" ContentType="application/vnd.openxmlformats-officedocument.them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1.xml" ContentType="application/vnd.openxmlformats-officedocument.presentationml.notesSlide+xml"/>
  <Override PartName="/ppt/tags/tag91.xml" ContentType="application/vnd.openxmlformats-officedocument.presentationml.tags+xml"/>
  <Override PartName="/ppt/notesSlides/notesSlide2.xml" ContentType="application/vnd.openxmlformats-officedocument.presentationml.notesSlide+xml"/>
  <Override PartName="/ppt/tags/tag92.xml" ContentType="application/vnd.openxmlformats-officedocument.presentationml.tags+xml"/>
  <Override PartName="/ppt/notesSlides/notesSlide3.xml" ContentType="application/vnd.openxmlformats-officedocument.presentationml.notesSlide+xml"/>
  <Override PartName="/ppt/tags/tag93.xml" ContentType="application/vnd.openxmlformats-officedocument.presentationml.tags+xml"/>
  <Override PartName="/ppt/notesSlides/notesSlide4.xml" ContentType="application/vnd.openxmlformats-officedocument.presentationml.notesSlide+xml"/>
  <Override PartName="/ppt/tags/tag94.xml" ContentType="application/vnd.openxmlformats-officedocument.presentationml.tags+xml"/>
  <Override PartName="/ppt/notesSlides/notesSlide5.xml" ContentType="application/vnd.openxmlformats-officedocument.presentationml.notesSlide+xml"/>
  <Override PartName="/ppt/tags/tag95.xml" ContentType="application/vnd.openxmlformats-officedocument.presentationml.tags+xml"/>
  <Override PartName="/ppt/notesSlides/notesSlide6.xml" ContentType="application/vnd.openxmlformats-officedocument.presentationml.notesSlide+xml"/>
  <Override PartName="/ppt/tags/tag96.xml" ContentType="application/vnd.openxmlformats-officedocument.presentationml.tags+xml"/>
  <Override PartName="/ppt/notesSlides/notesSlide7.xml" ContentType="application/vnd.openxmlformats-officedocument.presentationml.notesSlide+xml"/>
  <Override PartName="/ppt/tags/tag97.xml" ContentType="application/vnd.openxmlformats-officedocument.presentationml.tags+xml"/>
  <Override PartName="/ppt/notesSlides/notesSlide8.xml" ContentType="application/vnd.openxmlformats-officedocument.presentationml.notesSlide+xml"/>
  <Override PartName="/ppt/tags/tag98.xml" ContentType="application/vnd.openxmlformats-officedocument.presentationml.tags+xml"/>
  <Override PartName="/ppt/notesSlides/notesSlide9.xml" ContentType="application/vnd.openxmlformats-officedocument.presentationml.notesSlide+xml"/>
  <Override PartName="/ppt/tags/tag99.xml" ContentType="application/vnd.openxmlformats-officedocument.presentationml.tags+xml"/>
  <Override PartName="/ppt/notesSlides/notesSlide10.xml" ContentType="application/vnd.openxmlformats-officedocument.presentationml.notesSlide+xml"/>
  <Override PartName="/ppt/tags/tag100.xml" ContentType="application/vnd.openxmlformats-officedocument.presentationml.tags+xml"/>
  <Override PartName="/ppt/notesSlides/notesSlide11.xml" ContentType="application/vnd.openxmlformats-officedocument.presentationml.notesSlide+xml"/>
  <Override PartName="/ppt/tags/tag101.xml" ContentType="application/vnd.openxmlformats-officedocument.presentationml.tags+xml"/>
  <Override PartName="/ppt/notesSlides/notesSlide12.xml" ContentType="application/vnd.openxmlformats-officedocument.presentationml.notesSlide+xml"/>
  <Override PartName="/ppt/tags/tag102.xml" ContentType="application/vnd.openxmlformats-officedocument.presentationml.tags+xml"/>
  <Override PartName="/ppt/notesSlides/notesSlide13.xml" ContentType="application/vnd.openxmlformats-officedocument.presentationml.notesSlide+xml"/>
  <Override PartName="/ppt/tags/tag103.xml" ContentType="application/vnd.openxmlformats-officedocument.presentationml.tags+xml"/>
  <Override PartName="/ppt/notesSlides/notesSlide14.xml" ContentType="application/vnd.openxmlformats-officedocument.presentationml.notesSlide+xml"/>
  <Override PartName="/ppt/tags/tag104.xml" ContentType="application/vnd.openxmlformats-officedocument.presentationml.tags+xml"/>
  <Override PartName="/ppt/notesSlides/notesSlide15.xml" ContentType="application/vnd.openxmlformats-officedocument.presentationml.notesSlide+xml"/>
  <Override PartName="/ppt/tags/tag105.xml" ContentType="application/vnd.openxmlformats-officedocument.presentationml.tags+xml"/>
  <Override PartName="/ppt/notesSlides/notesSlide16.xml" ContentType="application/vnd.openxmlformats-officedocument.presentationml.notesSlide+xml"/>
  <Override PartName="/ppt/tags/tag106.xml" ContentType="application/vnd.openxmlformats-officedocument.presentationml.tags+xml"/>
  <Override PartName="/ppt/notesSlides/notesSlide17.xml" ContentType="application/vnd.openxmlformats-officedocument.presentationml.notesSlide+xml"/>
  <Override PartName="/ppt/tags/tag107.xml" ContentType="application/vnd.openxmlformats-officedocument.presentationml.tags+xml"/>
  <Override PartName="/ppt/notesSlides/notesSlide18.xml" ContentType="application/vnd.openxmlformats-officedocument.presentationml.notesSlide+xml"/>
  <Override PartName="/ppt/tags/tag108.xml" ContentType="application/vnd.openxmlformats-officedocument.presentationml.tags+xml"/>
  <Override PartName="/ppt/notesSlides/notesSlide19.xml" ContentType="application/vnd.openxmlformats-officedocument.presentationml.notesSlide+xml"/>
  <Override PartName="/ppt/tags/tag109.xml" ContentType="application/vnd.openxmlformats-officedocument.presentationml.tags+xml"/>
  <Override PartName="/ppt/notesSlides/notesSlide20.xml" ContentType="application/vnd.openxmlformats-officedocument.presentationml.notesSlide+xml"/>
  <Override PartName="/ppt/tags/tag110.xml" ContentType="application/vnd.openxmlformats-officedocument.presentationml.tags+xml"/>
  <Override PartName="/ppt/notesSlides/notesSlide21.xml" ContentType="application/vnd.openxmlformats-officedocument.presentationml.notesSlide+xml"/>
  <Override PartName="/ppt/tags/tag111.xml" ContentType="application/vnd.openxmlformats-officedocument.presentationml.tags+xml"/>
  <Override PartName="/ppt/notesSlides/notesSlide22.xml" ContentType="application/vnd.openxmlformats-officedocument.presentationml.notesSlide+xml"/>
  <Override PartName="/ppt/tags/tag112.xml" ContentType="application/vnd.openxmlformats-officedocument.presentationml.tags+xml"/>
  <Override PartName="/ppt/notesSlides/notesSlide23.xml" ContentType="application/vnd.openxmlformats-officedocument.presentationml.notesSlide+xml"/>
  <Override PartName="/ppt/tags/tag113.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9" r:id="rId1"/>
    <p:sldMasterId id="2147483672" r:id="rId2"/>
    <p:sldMasterId id="2147483860" r:id="rId3"/>
    <p:sldMasterId id="2147484028" r:id="rId4"/>
    <p:sldMasterId id="2147484064" r:id="rId5"/>
  </p:sldMasterIdLst>
  <p:notesMasterIdLst>
    <p:notesMasterId r:id="rId31"/>
  </p:notesMasterIdLst>
  <p:handoutMasterIdLst>
    <p:handoutMasterId r:id="rId32"/>
  </p:handoutMasterIdLst>
  <p:sldIdLst>
    <p:sldId id="499" r:id="rId6"/>
    <p:sldId id="522" r:id="rId7"/>
    <p:sldId id="523" r:id="rId8"/>
    <p:sldId id="524" r:id="rId9"/>
    <p:sldId id="560" r:id="rId10"/>
    <p:sldId id="562" r:id="rId11"/>
    <p:sldId id="563" r:id="rId12"/>
    <p:sldId id="564" r:id="rId13"/>
    <p:sldId id="565" r:id="rId14"/>
    <p:sldId id="566" r:id="rId15"/>
    <p:sldId id="567" r:id="rId16"/>
    <p:sldId id="578" r:id="rId17"/>
    <p:sldId id="579" r:id="rId18"/>
    <p:sldId id="580" r:id="rId19"/>
    <p:sldId id="581" r:id="rId20"/>
    <p:sldId id="582" r:id="rId21"/>
    <p:sldId id="583" r:id="rId22"/>
    <p:sldId id="584" r:id="rId23"/>
    <p:sldId id="585" r:id="rId24"/>
    <p:sldId id="586" r:id="rId25"/>
    <p:sldId id="587" r:id="rId26"/>
    <p:sldId id="588" r:id="rId27"/>
    <p:sldId id="589" r:id="rId28"/>
    <p:sldId id="590" r:id="rId29"/>
    <p:sldId id="600" r:id="rId30"/>
  </p:sldIdLst>
  <p:sldSz cx="9144000" cy="6858000" type="screen4x3"/>
  <p:notesSz cx="7315200" cy="9601200"/>
  <p:custDataLst>
    <p:tags r:id="rId33"/>
  </p:custDataLst>
  <p:defaultTextStyle>
    <a:defPPr>
      <a:defRPr lang="en-US"/>
    </a:defPPr>
    <a:lvl1pPr marL="0" algn="l" defTabSz="457138" rtl="0" eaLnBrk="1" latinLnBrk="0" hangingPunct="1">
      <a:defRPr sz="1799" kern="1200">
        <a:solidFill>
          <a:schemeClr val="tx1"/>
        </a:solidFill>
        <a:latin typeface="+mn-lt"/>
        <a:ea typeface="+mn-ea"/>
        <a:cs typeface="+mn-cs"/>
      </a:defRPr>
    </a:lvl1pPr>
    <a:lvl2pPr marL="457138" algn="l" defTabSz="457138" rtl="0" eaLnBrk="1" latinLnBrk="0" hangingPunct="1">
      <a:defRPr sz="1799" kern="1200">
        <a:solidFill>
          <a:schemeClr val="tx1"/>
        </a:solidFill>
        <a:latin typeface="+mn-lt"/>
        <a:ea typeface="+mn-ea"/>
        <a:cs typeface="+mn-cs"/>
      </a:defRPr>
    </a:lvl2pPr>
    <a:lvl3pPr marL="914278" algn="l" defTabSz="457138" rtl="0" eaLnBrk="1" latinLnBrk="0" hangingPunct="1">
      <a:defRPr sz="1799" kern="1200">
        <a:solidFill>
          <a:schemeClr val="tx1"/>
        </a:solidFill>
        <a:latin typeface="+mn-lt"/>
        <a:ea typeface="+mn-ea"/>
        <a:cs typeface="+mn-cs"/>
      </a:defRPr>
    </a:lvl3pPr>
    <a:lvl4pPr marL="1371417" algn="l" defTabSz="457138" rtl="0" eaLnBrk="1" latinLnBrk="0" hangingPunct="1">
      <a:defRPr sz="1799" kern="1200">
        <a:solidFill>
          <a:schemeClr val="tx1"/>
        </a:solidFill>
        <a:latin typeface="+mn-lt"/>
        <a:ea typeface="+mn-ea"/>
        <a:cs typeface="+mn-cs"/>
      </a:defRPr>
    </a:lvl4pPr>
    <a:lvl5pPr marL="1828556" algn="l" defTabSz="457138" rtl="0" eaLnBrk="1" latinLnBrk="0" hangingPunct="1">
      <a:defRPr sz="1799" kern="1200">
        <a:solidFill>
          <a:schemeClr val="tx1"/>
        </a:solidFill>
        <a:latin typeface="+mn-lt"/>
        <a:ea typeface="+mn-ea"/>
        <a:cs typeface="+mn-cs"/>
      </a:defRPr>
    </a:lvl5pPr>
    <a:lvl6pPr marL="2285695" algn="l" defTabSz="457138" rtl="0" eaLnBrk="1" latinLnBrk="0" hangingPunct="1">
      <a:defRPr sz="1799" kern="1200">
        <a:solidFill>
          <a:schemeClr val="tx1"/>
        </a:solidFill>
        <a:latin typeface="+mn-lt"/>
        <a:ea typeface="+mn-ea"/>
        <a:cs typeface="+mn-cs"/>
      </a:defRPr>
    </a:lvl6pPr>
    <a:lvl7pPr marL="2742834" algn="l" defTabSz="457138" rtl="0" eaLnBrk="1" latinLnBrk="0" hangingPunct="1">
      <a:defRPr sz="1799" kern="1200">
        <a:solidFill>
          <a:schemeClr val="tx1"/>
        </a:solidFill>
        <a:latin typeface="+mn-lt"/>
        <a:ea typeface="+mn-ea"/>
        <a:cs typeface="+mn-cs"/>
      </a:defRPr>
    </a:lvl7pPr>
    <a:lvl8pPr marL="3199973" algn="l" defTabSz="457138" rtl="0" eaLnBrk="1" latinLnBrk="0" hangingPunct="1">
      <a:defRPr sz="1799" kern="1200">
        <a:solidFill>
          <a:schemeClr val="tx1"/>
        </a:solidFill>
        <a:latin typeface="+mn-lt"/>
        <a:ea typeface="+mn-ea"/>
        <a:cs typeface="+mn-cs"/>
      </a:defRPr>
    </a:lvl8pPr>
    <a:lvl9pPr marL="3657113" algn="l" defTabSz="457138" rtl="0" eaLnBrk="1" latinLnBrk="0" hangingPunct="1">
      <a:defRPr sz="1799"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750A53-1AA9-430F-9A33-ABC176133070}">
          <p14:sldIdLst>
            <p14:sldId id="499"/>
            <p14:sldId id="522"/>
            <p14:sldId id="523"/>
            <p14:sldId id="524"/>
            <p14:sldId id="560"/>
            <p14:sldId id="562"/>
            <p14:sldId id="563"/>
            <p14:sldId id="564"/>
            <p14:sldId id="565"/>
            <p14:sldId id="566"/>
            <p14:sldId id="567"/>
            <p14:sldId id="578"/>
            <p14:sldId id="579"/>
            <p14:sldId id="580"/>
            <p14:sldId id="581"/>
            <p14:sldId id="582"/>
            <p14:sldId id="583"/>
            <p14:sldId id="584"/>
            <p14:sldId id="585"/>
            <p14:sldId id="586"/>
            <p14:sldId id="587"/>
            <p14:sldId id="588"/>
            <p14:sldId id="589"/>
            <p14:sldId id="590"/>
            <p14:sldId id="600"/>
          </p14:sldIdLst>
        </p14:section>
      </p14:sectionLst>
    </p:ext>
    <p:ext uri="{EFAFB233-063F-42B5-8137-9DF3F51BA10A}">
      <p15:sldGuideLst xmlns:p15="http://schemas.microsoft.com/office/powerpoint/2012/main">
        <p15:guide id="1" orient="horz" pos="2161"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Hovis" initials="SH" lastIdx="3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Animation="0"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00AEEF"/>
    <a:srgbClr val="595959"/>
    <a:srgbClr val="7F7F7F"/>
    <a:srgbClr val="404040"/>
    <a:srgbClr val="5A5A5A"/>
    <a:srgbClr val="0086B3"/>
    <a:srgbClr val="BFBFBF"/>
    <a:srgbClr val="D9D9D9"/>
    <a:srgbClr val="8282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46" autoAdjust="0"/>
    <p:restoredTop sz="84027" autoAdjust="0"/>
  </p:normalViewPr>
  <p:slideViewPr>
    <p:cSldViewPr snapToGrid="0" snapToObjects="1">
      <p:cViewPr varScale="1">
        <p:scale>
          <a:sx n="109" d="100"/>
          <a:sy n="109" d="100"/>
        </p:scale>
        <p:origin x="1791" y="57"/>
      </p:cViewPr>
      <p:guideLst>
        <p:guide orient="horz" pos="2161"/>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03" d="100"/>
          <a:sy n="103" d="100"/>
        </p:scale>
        <p:origin x="1422"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 /><Relationship Id="rId13" Type="http://schemas.openxmlformats.org/officeDocument/2006/relationships/slide" Target="slides/slide8.xml" /><Relationship Id="rId18" Type="http://schemas.openxmlformats.org/officeDocument/2006/relationships/slide" Target="slides/slide13.xml" /><Relationship Id="rId26" Type="http://schemas.openxmlformats.org/officeDocument/2006/relationships/slide" Target="slides/slide21.xml" /><Relationship Id="rId3" Type="http://schemas.openxmlformats.org/officeDocument/2006/relationships/slideMaster" Target="slideMasters/slideMaster3.xml" /><Relationship Id="rId21" Type="http://schemas.openxmlformats.org/officeDocument/2006/relationships/slide" Target="slides/slide16.xml" /><Relationship Id="rId34" Type="http://schemas.openxmlformats.org/officeDocument/2006/relationships/commentAuthors" Target="commentAuthors.xml" /><Relationship Id="rId7" Type="http://schemas.openxmlformats.org/officeDocument/2006/relationships/slide" Target="slides/slide2.xml" /><Relationship Id="rId12" Type="http://schemas.openxmlformats.org/officeDocument/2006/relationships/slide" Target="slides/slide7.xml" /><Relationship Id="rId17" Type="http://schemas.openxmlformats.org/officeDocument/2006/relationships/slide" Target="slides/slide12.xml" /><Relationship Id="rId25" Type="http://schemas.openxmlformats.org/officeDocument/2006/relationships/slide" Target="slides/slide20.xml" /><Relationship Id="rId33" Type="http://schemas.openxmlformats.org/officeDocument/2006/relationships/tags" Target="tags/tag1.xml" /><Relationship Id="rId38" Type="http://schemas.openxmlformats.org/officeDocument/2006/relationships/tableStyles" Target="tableStyles.xml" /><Relationship Id="rId2" Type="http://schemas.openxmlformats.org/officeDocument/2006/relationships/slideMaster" Target="slideMasters/slideMaster2.xml" /><Relationship Id="rId16" Type="http://schemas.openxmlformats.org/officeDocument/2006/relationships/slide" Target="slides/slide11.xml" /><Relationship Id="rId20" Type="http://schemas.openxmlformats.org/officeDocument/2006/relationships/slide" Target="slides/slide15.xml" /><Relationship Id="rId29" Type="http://schemas.openxmlformats.org/officeDocument/2006/relationships/slide" Target="slides/slide24.xml" /><Relationship Id="rId1" Type="http://schemas.openxmlformats.org/officeDocument/2006/relationships/slideMaster" Target="slideMasters/slideMaster1.xml" /><Relationship Id="rId6" Type="http://schemas.openxmlformats.org/officeDocument/2006/relationships/slide" Target="slides/slide1.xml" /><Relationship Id="rId11" Type="http://schemas.openxmlformats.org/officeDocument/2006/relationships/slide" Target="slides/slide6.xml" /><Relationship Id="rId24" Type="http://schemas.openxmlformats.org/officeDocument/2006/relationships/slide" Target="slides/slide19.xml" /><Relationship Id="rId32" Type="http://schemas.openxmlformats.org/officeDocument/2006/relationships/handoutMaster" Target="handoutMasters/handoutMaster1.xml" /><Relationship Id="rId37" Type="http://schemas.openxmlformats.org/officeDocument/2006/relationships/theme" Target="theme/theme1.xml" /><Relationship Id="rId5" Type="http://schemas.openxmlformats.org/officeDocument/2006/relationships/slideMaster" Target="slideMasters/slideMaster5.xml" /><Relationship Id="rId15" Type="http://schemas.openxmlformats.org/officeDocument/2006/relationships/slide" Target="slides/slide10.xml" /><Relationship Id="rId23" Type="http://schemas.openxmlformats.org/officeDocument/2006/relationships/slide" Target="slides/slide18.xml" /><Relationship Id="rId28" Type="http://schemas.openxmlformats.org/officeDocument/2006/relationships/slide" Target="slides/slide23.xml" /><Relationship Id="rId36" Type="http://schemas.openxmlformats.org/officeDocument/2006/relationships/viewProps" Target="viewProps.xml" /><Relationship Id="rId10" Type="http://schemas.openxmlformats.org/officeDocument/2006/relationships/slide" Target="slides/slide5.xml" /><Relationship Id="rId19" Type="http://schemas.openxmlformats.org/officeDocument/2006/relationships/slide" Target="slides/slide14.xml" /><Relationship Id="rId31" Type="http://schemas.openxmlformats.org/officeDocument/2006/relationships/notesMaster" Target="notesMasters/notesMaster1.xml" /><Relationship Id="rId4" Type="http://schemas.openxmlformats.org/officeDocument/2006/relationships/slideMaster" Target="slideMasters/slideMaster4.xml" /><Relationship Id="rId9" Type="http://schemas.openxmlformats.org/officeDocument/2006/relationships/slide" Target="slides/slide4.xml" /><Relationship Id="rId14" Type="http://schemas.openxmlformats.org/officeDocument/2006/relationships/slide" Target="slides/slide9.xml" /><Relationship Id="rId22" Type="http://schemas.openxmlformats.org/officeDocument/2006/relationships/slide" Target="slides/slide17.xml" /><Relationship Id="rId27" Type="http://schemas.openxmlformats.org/officeDocument/2006/relationships/slide" Target="slides/slide22.xml" /><Relationship Id="rId30" Type="http://schemas.openxmlformats.org/officeDocument/2006/relationships/slide" Target="slides/slide25.xml" /><Relationship Id="rId35" Type="http://schemas.openxmlformats.org/officeDocument/2006/relationships/presProps" Target="presProps.xml" /></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88.xml" /><Relationship Id="rId1" Type="http://schemas.openxmlformats.org/officeDocument/2006/relationships/theme" Target="../theme/theme7.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4E4D48B1-FDA7-464D-9CFB-A7F2DEE021A6}" type="datetimeFigureOut">
              <a:rPr lang="en-US" smtClean="0"/>
              <a:pPr/>
              <a:t>1/13/2022</a:t>
            </a:fld>
            <a:endParaRPr lang="en-US" dirty="0"/>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9000F95C-42EE-46F9-B428-D448A43F9A45}" type="slidenum">
              <a:rPr lang="en-US" smtClean="0"/>
              <a:pPr/>
              <a:t>‹#›</a:t>
            </a:fld>
            <a:endParaRPr lang="en-US" dirty="0"/>
          </a:p>
        </p:txBody>
      </p:sp>
    </p:spTree>
    <p:custDataLst>
      <p:tags r:id="rId2"/>
    </p:custDataLst>
    <p:extLst>
      <p:ext uri="{BB962C8B-B14F-4D97-AF65-F5344CB8AC3E}">
        <p14:creationId xmlns:p14="http://schemas.microsoft.com/office/powerpoint/2010/main" val="3009723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Notes Placeholder 9">
            <a:extLst>
              <a:ext uri="{FF2B5EF4-FFF2-40B4-BE49-F238E27FC236}">
                <a16:creationId xmlns:a16="http://schemas.microsoft.com/office/drawing/2014/main" id="{DA125027-1DCA-45CC-8F81-C3900252E601}"/>
              </a:ext>
            </a:extLst>
          </p:cNvPr>
          <p:cNvSpPr>
            <a:spLocks noGrp="1"/>
          </p:cNvSpPr>
          <p:nvPr>
            <p:ph type="body" sz="quarter" idx="3"/>
          </p:nvPr>
        </p:nvSpPr>
        <p:spPr>
          <a:xfrm>
            <a:off x="1463040" y="4620576"/>
            <a:ext cx="4389120" cy="3746184"/>
          </a:xfrm>
          <a:prstGeom prst="rect">
            <a:avLst/>
          </a:prstGeom>
        </p:spPr>
        <p:txBody>
          <a:bodyPr vert="horz" lIns="96661" tIns="48331" rIns="96661" bIns="48331" rtlCol="0"/>
          <a:lstStyle/>
          <a:p>
            <a:pPr>
              <a:spcBef>
                <a:spcPts val="600"/>
              </a:spcBef>
            </a:pPr>
            <a:r>
              <a:rPr lang="en-US" sz="1100" dirty="0">
                <a:latin typeface="Century Gothic" panose="020B0502020202020204" pitchFamily="34" charset="0"/>
                <a:ea typeface="Open Sans" panose="020B0606030504020204" pitchFamily="34" charset="0"/>
                <a:cs typeface="Open Sans" panose="020B0606030504020204" pitchFamily="34" charset="0"/>
              </a:rPr>
              <a:t>Click to edit Master text styles</a:t>
            </a:r>
          </a:p>
          <a:p>
            <a:pPr lvl="1">
              <a:spcBef>
                <a:spcPts val="634"/>
              </a:spcBef>
            </a:pPr>
            <a:r>
              <a:rPr lang="en-US" sz="1100" dirty="0">
                <a:latin typeface="Century Gothic" panose="020B0502020202020204" pitchFamily="34" charset="0"/>
                <a:ea typeface="Open Sans" panose="020B0606030504020204" pitchFamily="34" charset="0"/>
                <a:cs typeface="Open Sans" panose="020B0606030504020204" pitchFamily="34" charset="0"/>
              </a:rPr>
              <a:t>Text here</a:t>
            </a:r>
          </a:p>
          <a:p>
            <a:pPr lvl="2">
              <a:spcBef>
                <a:spcPts val="634"/>
              </a:spcBef>
            </a:pPr>
            <a:r>
              <a:rPr lang="en-US" sz="1100" dirty="0">
                <a:latin typeface="Century Gothic" panose="020B0502020202020204" pitchFamily="34" charset="0"/>
                <a:ea typeface="Open Sans" panose="020B0606030504020204" pitchFamily="34" charset="0"/>
                <a:cs typeface="Open Sans" panose="020B0606030504020204" pitchFamily="34" charset="0"/>
              </a:rPr>
              <a:t>Text here</a:t>
            </a:r>
          </a:p>
        </p:txBody>
      </p:sp>
      <p:sp>
        <p:nvSpPr>
          <p:cNvPr id="11" name="Slide Image Placeholder 10">
            <a:extLst>
              <a:ext uri="{FF2B5EF4-FFF2-40B4-BE49-F238E27FC236}">
                <a16:creationId xmlns:a16="http://schemas.microsoft.com/office/drawing/2014/main" id="{403778AE-FAF7-4ED6-91DC-C658A8A49B5A}"/>
              </a:ext>
            </a:extLst>
          </p:cNvPr>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dirty="0"/>
          </a:p>
        </p:txBody>
      </p:sp>
    </p:spTree>
    <p:extLst>
      <p:ext uri="{BB962C8B-B14F-4D97-AF65-F5344CB8AC3E}">
        <p14:creationId xmlns:p14="http://schemas.microsoft.com/office/powerpoint/2010/main" val="3836411397"/>
      </p:ext>
    </p:extLst>
  </p:cSld>
  <p:clrMap bg1="lt1" tx1="dk1" bg2="lt2" tx2="dk2" accent1="accent1" accent2="accent2" accent3="accent3" accent4="accent4" accent5="accent5" accent6="accent6" hlink="hlink" folHlink="folHlink"/>
  <p:notesStyle>
    <a:lvl1pPr marL="0" indent="0" algn="l" defTabSz="914278" rtl="0" eaLnBrk="1" latinLnBrk="0" hangingPunct="1">
      <a:spcBef>
        <a:spcPts val="634"/>
      </a:spcBef>
      <a:buFontTx/>
      <a:buNone/>
      <a:defRPr sz="1000" b="0" kern="1200">
        <a:solidFill>
          <a:schemeClr val="tx1"/>
        </a:solidFill>
        <a:latin typeface="Calibri" panose="020F0502020204030204" pitchFamily="34" charset="0"/>
        <a:ea typeface="+mn-ea"/>
        <a:cs typeface="Calibri" panose="020F0502020204030204" pitchFamily="34" charset="0"/>
      </a:defRPr>
    </a:lvl1pPr>
    <a:lvl2pPr marL="114285" indent="-114285" algn="l" defTabSz="914278" rtl="0" eaLnBrk="1" latinLnBrk="0" hangingPunct="1">
      <a:spcBef>
        <a:spcPts val="400"/>
      </a:spcBef>
      <a:buFont typeface="Arial" panose="020B0604020202020204" pitchFamily="34" charset="0"/>
      <a:buChar char="•"/>
      <a:tabLst>
        <a:tab pos="346028" algn="l"/>
      </a:tabLst>
      <a:defRPr sz="1000" kern="1200">
        <a:solidFill>
          <a:schemeClr val="tx1"/>
        </a:solidFill>
        <a:latin typeface="Calibri" panose="020F0502020204030204" pitchFamily="34" charset="0"/>
        <a:ea typeface="+mn-ea"/>
        <a:cs typeface="Calibri" panose="020F0502020204030204" pitchFamily="34" charset="0"/>
      </a:defRPr>
    </a:lvl2pPr>
    <a:lvl3pPr marL="114285" indent="171427" algn="l" defTabSz="914278" rtl="0" eaLnBrk="1" latinLnBrk="0" hangingPunct="1">
      <a:spcBef>
        <a:spcPts val="400"/>
      </a:spcBef>
      <a:buFont typeface="Century Gothic" panose="020B0502020202020204" pitchFamily="34" charset="0"/>
      <a:buChar char="―"/>
      <a:defRPr sz="1000" kern="1200">
        <a:solidFill>
          <a:schemeClr val="tx1"/>
        </a:solidFill>
        <a:latin typeface="Calibri" panose="020F0502020204030204" pitchFamily="34" charset="0"/>
        <a:ea typeface="+mn-ea"/>
        <a:cs typeface="Calibri" panose="020F0502020204030204" pitchFamily="34" charset="0"/>
      </a:defRPr>
    </a:lvl3pPr>
    <a:lvl4pPr marL="1371417" algn="l" defTabSz="914278" rtl="0" eaLnBrk="1" latinLnBrk="0" hangingPunct="1">
      <a:defRPr sz="1200" kern="1200">
        <a:solidFill>
          <a:schemeClr val="tx1"/>
        </a:solidFill>
        <a:latin typeface="+mn-lt"/>
        <a:ea typeface="+mn-ea"/>
        <a:cs typeface="+mn-cs"/>
      </a:defRPr>
    </a:lvl4pPr>
    <a:lvl5pPr marL="1828556" algn="l" defTabSz="914278" rtl="0" eaLnBrk="1" latinLnBrk="0" hangingPunct="1">
      <a:defRPr sz="1200" kern="1200">
        <a:solidFill>
          <a:schemeClr val="tx1"/>
        </a:solidFill>
        <a:latin typeface="+mn-lt"/>
        <a:ea typeface="+mn-ea"/>
        <a:cs typeface="+mn-cs"/>
      </a:defRPr>
    </a:lvl5pPr>
    <a:lvl6pPr marL="2285695" algn="l" defTabSz="914278" rtl="0" eaLnBrk="1" latinLnBrk="0" hangingPunct="1">
      <a:defRPr sz="1200" kern="1200">
        <a:solidFill>
          <a:schemeClr val="tx1"/>
        </a:solidFill>
        <a:latin typeface="+mn-lt"/>
        <a:ea typeface="+mn-ea"/>
        <a:cs typeface="+mn-cs"/>
      </a:defRPr>
    </a:lvl6pPr>
    <a:lvl7pPr marL="2742834" algn="l" defTabSz="914278" rtl="0" eaLnBrk="1" latinLnBrk="0" hangingPunct="1">
      <a:defRPr sz="1200" kern="1200">
        <a:solidFill>
          <a:schemeClr val="tx1"/>
        </a:solidFill>
        <a:latin typeface="+mn-lt"/>
        <a:ea typeface="+mn-ea"/>
        <a:cs typeface="+mn-cs"/>
      </a:defRPr>
    </a:lvl7pPr>
    <a:lvl8pPr marL="3199973" algn="l" defTabSz="914278" rtl="0" eaLnBrk="1" latinLnBrk="0" hangingPunct="1">
      <a:defRPr sz="1200" kern="1200">
        <a:solidFill>
          <a:schemeClr val="tx1"/>
        </a:solidFill>
        <a:latin typeface="+mn-lt"/>
        <a:ea typeface="+mn-ea"/>
        <a:cs typeface="+mn-cs"/>
      </a:defRPr>
    </a:lvl8pPr>
    <a:lvl9pPr marL="3657113" algn="l" defTabSz="9142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82092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sz="1800" dirty="0">
              <a:solidFill>
                <a:prstClr val="black"/>
              </a:solidFill>
              <a:latin typeface="Microsoft Sans Serif" panose="020B0604020202020204" pitchFamily="34" charset="0"/>
            </a:endParaRPr>
          </a:p>
        </p:txBody>
      </p:sp>
    </p:spTree>
    <p:extLst>
      <p:ext uri="{BB962C8B-B14F-4D97-AF65-F5344CB8AC3E}">
        <p14:creationId xmlns:p14="http://schemas.microsoft.com/office/powerpoint/2010/main" val="1936712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solidFill>
                <a:prstClr val="black"/>
              </a:solidFill>
              <a:latin typeface="Microsoft Sans Serif" panose="020B0604020202020204" pitchFamily="34" charset="0"/>
            </a:endParaRPr>
          </a:p>
        </p:txBody>
      </p:sp>
    </p:spTree>
    <p:extLst>
      <p:ext uri="{BB962C8B-B14F-4D97-AF65-F5344CB8AC3E}">
        <p14:creationId xmlns:p14="http://schemas.microsoft.com/office/powerpoint/2010/main" val="4032888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19206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52268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sz="1800" dirty="0">
              <a:solidFill>
                <a:prstClr val="black"/>
              </a:solidFill>
              <a:latin typeface="Microsoft Sans Serif" panose="020B0604020202020204" pitchFamily="34" charset="0"/>
            </a:endParaRPr>
          </a:p>
        </p:txBody>
      </p:sp>
    </p:spTree>
    <p:extLst>
      <p:ext uri="{BB962C8B-B14F-4D97-AF65-F5344CB8AC3E}">
        <p14:creationId xmlns:p14="http://schemas.microsoft.com/office/powerpoint/2010/main" val="3884071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sz="1800" dirty="0">
              <a:solidFill>
                <a:prstClr val="black"/>
              </a:solidFill>
              <a:latin typeface="Microsoft Sans Serif" panose="020B0604020202020204" pitchFamily="34" charset="0"/>
            </a:endParaRPr>
          </a:p>
        </p:txBody>
      </p:sp>
    </p:spTree>
    <p:extLst>
      <p:ext uri="{BB962C8B-B14F-4D97-AF65-F5344CB8AC3E}">
        <p14:creationId xmlns:p14="http://schemas.microsoft.com/office/powerpoint/2010/main" val="24357189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sz="1800" dirty="0">
              <a:solidFill>
                <a:prstClr val="black"/>
              </a:solidFill>
              <a:latin typeface="Microsoft Sans Serif" panose="020B0604020202020204" pitchFamily="34" charset="0"/>
            </a:endParaRPr>
          </a:p>
        </p:txBody>
      </p:sp>
    </p:spTree>
    <p:extLst>
      <p:ext uri="{BB962C8B-B14F-4D97-AF65-F5344CB8AC3E}">
        <p14:creationId xmlns:p14="http://schemas.microsoft.com/office/powerpoint/2010/main" val="12269654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47758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solidFill>
                <a:prstClr val="black"/>
              </a:solidFill>
              <a:latin typeface="Microsoft Sans Serif" panose="020B0604020202020204" pitchFamily="34" charset="0"/>
            </a:endParaRPr>
          </a:p>
        </p:txBody>
      </p:sp>
    </p:spTree>
    <p:extLst>
      <p:ext uri="{BB962C8B-B14F-4D97-AF65-F5344CB8AC3E}">
        <p14:creationId xmlns:p14="http://schemas.microsoft.com/office/powerpoint/2010/main" val="978959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14708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981273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692424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340070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solidFill>
                <a:prstClr val="black"/>
              </a:solidFill>
              <a:latin typeface="Microsoft Sans Serif" panose="020B0604020202020204" pitchFamily="34" charset="0"/>
            </a:endParaRPr>
          </a:p>
        </p:txBody>
      </p:sp>
    </p:spTree>
    <p:extLst>
      <p:ext uri="{BB962C8B-B14F-4D97-AF65-F5344CB8AC3E}">
        <p14:creationId xmlns:p14="http://schemas.microsoft.com/office/powerpoint/2010/main" val="28201510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solidFill>
                <a:srgbClr val="FFFFFF"/>
              </a:solidFill>
            </a:endParaRPr>
          </a:p>
        </p:txBody>
      </p:sp>
    </p:spTree>
    <p:extLst>
      <p:ext uri="{BB962C8B-B14F-4D97-AF65-F5344CB8AC3E}">
        <p14:creationId xmlns:p14="http://schemas.microsoft.com/office/powerpoint/2010/main" val="466405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solidFill>
                <a:prstClr val="black"/>
              </a:solidFill>
              <a:latin typeface="Microsoft Sans Serif" panose="020B0604020202020204" pitchFamily="34" charset="0"/>
            </a:endParaRPr>
          </a:p>
        </p:txBody>
      </p:sp>
    </p:spTree>
    <p:extLst>
      <p:ext uri="{BB962C8B-B14F-4D97-AF65-F5344CB8AC3E}">
        <p14:creationId xmlns:p14="http://schemas.microsoft.com/office/powerpoint/2010/main" val="3807725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solidFill>
                <a:prstClr val="black"/>
              </a:solidFill>
              <a:latin typeface="Microsoft Sans Serif" panose="020B0604020202020204" pitchFamily="34" charset="0"/>
            </a:endParaRPr>
          </a:p>
        </p:txBody>
      </p:sp>
    </p:spTree>
    <p:extLst>
      <p:ext uri="{BB962C8B-B14F-4D97-AF65-F5344CB8AC3E}">
        <p14:creationId xmlns:p14="http://schemas.microsoft.com/office/powerpoint/2010/main" val="3909311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sz="1800" dirty="0">
              <a:solidFill>
                <a:prstClr val="black"/>
              </a:solidFill>
              <a:latin typeface="Microsoft Sans Serif" panose="020B0604020202020204" pitchFamily="34" charset="0"/>
            </a:endParaRPr>
          </a:p>
        </p:txBody>
      </p:sp>
    </p:spTree>
    <p:extLst>
      <p:ext uri="{BB962C8B-B14F-4D97-AF65-F5344CB8AC3E}">
        <p14:creationId xmlns:p14="http://schemas.microsoft.com/office/powerpoint/2010/main" val="3015523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4465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solidFill>
                <a:prstClr val="black"/>
              </a:solidFill>
              <a:latin typeface="Microsoft Sans Serif" panose="020B0604020202020204" pitchFamily="34" charset="0"/>
            </a:endParaRPr>
          </a:p>
        </p:txBody>
      </p:sp>
    </p:spTree>
    <p:extLst>
      <p:ext uri="{BB962C8B-B14F-4D97-AF65-F5344CB8AC3E}">
        <p14:creationId xmlns:p14="http://schemas.microsoft.com/office/powerpoint/2010/main" val="3126612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i="0" dirty="0">
              <a:solidFill>
                <a:prstClr val="black"/>
              </a:solidFill>
              <a:latin typeface="Microsoft Sans Serif" panose="020B0604020202020204" pitchFamily="34" charset="0"/>
            </a:endParaRPr>
          </a:p>
        </p:txBody>
      </p:sp>
    </p:spTree>
    <p:extLst>
      <p:ext uri="{BB962C8B-B14F-4D97-AF65-F5344CB8AC3E}">
        <p14:creationId xmlns:p14="http://schemas.microsoft.com/office/powerpoint/2010/main" val="500723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endParaRPr lang="en-US" sz="1800" dirty="0">
              <a:solidFill>
                <a:prstClr val="black"/>
              </a:solidFill>
              <a:latin typeface="Microsoft Sans Serif" panose="020B0604020202020204" pitchFamily="34" charset="0"/>
            </a:endParaRPr>
          </a:p>
        </p:txBody>
      </p:sp>
    </p:spTree>
    <p:extLst>
      <p:ext uri="{BB962C8B-B14F-4D97-AF65-F5344CB8AC3E}">
        <p14:creationId xmlns:p14="http://schemas.microsoft.com/office/powerpoint/2010/main" val="519902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i="0" dirty="0">
              <a:solidFill>
                <a:prstClr val="black"/>
              </a:solidFill>
              <a:latin typeface="Microsoft Sans Serif" panose="020B0604020202020204" pitchFamily="34" charset="0"/>
            </a:endParaRPr>
          </a:p>
        </p:txBody>
      </p:sp>
    </p:spTree>
    <p:extLst>
      <p:ext uri="{BB962C8B-B14F-4D97-AF65-F5344CB8AC3E}">
        <p14:creationId xmlns:p14="http://schemas.microsoft.com/office/powerpoint/2010/main" val="37204259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slideMaster" Target="../slideMasters/slideMaster1.xml" /><Relationship Id="rId1" Type="http://schemas.openxmlformats.org/officeDocument/2006/relationships/tags" Target="../tags/tag3.xml" /></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 /><Relationship Id="rId1" Type="http://schemas.openxmlformats.org/officeDocument/2006/relationships/tags" Target="../tags/tag13.xml" /></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 /><Relationship Id="rId1" Type="http://schemas.openxmlformats.org/officeDocument/2006/relationships/tags" Target="../tags/tag14.xml" /></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 /><Relationship Id="rId1" Type="http://schemas.openxmlformats.org/officeDocument/2006/relationships/tags" Target="../tags/tag15.xml" /></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 /><Relationship Id="rId1" Type="http://schemas.openxmlformats.org/officeDocument/2006/relationships/tags" Target="../tags/tag16.xml" /></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 /><Relationship Id="rId1" Type="http://schemas.openxmlformats.org/officeDocument/2006/relationships/tags" Target="../tags/tag17.xml" /></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 /><Relationship Id="rId1" Type="http://schemas.openxmlformats.org/officeDocument/2006/relationships/tags" Target="../tags/tag18.xml" /></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 /><Relationship Id="rId1" Type="http://schemas.openxmlformats.org/officeDocument/2006/relationships/tags" Target="../tags/tag19.xml" /></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 /><Relationship Id="rId1" Type="http://schemas.openxmlformats.org/officeDocument/2006/relationships/tags" Target="../tags/tag20.xml" /></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 /><Relationship Id="rId1" Type="http://schemas.openxmlformats.org/officeDocument/2006/relationships/tags" Target="../tags/tag21.xml" /></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 /><Relationship Id="rId1" Type="http://schemas.openxmlformats.org/officeDocument/2006/relationships/tags" Target="../tags/tag22.xml" /></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slideMaster" Target="../slideMasters/slideMaster1.xml" /><Relationship Id="rId1" Type="http://schemas.openxmlformats.org/officeDocument/2006/relationships/tags" Target="../tags/tag4.xml" /></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 /><Relationship Id="rId1" Type="http://schemas.openxmlformats.org/officeDocument/2006/relationships/tags" Target="../tags/tag23.xml" /></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 /><Relationship Id="rId1" Type="http://schemas.openxmlformats.org/officeDocument/2006/relationships/tags" Target="../tags/tag24.xml" /></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 /><Relationship Id="rId1" Type="http://schemas.openxmlformats.org/officeDocument/2006/relationships/tags" Target="../tags/tag25.xml" /></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 /><Relationship Id="rId1" Type="http://schemas.openxmlformats.org/officeDocument/2006/relationships/tags" Target="../tags/tag26.xml" /></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 /><Relationship Id="rId1" Type="http://schemas.openxmlformats.org/officeDocument/2006/relationships/tags" Target="../tags/tag27.xml" /></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slideMaster" Target="../slideMasters/slideMaster2.xml" /><Relationship Id="rId1" Type="http://schemas.openxmlformats.org/officeDocument/2006/relationships/tags" Target="../tags/tag28.xml" /></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jpg" /><Relationship Id="rId2" Type="http://schemas.openxmlformats.org/officeDocument/2006/relationships/slideMaster" Target="../slideMasters/slideMaster2.xml" /><Relationship Id="rId1" Type="http://schemas.openxmlformats.org/officeDocument/2006/relationships/tags" Target="../tags/tag29.xml" /><Relationship Id="rId4" Type="http://schemas.openxmlformats.org/officeDocument/2006/relationships/image" Target="../media/image7.png" /></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 /><Relationship Id="rId1" Type="http://schemas.openxmlformats.org/officeDocument/2006/relationships/tags" Target="../tags/tag31.xml" /></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 /><Relationship Id="rId1" Type="http://schemas.openxmlformats.org/officeDocument/2006/relationships/tags" Target="../tags/tag32.xml" /></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3.xml" /><Relationship Id="rId1" Type="http://schemas.openxmlformats.org/officeDocument/2006/relationships/tags" Target="../tags/tag33.xml" /></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slideMaster" Target="../slideMasters/slideMaster1.xml" /><Relationship Id="rId1" Type="http://schemas.openxmlformats.org/officeDocument/2006/relationships/tags" Target="../tags/tag5.xml" /></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3.xml" /><Relationship Id="rId1" Type="http://schemas.openxmlformats.org/officeDocument/2006/relationships/tags" Target="../tags/tag34.xml" /></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 /><Relationship Id="rId1" Type="http://schemas.openxmlformats.org/officeDocument/2006/relationships/tags" Target="../tags/tag35.xml" /></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3.xml" /><Relationship Id="rId1" Type="http://schemas.openxmlformats.org/officeDocument/2006/relationships/tags" Target="../tags/tag36.xml" /></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3.xml" /><Relationship Id="rId1" Type="http://schemas.openxmlformats.org/officeDocument/2006/relationships/tags" Target="../tags/tag37.xml" /></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3.xml" /><Relationship Id="rId1" Type="http://schemas.openxmlformats.org/officeDocument/2006/relationships/tags" Target="../tags/tag38.xml" /></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3.xml" /><Relationship Id="rId1" Type="http://schemas.openxmlformats.org/officeDocument/2006/relationships/tags" Target="../tags/tag39.xml" /></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3.xml" /><Relationship Id="rId1" Type="http://schemas.openxmlformats.org/officeDocument/2006/relationships/tags" Target="../tags/tag40.xml" /></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3.xml" /><Relationship Id="rId1" Type="http://schemas.openxmlformats.org/officeDocument/2006/relationships/tags" Target="../tags/tag41.xml" /></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3.xml" /><Relationship Id="rId1" Type="http://schemas.openxmlformats.org/officeDocument/2006/relationships/tags" Target="../tags/tag42.xml" /></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3.xml" /><Relationship Id="rId1" Type="http://schemas.openxmlformats.org/officeDocument/2006/relationships/tags" Target="../tags/tag43.xml" /></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slideMaster" Target="../slideMasters/slideMaster2.xml" /><Relationship Id="rId1" Type="http://schemas.openxmlformats.org/officeDocument/2006/relationships/tags" Target="../tags/tag7.xml" /><Relationship Id="rId4" Type="http://schemas.openxmlformats.org/officeDocument/2006/relationships/image" Target="../media/image4.png" /></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3.xml" /><Relationship Id="rId1" Type="http://schemas.openxmlformats.org/officeDocument/2006/relationships/tags" Target="../tags/tag44.xml" /></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slideMaster" Target="../slideMasters/slideMaster3.xml" /><Relationship Id="rId1" Type="http://schemas.openxmlformats.org/officeDocument/2006/relationships/tags" Target="../tags/tag45.xml" /></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slideMaster" Target="../slideMasters/slideMaster3.xml" /><Relationship Id="rId1" Type="http://schemas.openxmlformats.org/officeDocument/2006/relationships/tags" Target="../tags/tag46.xml" /></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slideMaster" Target="../slideMasters/slideMaster3.xml" /><Relationship Id="rId1" Type="http://schemas.openxmlformats.org/officeDocument/2006/relationships/tags" Target="../tags/tag47.xml" /></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3.xml" /><Relationship Id="rId1" Type="http://schemas.openxmlformats.org/officeDocument/2006/relationships/tags" Target="../tags/tag48.xml" /></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3.xml" /><Relationship Id="rId1" Type="http://schemas.openxmlformats.org/officeDocument/2006/relationships/tags" Target="../tags/tag49.xml" /></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3.xml" /><Relationship Id="rId1" Type="http://schemas.openxmlformats.org/officeDocument/2006/relationships/tags" Target="../tags/tag50.xml" /></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3.xml" /><Relationship Id="rId1" Type="http://schemas.openxmlformats.org/officeDocument/2006/relationships/tags" Target="../tags/tag51.xml" /></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3.xml" /><Relationship Id="rId1" Type="http://schemas.openxmlformats.org/officeDocument/2006/relationships/tags" Target="../tags/tag52.xml" /></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3.xml" /><Relationship Id="rId1" Type="http://schemas.openxmlformats.org/officeDocument/2006/relationships/tags" Target="../tags/tag53.xml" /></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2.xml" /><Relationship Id="rId1" Type="http://schemas.openxmlformats.org/officeDocument/2006/relationships/tags" Target="../tags/tag8.xml" /></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3.xml" /><Relationship Id="rId1" Type="http://schemas.openxmlformats.org/officeDocument/2006/relationships/tags" Target="../tags/tag54.xml" /></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3.xml" /><Relationship Id="rId1" Type="http://schemas.openxmlformats.org/officeDocument/2006/relationships/tags" Target="../tags/tag55.xml" /></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3.xml" /><Relationship Id="rId1" Type="http://schemas.openxmlformats.org/officeDocument/2006/relationships/tags" Target="../tags/tag56.xml" /></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3.xml" /><Relationship Id="rId1" Type="http://schemas.openxmlformats.org/officeDocument/2006/relationships/tags" Target="../tags/tag57.xml" /></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4.xml" /><Relationship Id="rId1" Type="http://schemas.openxmlformats.org/officeDocument/2006/relationships/tags" Target="../tags/tag59.xml" /></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4.xml" /><Relationship Id="rId1" Type="http://schemas.openxmlformats.org/officeDocument/2006/relationships/tags" Target="../tags/tag60.xml" /></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4.xml" /><Relationship Id="rId1" Type="http://schemas.openxmlformats.org/officeDocument/2006/relationships/tags" Target="../tags/tag61.xml" /></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4.xml" /><Relationship Id="rId1" Type="http://schemas.openxmlformats.org/officeDocument/2006/relationships/tags" Target="../tags/tag62.xml" /></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4.xml" /><Relationship Id="rId1" Type="http://schemas.openxmlformats.org/officeDocument/2006/relationships/tags" Target="../tags/tag63.xml" /></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4.xml" /><Relationship Id="rId1" Type="http://schemas.openxmlformats.org/officeDocument/2006/relationships/tags" Target="../tags/tag64.xml" /></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2.xml" /><Relationship Id="rId1" Type="http://schemas.openxmlformats.org/officeDocument/2006/relationships/tags" Target="../tags/tag9.xml" /></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slideMaster" Target="../slideMasters/slideMaster4.xml" /><Relationship Id="rId1" Type="http://schemas.openxmlformats.org/officeDocument/2006/relationships/tags" Target="../tags/tag65.xml" /></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4.xml" /><Relationship Id="rId1" Type="http://schemas.openxmlformats.org/officeDocument/2006/relationships/tags" Target="../tags/tag66.xml" /></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4.xml" /><Relationship Id="rId1" Type="http://schemas.openxmlformats.org/officeDocument/2006/relationships/tags" Target="../tags/tag67.xml" /></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slideMaster" Target="../slideMasters/slideMaster5.xml" /><Relationship Id="rId1" Type="http://schemas.openxmlformats.org/officeDocument/2006/relationships/tags" Target="../tags/tag69.xml" /></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5.xml" /><Relationship Id="rId1" Type="http://schemas.openxmlformats.org/officeDocument/2006/relationships/tags" Target="../tags/tag70.xml" /></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5.xml" /><Relationship Id="rId1" Type="http://schemas.openxmlformats.org/officeDocument/2006/relationships/tags" Target="../tags/tag71.xml" /></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5.xml" /><Relationship Id="rId1" Type="http://schemas.openxmlformats.org/officeDocument/2006/relationships/tags" Target="../tags/tag72.xml" /></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5.xml" /><Relationship Id="rId1" Type="http://schemas.openxmlformats.org/officeDocument/2006/relationships/tags" Target="../tags/tag73.xml" /></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5.xml" /><Relationship Id="rId1" Type="http://schemas.openxmlformats.org/officeDocument/2006/relationships/tags" Target="../tags/tag74.xml" /></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5.xml" /><Relationship Id="rId1" Type="http://schemas.openxmlformats.org/officeDocument/2006/relationships/tags" Target="../tags/tag75.xml" /></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2.xml" /><Relationship Id="rId1" Type="http://schemas.openxmlformats.org/officeDocument/2006/relationships/tags" Target="../tags/tag10.xml" /></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5.xml" /><Relationship Id="rId1" Type="http://schemas.openxmlformats.org/officeDocument/2006/relationships/tags" Target="../tags/tag76.xml" /></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5.xml" /><Relationship Id="rId1" Type="http://schemas.openxmlformats.org/officeDocument/2006/relationships/tags" Target="../tags/tag77.xml" /></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5.xml" /><Relationship Id="rId1" Type="http://schemas.openxmlformats.org/officeDocument/2006/relationships/tags" Target="../tags/tag78.xml" /></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5.xml" /><Relationship Id="rId1" Type="http://schemas.openxmlformats.org/officeDocument/2006/relationships/tags" Target="../tags/tag79.xml" /></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5.xml" /><Relationship Id="rId1" Type="http://schemas.openxmlformats.org/officeDocument/2006/relationships/tags" Target="../tags/tag80.xml" /></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5.xml" /><Relationship Id="rId1" Type="http://schemas.openxmlformats.org/officeDocument/2006/relationships/tags" Target="../tags/tag81.xml" /></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5.xml" /><Relationship Id="rId1" Type="http://schemas.openxmlformats.org/officeDocument/2006/relationships/tags" Target="../tags/tag82.xml" /></Relationships>
</file>

<file path=ppt/slideLayouts/_rels/slideLayout77.xml.rels><?xml version="1.0" encoding="UTF-8" standalone="yes"?>
<Relationships xmlns="http://schemas.openxmlformats.org/package/2006/relationships"><Relationship Id="rId2" Type="http://schemas.openxmlformats.org/officeDocument/2006/relationships/slideMaster" Target="../slideMasters/slideMaster5.xml" /><Relationship Id="rId1" Type="http://schemas.openxmlformats.org/officeDocument/2006/relationships/tags" Target="../tags/tag83.xml" /></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5.xml" /><Relationship Id="rId1" Type="http://schemas.openxmlformats.org/officeDocument/2006/relationships/tags" Target="../tags/tag84.xml" /></Relationships>
</file>

<file path=ppt/slideLayouts/_rels/slideLayout79.xml.rels><?xml version="1.0" encoding="UTF-8" standalone="yes"?>
<Relationships xmlns="http://schemas.openxmlformats.org/package/2006/relationships"><Relationship Id="rId2" Type="http://schemas.openxmlformats.org/officeDocument/2006/relationships/slideMaster" Target="../slideMasters/slideMaster5.xml" /><Relationship Id="rId1" Type="http://schemas.openxmlformats.org/officeDocument/2006/relationships/tags" Target="../tags/tag85.xml" /></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 /><Relationship Id="rId1" Type="http://schemas.openxmlformats.org/officeDocument/2006/relationships/tags" Target="../tags/tag11.xml" /></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5.xml" /><Relationship Id="rId1" Type="http://schemas.openxmlformats.org/officeDocument/2006/relationships/tags" Target="../tags/tag86.xml" /></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5.xml" /><Relationship Id="rId1" Type="http://schemas.openxmlformats.org/officeDocument/2006/relationships/tags" Target="../tags/tag87.xml" /></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 /><Relationship Id="rId1" Type="http://schemas.openxmlformats.org/officeDocument/2006/relationships/tags" Target="../tags/tag12.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or 2 Line Title">
    <p:spTree>
      <p:nvGrpSpPr>
        <p:cNvPr id="1" name=""/>
        <p:cNvGrpSpPr/>
        <p:nvPr/>
      </p:nvGrpSpPr>
      <p:grpSpPr>
        <a:xfrm>
          <a:off x="0" y="0"/>
          <a:ext cx="0" cy="0"/>
          <a:chOff x="0" y="0"/>
          <a:chExt cx="0" cy="0"/>
        </a:xfrm>
      </p:grpSpPr>
      <p:sp>
        <p:nvSpPr>
          <p:cNvPr id="12" name="Picture Placeholder">
            <a:extLst>
              <a:ext uri="{FF2B5EF4-FFF2-40B4-BE49-F238E27FC236}">
                <a16:creationId xmlns:a16="http://schemas.microsoft.com/office/drawing/2014/main" id="{E8B42EBD-6D1C-46CC-B60F-267A438C1CB5}"/>
              </a:ext>
            </a:extLst>
          </p:cNvPr>
          <p:cNvSpPr>
            <a:spLocks noGrp="1"/>
          </p:cNvSpPr>
          <p:nvPr>
            <p:ph type="pic" idx="1" hasCustomPrompt="1"/>
          </p:nvPr>
        </p:nvSpPr>
        <p:spPr>
          <a:xfrm>
            <a:off x="2" y="1"/>
            <a:ext cx="9144001" cy="6447294"/>
          </a:xfrm>
          <a:prstGeom prst="rect">
            <a:avLst/>
          </a:prstGeom>
          <a:solidFill>
            <a:srgbClr val="FFF2CC"/>
          </a:solidFill>
        </p:spPr>
        <p:txBody>
          <a:bodyPr anchor="ctr"/>
          <a:lstStyle>
            <a:lvl1pPr marL="0" indent="0" algn="ctr">
              <a:buNone/>
              <a:defRPr sz="1599"/>
            </a:lvl1pPr>
            <a:lvl2pPr marL="456777" indent="0">
              <a:buNone/>
              <a:defRPr sz="2797"/>
            </a:lvl2pPr>
            <a:lvl3pPr marL="913554" indent="0">
              <a:buNone/>
              <a:defRPr sz="2398"/>
            </a:lvl3pPr>
            <a:lvl4pPr marL="1370331" indent="0">
              <a:buNone/>
              <a:defRPr sz="1998"/>
            </a:lvl4pPr>
            <a:lvl5pPr marL="1827108" indent="0">
              <a:buNone/>
              <a:defRPr sz="1998"/>
            </a:lvl5pPr>
            <a:lvl6pPr marL="2283885" indent="0">
              <a:buNone/>
              <a:defRPr sz="1998"/>
            </a:lvl6pPr>
            <a:lvl7pPr marL="2740663" indent="0">
              <a:buNone/>
              <a:defRPr sz="1998"/>
            </a:lvl7pPr>
            <a:lvl8pPr marL="3197440" indent="0">
              <a:buNone/>
              <a:defRPr sz="1998"/>
            </a:lvl8pPr>
            <a:lvl9pPr marL="3654217" indent="0">
              <a:buNone/>
              <a:defRPr sz="1998"/>
            </a:lvl9pPr>
          </a:lstStyle>
          <a:p>
            <a:r>
              <a:rPr lang="en-US" dirty="0"/>
              <a:t>Click icon to add Full bleed background photo or right click box and paste.</a:t>
            </a:r>
          </a:p>
        </p:txBody>
      </p:sp>
      <p:sp>
        <p:nvSpPr>
          <p:cNvPr id="10" name="Title">
            <a:extLst>
              <a:ext uri="{FF2B5EF4-FFF2-40B4-BE49-F238E27FC236}">
                <a16:creationId xmlns:a16="http://schemas.microsoft.com/office/drawing/2014/main" id="{5C507A6F-DA02-46BC-8998-FF97005679A6}"/>
              </a:ext>
            </a:extLst>
          </p:cNvPr>
          <p:cNvSpPr>
            <a:spLocks noGrp="1"/>
          </p:cNvSpPr>
          <p:nvPr userDrawn="1">
            <p:ph type="body" sz="quarter" idx="10" hasCustomPrompt="1"/>
          </p:nvPr>
        </p:nvSpPr>
        <p:spPr>
          <a:xfrm>
            <a:off x="2" y="4724400"/>
            <a:ext cx="6011863" cy="1181100"/>
          </a:xfrm>
          <a:prstGeom prst="rect">
            <a:avLst/>
          </a:prstGeom>
          <a:solidFill>
            <a:srgbClr val="00AEEF"/>
          </a:solidFill>
        </p:spPr>
        <p:txBody>
          <a:bodyPr lIns="274320" tIns="91440" rIns="274320" anchor="ctr" anchorCtr="0"/>
          <a:lstStyle>
            <a:lvl1pPr marL="0" indent="0" algn="ctr">
              <a:lnSpc>
                <a:spcPts val="3300"/>
              </a:lnSpc>
              <a:spcBef>
                <a:spcPts val="0"/>
              </a:spcBef>
              <a:buFontTx/>
              <a:buNone/>
              <a:defRPr sz="30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0" indent="0" algn="ctr">
              <a:lnSpc>
                <a:spcPts val="3197"/>
              </a:lnSpc>
              <a:spcBef>
                <a:spcPts val="0"/>
              </a:spcBef>
              <a:buFontTx/>
              <a:buNone/>
              <a:defRPr sz="2797">
                <a:solidFill>
                  <a:schemeClr val="bg1"/>
                </a:solidFill>
              </a:defRPr>
            </a:lvl2pPr>
          </a:lstStyle>
          <a:p>
            <a:pPr lvl="0"/>
            <a:r>
              <a:rPr lang="en-US" dirty="0"/>
              <a:t>Edit Course One or </a:t>
            </a:r>
            <a:br>
              <a:rPr lang="en-US" dirty="0"/>
            </a:br>
            <a:r>
              <a:rPr lang="en-US" dirty="0"/>
              <a:t>Two Line Title</a:t>
            </a:r>
          </a:p>
        </p:txBody>
      </p:sp>
      <p:sp>
        <p:nvSpPr>
          <p:cNvPr id="7" name="White Boox">
            <a:extLst>
              <a:ext uri="{FF2B5EF4-FFF2-40B4-BE49-F238E27FC236}">
                <a16:creationId xmlns:a16="http://schemas.microsoft.com/office/drawing/2014/main" id="{3EB88503-47C1-4254-AD25-DB8D37AA4E9C}"/>
              </a:ext>
            </a:extLst>
          </p:cNvPr>
          <p:cNvSpPr/>
          <p:nvPr userDrawn="1"/>
        </p:nvSpPr>
        <p:spPr>
          <a:xfrm>
            <a:off x="6011865" y="4724400"/>
            <a:ext cx="3132137" cy="1181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38" rtl="0" eaLnBrk="1" fontAlgn="auto" latinLnBrk="0" hangingPunct="1">
              <a:lnSpc>
                <a:spcPct val="100000"/>
              </a:lnSpc>
              <a:spcBef>
                <a:spcPts val="0"/>
              </a:spcBef>
              <a:spcAft>
                <a:spcPts val="0"/>
              </a:spcAft>
              <a:buClrTx/>
              <a:buSzTx/>
              <a:buFontTx/>
              <a:buNone/>
              <a:tabLst/>
              <a:defRPr/>
            </a:pPr>
            <a:endParaRPr kumimoji="0" lang="en-US" sz="134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BLR Logo">
            <a:extLst>
              <a:ext uri="{FF2B5EF4-FFF2-40B4-BE49-F238E27FC236}">
                <a16:creationId xmlns:a16="http://schemas.microsoft.com/office/drawing/2014/main" id="{43A4C899-2B59-422C-A992-0F06D3B60E15}"/>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6228431" y="5088923"/>
            <a:ext cx="2819316" cy="492863"/>
          </a:xfrm>
          <a:prstGeom prst="rect">
            <a:avLst/>
          </a:prstGeom>
        </p:spPr>
      </p:pic>
    </p:spTree>
    <p:custDataLst>
      <p:tags r:id="rId1"/>
    </p:custDataLst>
    <p:extLst>
      <p:ext uri="{BB962C8B-B14F-4D97-AF65-F5344CB8AC3E}">
        <p14:creationId xmlns:p14="http://schemas.microsoft.com/office/powerpoint/2010/main" val="3472743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Image 5">
    <p:spTree>
      <p:nvGrpSpPr>
        <p:cNvPr id="1" name=""/>
        <p:cNvGrpSpPr/>
        <p:nvPr/>
      </p:nvGrpSpPr>
      <p:grpSpPr>
        <a:xfrm>
          <a:off x="0" y="0"/>
          <a:ext cx="0" cy="0"/>
          <a:chOff x="0" y="0"/>
          <a:chExt cx="0" cy="0"/>
        </a:xfrm>
      </p:grpSpPr>
      <p:sp>
        <p:nvSpPr>
          <p:cNvPr id="4" name="Picture Placeholder">
            <a:extLst>
              <a:ext uri="{FF2B5EF4-FFF2-40B4-BE49-F238E27FC236}">
                <a16:creationId xmlns:a16="http://schemas.microsoft.com/office/drawing/2014/main" id="{3B2FAC7C-E02D-4D40-B928-3E6402FC1FB4}"/>
              </a:ext>
            </a:extLst>
          </p:cNvPr>
          <p:cNvSpPr>
            <a:spLocks noGrp="1"/>
          </p:cNvSpPr>
          <p:nvPr>
            <p:ph type="pic" sz="quarter" idx="11"/>
          </p:nvPr>
        </p:nvSpPr>
        <p:spPr>
          <a:xfrm>
            <a:off x="1" y="758952"/>
            <a:ext cx="9151319" cy="6099048"/>
          </a:xfrm>
          <a:prstGeom prst="rect">
            <a:avLst/>
          </a:prstGeom>
          <a:solidFill>
            <a:schemeClr val="accent4">
              <a:lumMod val="20000"/>
              <a:lumOff val="80000"/>
            </a:schemeClr>
          </a:solidFill>
        </p:spPr>
        <p:txBody>
          <a:bodyPr tIns="1188720" anchor="t" anchorCtr="0"/>
          <a:lstStyle>
            <a:lvl1pPr algn="ctr">
              <a:defRPr>
                <a:latin typeface="Calibri" panose="020F0502020204030204" pitchFamily="34" charset="0"/>
                <a:cs typeface="Calibri" panose="020F0502020204030204" pitchFamily="34" charset="0"/>
              </a:defRPr>
            </a:lvl1pPr>
          </a:lstStyle>
          <a:p>
            <a:endParaRPr lang="en-US" dirty="0"/>
          </a:p>
        </p:txBody>
      </p:sp>
      <p:sp>
        <p:nvSpPr>
          <p:cNvPr id="8" name="Text Placeholder">
            <a:extLst>
              <a:ext uri="{FF2B5EF4-FFF2-40B4-BE49-F238E27FC236}">
                <a16:creationId xmlns:a16="http://schemas.microsoft.com/office/drawing/2014/main" id="{1876BF8E-F70A-4D17-8B6C-2089C25B4B47}"/>
              </a:ext>
            </a:extLst>
          </p:cNvPr>
          <p:cNvSpPr>
            <a:spLocks noGrp="1"/>
          </p:cNvSpPr>
          <p:nvPr>
            <p:ph type="body" sz="quarter" idx="13"/>
          </p:nvPr>
        </p:nvSpPr>
        <p:spPr>
          <a:xfrm>
            <a:off x="-4173" y="3263153"/>
            <a:ext cx="9151319" cy="879719"/>
          </a:xfrm>
          <a:prstGeom prst="rect">
            <a:avLst/>
          </a:prstGeom>
          <a:solidFill>
            <a:srgbClr val="00AEEF"/>
          </a:solidFill>
        </p:spPr>
        <p:txBody>
          <a:bodyPr anchor="ctr" anchorCtr="0"/>
          <a:lstStyle>
            <a:lvl1pPr marL="0" algn="ctr">
              <a:lnSpc>
                <a:spcPts val="2500"/>
              </a:lnSpc>
              <a:spcBef>
                <a:spcPts val="1200"/>
              </a:spcBef>
              <a:spcAft>
                <a:spcPts val="0"/>
              </a:spcAft>
              <a:defRPr sz="220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endParaRPr lang="en-US" dirty="0"/>
          </a:p>
        </p:txBody>
      </p:sp>
      <p:sp>
        <p:nvSpPr>
          <p:cNvPr id="5" name="Title">
            <a:extLst>
              <a:ext uri="{FF2B5EF4-FFF2-40B4-BE49-F238E27FC236}">
                <a16:creationId xmlns:a16="http://schemas.microsoft.com/office/drawing/2014/main" id="{5C07656A-2A03-43CF-AE42-4E059CA1110C}"/>
              </a:ext>
            </a:extLst>
          </p:cNvPr>
          <p:cNvSpPr>
            <a:spLocks noGrp="1"/>
          </p:cNvSpPr>
          <p:nvPr>
            <p:ph type="title" hasCustomPrompt="1"/>
          </p:nvPr>
        </p:nvSpPr>
        <p:spPr>
          <a:xfrm>
            <a:off x="231498" y="340684"/>
            <a:ext cx="8912502" cy="383216"/>
          </a:xfrm>
          <a:prstGeom prst="rect">
            <a:avLst/>
          </a:prstGeom>
        </p:spPr>
        <p:txBody>
          <a:bodyPr anchor="ctr" anchorCtr="0">
            <a:noAutofit/>
          </a:bodyPr>
          <a:lstStyle>
            <a:lvl1pPr>
              <a:defRPr sz="2200" b="1">
                <a:latin typeface="Calibri" panose="020F0502020204030204" pitchFamily="34" charset="0"/>
                <a:ea typeface="Open Sans" panose="020B0606030504020204" pitchFamily="34" charset="0"/>
                <a:cs typeface="Calibri" panose="020F0502020204030204" pitchFamily="34" charset="0"/>
              </a:defRPr>
            </a:lvl1pPr>
          </a:lstStyle>
          <a:p>
            <a:r>
              <a:rPr lang="en-US" dirty="0"/>
              <a:t>Type in Screen Title</a:t>
            </a:r>
          </a:p>
        </p:txBody>
      </p:sp>
    </p:spTree>
    <p:custDataLst>
      <p:tags r:id="rId1"/>
    </p:custDataLst>
    <p:extLst>
      <p:ext uri="{BB962C8B-B14F-4D97-AF65-F5344CB8AC3E}">
        <p14:creationId xmlns:p14="http://schemas.microsoft.com/office/powerpoint/2010/main" val="240977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Image 6">
    <p:spTree>
      <p:nvGrpSpPr>
        <p:cNvPr id="1" name=""/>
        <p:cNvGrpSpPr/>
        <p:nvPr/>
      </p:nvGrpSpPr>
      <p:grpSpPr>
        <a:xfrm>
          <a:off x="0" y="0"/>
          <a:ext cx="0" cy="0"/>
          <a:chOff x="0" y="0"/>
          <a:chExt cx="0" cy="0"/>
        </a:xfrm>
      </p:grpSpPr>
      <p:sp>
        <p:nvSpPr>
          <p:cNvPr id="10" name="Picture Placeholder">
            <a:extLst>
              <a:ext uri="{FF2B5EF4-FFF2-40B4-BE49-F238E27FC236}">
                <a16:creationId xmlns:a16="http://schemas.microsoft.com/office/drawing/2014/main" id="{1EFBFCC3-4FD7-497E-88BD-20A8918E4FEC}"/>
              </a:ext>
            </a:extLst>
          </p:cNvPr>
          <p:cNvSpPr>
            <a:spLocks noGrp="1"/>
          </p:cNvSpPr>
          <p:nvPr>
            <p:ph type="pic" sz="quarter" idx="12"/>
          </p:nvPr>
        </p:nvSpPr>
        <p:spPr>
          <a:xfrm>
            <a:off x="1" y="758952"/>
            <a:ext cx="9147145" cy="6099048"/>
          </a:xfrm>
          <a:prstGeom prst="rect">
            <a:avLst/>
          </a:prstGeom>
          <a:solidFill>
            <a:schemeClr val="accent4">
              <a:lumMod val="20000"/>
              <a:lumOff val="80000"/>
            </a:schemeClr>
          </a:solidFill>
        </p:spPr>
        <p:txBody>
          <a:bodyPr anchor="ctr" anchorCtr="0"/>
          <a:lstStyle>
            <a:lvl1pPr algn="ctr">
              <a:defRPr>
                <a:latin typeface="Calibri" panose="020F0502020204030204" pitchFamily="34" charset="0"/>
                <a:cs typeface="Calibri" panose="020F0502020204030204" pitchFamily="34" charset="0"/>
              </a:defRPr>
            </a:lvl1pPr>
          </a:lstStyle>
          <a:p>
            <a:endParaRPr lang="en-US" dirty="0"/>
          </a:p>
        </p:txBody>
      </p:sp>
      <p:sp>
        <p:nvSpPr>
          <p:cNvPr id="7" name="Text Placeholder 1">
            <a:extLst>
              <a:ext uri="{FF2B5EF4-FFF2-40B4-BE49-F238E27FC236}">
                <a16:creationId xmlns:a16="http://schemas.microsoft.com/office/drawing/2014/main" id="{7A2962D5-CE92-4C34-ADE2-49B7AA300457}"/>
              </a:ext>
            </a:extLst>
          </p:cNvPr>
          <p:cNvSpPr>
            <a:spLocks noGrp="1"/>
          </p:cNvSpPr>
          <p:nvPr>
            <p:ph type="body" sz="quarter" idx="10"/>
          </p:nvPr>
        </p:nvSpPr>
        <p:spPr>
          <a:xfrm>
            <a:off x="4493684" y="3451472"/>
            <a:ext cx="4729828" cy="609036"/>
          </a:xfrm>
          <a:prstGeom prst="rect">
            <a:avLst/>
          </a:prstGeom>
          <a:solidFill>
            <a:srgbClr val="00AEEF"/>
          </a:solidFill>
        </p:spPr>
        <p:txBody>
          <a:bodyPr anchor="ctr" anchorCtr="0"/>
          <a:lstStyle>
            <a:lvl1pPr marL="243614">
              <a:lnSpc>
                <a:spcPts val="2500"/>
              </a:lnSpc>
              <a:spcBef>
                <a:spcPts val="0"/>
              </a:spcBef>
              <a:spcAft>
                <a:spcPts val="0"/>
              </a:spcAft>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endParaRPr lang="en-US" dirty="0"/>
          </a:p>
        </p:txBody>
      </p:sp>
      <p:sp>
        <p:nvSpPr>
          <p:cNvPr id="8" name="Text Placeholder 2">
            <a:extLst>
              <a:ext uri="{FF2B5EF4-FFF2-40B4-BE49-F238E27FC236}">
                <a16:creationId xmlns:a16="http://schemas.microsoft.com/office/drawing/2014/main" id="{B31A9251-1AFA-4997-AF37-BFA5BEE13A80}"/>
              </a:ext>
            </a:extLst>
          </p:cNvPr>
          <p:cNvSpPr>
            <a:spLocks noGrp="1"/>
          </p:cNvSpPr>
          <p:nvPr>
            <p:ph type="body" sz="quarter" idx="11"/>
          </p:nvPr>
        </p:nvSpPr>
        <p:spPr>
          <a:xfrm>
            <a:off x="4493685" y="4423487"/>
            <a:ext cx="4729828" cy="609036"/>
          </a:xfrm>
          <a:prstGeom prst="rect">
            <a:avLst/>
          </a:prstGeom>
          <a:solidFill>
            <a:srgbClr val="00AEEF"/>
          </a:solidFill>
        </p:spPr>
        <p:txBody>
          <a:bodyPr anchor="ctr" anchorCtr="0"/>
          <a:lstStyle>
            <a:lvl1pPr marL="243614">
              <a:lnSpc>
                <a:spcPts val="2500"/>
              </a:lnSpc>
              <a:spcBef>
                <a:spcPts val="0"/>
              </a:spcBef>
              <a:spcAft>
                <a:spcPts val="0"/>
              </a:spcAft>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endParaRPr lang="en-US" dirty="0"/>
          </a:p>
        </p:txBody>
      </p:sp>
      <p:sp>
        <p:nvSpPr>
          <p:cNvPr id="6" name="Text Placeholder 3">
            <a:extLst>
              <a:ext uri="{FF2B5EF4-FFF2-40B4-BE49-F238E27FC236}">
                <a16:creationId xmlns:a16="http://schemas.microsoft.com/office/drawing/2014/main" id="{A2ADD8E7-7A30-432B-9053-1BA637101EC5}"/>
              </a:ext>
            </a:extLst>
          </p:cNvPr>
          <p:cNvSpPr>
            <a:spLocks noGrp="1"/>
          </p:cNvSpPr>
          <p:nvPr>
            <p:ph type="body" sz="quarter" idx="13"/>
          </p:nvPr>
        </p:nvSpPr>
        <p:spPr>
          <a:xfrm>
            <a:off x="4493684" y="5395502"/>
            <a:ext cx="4729828" cy="609036"/>
          </a:xfrm>
          <a:prstGeom prst="rect">
            <a:avLst/>
          </a:prstGeom>
          <a:solidFill>
            <a:srgbClr val="00AEEF"/>
          </a:solidFill>
        </p:spPr>
        <p:txBody>
          <a:bodyPr anchor="ctr" anchorCtr="0"/>
          <a:lstStyle>
            <a:lvl1pPr marL="243614">
              <a:lnSpc>
                <a:spcPts val="2500"/>
              </a:lnSpc>
              <a:spcBef>
                <a:spcPts val="0"/>
              </a:spcBef>
              <a:spcAft>
                <a:spcPts val="0"/>
              </a:spcAft>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endParaRPr lang="en-US" dirty="0"/>
          </a:p>
        </p:txBody>
      </p:sp>
      <p:sp>
        <p:nvSpPr>
          <p:cNvPr id="11" name="Title">
            <a:extLst>
              <a:ext uri="{FF2B5EF4-FFF2-40B4-BE49-F238E27FC236}">
                <a16:creationId xmlns:a16="http://schemas.microsoft.com/office/drawing/2014/main" id="{69409BAE-D25B-40CC-92E8-CE13E582025B}"/>
              </a:ext>
            </a:extLst>
          </p:cNvPr>
          <p:cNvSpPr>
            <a:spLocks noGrp="1"/>
          </p:cNvSpPr>
          <p:nvPr>
            <p:ph type="title" hasCustomPrompt="1"/>
          </p:nvPr>
        </p:nvSpPr>
        <p:spPr>
          <a:xfrm>
            <a:off x="231498" y="340684"/>
            <a:ext cx="8912502" cy="383216"/>
          </a:xfrm>
          <a:prstGeom prst="rect">
            <a:avLst/>
          </a:prstGeom>
        </p:spPr>
        <p:txBody>
          <a:bodyPr anchor="ctr" anchorCtr="0">
            <a:noAutofit/>
          </a:bodyPr>
          <a:lstStyle>
            <a:lvl1pPr>
              <a:defRPr sz="2200" b="1">
                <a:latin typeface="Calibri" panose="020F0502020204030204" pitchFamily="34" charset="0"/>
                <a:ea typeface="Open Sans" panose="020B0606030504020204" pitchFamily="34" charset="0"/>
                <a:cs typeface="Calibri" panose="020F0502020204030204" pitchFamily="34" charset="0"/>
              </a:defRPr>
            </a:lvl1pPr>
          </a:lstStyle>
          <a:p>
            <a:r>
              <a:rPr lang="en-US" dirty="0"/>
              <a:t>Type in Screen Title</a:t>
            </a:r>
          </a:p>
        </p:txBody>
      </p:sp>
    </p:spTree>
    <p:custDataLst>
      <p:tags r:id="rId1"/>
    </p:custDataLst>
    <p:extLst>
      <p:ext uri="{BB962C8B-B14F-4D97-AF65-F5344CB8AC3E}">
        <p14:creationId xmlns:p14="http://schemas.microsoft.com/office/powerpoint/2010/main" val="3349531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Image 7">
    <p:spTree>
      <p:nvGrpSpPr>
        <p:cNvPr id="1" name=""/>
        <p:cNvGrpSpPr/>
        <p:nvPr/>
      </p:nvGrpSpPr>
      <p:grpSpPr>
        <a:xfrm>
          <a:off x="0" y="0"/>
          <a:ext cx="0" cy="0"/>
          <a:chOff x="0" y="0"/>
          <a:chExt cx="0" cy="0"/>
        </a:xfrm>
      </p:grpSpPr>
      <p:sp>
        <p:nvSpPr>
          <p:cNvPr id="10" name="Picture Placeholder">
            <a:extLst>
              <a:ext uri="{FF2B5EF4-FFF2-40B4-BE49-F238E27FC236}">
                <a16:creationId xmlns:a16="http://schemas.microsoft.com/office/drawing/2014/main" id="{060CB579-F5D9-4716-8AE5-8C7FD6C37BC1}"/>
              </a:ext>
            </a:extLst>
          </p:cNvPr>
          <p:cNvSpPr>
            <a:spLocks noGrp="1"/>
          </p:cNvSpPr>
          <p:nvPr>
            <p:ph type="pic" sz="quarter" idx="14"/>
          </p:nvPr>
        </p:nvSpPr>
        <p:spPr>
          <a:xfrm>
            <a:off x="0" y="758952"/>
            <a:ext cx="9147145" cy="6099048"/>
          </a:xfrm>
          <a:prstGeom prst="rect">
            <a:avLst/>
          </a:prstGeom>
          <a:solidFill>
            <a:schemeClr val="accent4">
              <a:lumMod val="20000"/>
              <a:lumOff val="80000"/>
            </a:schemeClr>
          </a:solidFill>
        </p:spPr>
        <p:txBody>
          <a:bodyPr anchor="ctr" anchorCtr="0"/>
          <a:lstStyle>
            <a:lvl1pPr algn="ctr">
              <a:defRPr>
                <a:latin typeface="Calibri" panose="020F0502020204030204" pitchFamily="34" charset="0"/>
                <a:cs typeface="Calibri" panose="020F0502020204030204" pitchFamily="34" charset="0"/>
              </a:defRPr>
            </a:lvl1pPr>
          </a:lstStyle>
          <a:p>
            <a:endParaRPr lang="en-US" dirty="0"/>
          </a:p>
        </p:txBody>
      </p:sp>
      <p:sp>
        <p:nvSpPr>
          <p:cNvPr id="8" name="Text Placeholder 3"/>
          <p:cNvSpPr>
            <a:spLocks noGrp="1"/>
          </p:cNvSpPr>
          <p:nvPr>
            <p:ph type="body" sz="quarter" idx="12" hasCustomPrompt="1"/>
          </p:nvPr>
        </p:nvSpPr>
        <p:spPr>
          <a:xfrm>
            <a:off x="-24283" y="3180505"/>
            <a:ext cx="4163664" cy="609036"/>
          </a:xfrm>
          <a:prstGeom prst="rect">
            <a:avLst/>
          </a:prstGeom>
          <a:solidFill>
            <a:srgbClr val="00AEEF"/>
          </a:solidFill>
        </p:spPr>
        <p:txBody>
          <a:bodyPr anchor="ctr"/>
          <a:lstStyle>
            <a:lvl1pPr marL="243614">
              <a:lnSpc>
                <a:spcPts val="2500"/>
              </a:lnSpc>
              <a:spcBef>
                <a:spcPts val="0"/>
              </a:spcBef>
              <a:spcAft>
                <a:spcPts val="0"/>
              </a:spcAft>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US" dirty="0"/>
              <a:t>Click to edit Master text</a:t>
            </a:r>
          </a:p>
        </p:txBody>
      </p:sp>
      <p:sp>
        <p:nvSpPr>
          <p:cNvPr id="7" name="Text Placeholder 2"/>
          <p:cNvSpPr>
            <a:spLocks noGrp="1"/>
          </p:cNvSpPr>
          <p:nvPr>
            <p:ph type="body" sz="quarter" idx="11" hasCustomPrompt="1"/>
          </p:nvPr>
        </p:nvSpPr>
        <p:spPr>
          <a:xfrm>
            <a:off x="-24282" y="2345838"/>
            <a:ext cx="4163664" cy="609036"/>
          </a:xfrm>
          <a:prstGeom prst="rect">
            <a:avLst/>
          </a:prstGeom>
          <a:solidFill>
            <a:srgbClr val="00AEEF"/>
          </a:solidFill>
        </p:spPr>
        <p:txBody>
          <a:bodyPr anchor="ctr"/>
          <a:lstStyle>
            <a:lvl1pPr marL="243614">
              <a:lnSpc>
                <a:spcPts val="2500"/>
              </a:lnSpc>
              <a:spcBef>
                <a:spcPts val="0"/>
              </a:spcBef>
              <a:spcAft>
                <a:spcPts val="0"/>
              </a:spcAft>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US" dirty="0"/>
              <a:t>Click to edit Master text</a:t>
            </a:r>
          </a:p>
        </p:txBody>
      </p:sp>
      <p:sp>
        <p:nvSpPr>
          <p:cNvPr id="5" name="Text Placeholder 1"/>
          <p:cNvSpPr>
            <a:spLocks noGrp="1"/>
          </p:cNvSpPr>
          <p:nvPr>
            <p:ph type="body" sz="quarter" idx="13" hasCustomPrompt="1"/>
          </p:nvPr>
        </p:nvSpPr>
        <p:spPr>
          <a:xfrm>
            <a:off x="-24282" y="1511171"/>
            <a:ext cx="4163662" cy="609036"/>
          </a:xfrm>
          <a:prstGeom prst="rect">
            <a:avLst/>
          </a:prstGeom>
          <a:solidFill>
            <a:srgbClr val="00AEEF"/>
          </a:solidFill>
        </p:spPr>
        <p:txBody>
          <a:bodyPr anchor="ctr"/>
          <a:lstStyle>
            <a:lvl1pPr marL="243614">
              <a:lnSpc>
                <a:spcPts val="2500"/>
              </a:lnSpc>
              <a:spcBef>
                <a:spcPts val="0"/>
              </a:spcBef>
              <a:spcAft>
                <a:spcPts val="0"/>
              </a:spcAft>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US" dirty="0"/>
              <a:t>Click to edit Master text</a:t>
            </a:r>
          </a:p>
        </p:txBody>
      </p:sp>
      <p:sp>
        <p:nvSpPr>
          <p:cNvPr id="12" name="Title">
            <a:extLst>
              <a:ext uri="{FF2B5EF4-FFF2-40B4-BE49-F238E27FC236}">
                <a16:creationId xmlns:a16="http://schemas.microsoft.com/office/drawing/2014/main" id="{555F6F58-D3D9-40CF-9CB6-84306F75B43B}"/>
              </a:ext>
            </a:extLst>
          </p:cNvPr>
          <p:cNvSpPr>
            <a:spLocks noGrp="1"/>
          </p:cNvSpPr>
          <p:nvPr>
            <p:ph type="title" hasCustomPrompt="1"/>
          </p:nvPr>
        </p:nvSpPr>
        <p:spPr>
          <a:xfrm>
            <a:off x="231498" y="340684"/>
            <a:ext cx="8912502" cy="383216"/>
          </a:xfrm>
          <a:prstGeom prst="rect">
            <a:avLst/>
          </a:prstGeom>
        </p:spPr>
        <p:txBody>
          <a:bodyPr anchor="ctr" anchorCtr="0">
            <a:noAutofit/>
          </a:bodyPr>
          <a:lstStyle>
            <a:lvl1pPr>
              <a:defRPr sz="2200" b="1">
                <a:latin typeface="Calibri" panose="020F0502020204030204" pitchFamily="34" charset="0"/>
                <a:ea typeface="Open Sans" panose="020B0606030504020204" pitchFamily="34" charset="0"/>
                <a:cs typeface="Calibri" panose="020F0502020204030204" pitchFamily="34" charset="0"/>
              </a:defRPr>
            </a:lvl1pPr>
          </a:lstStyle>
          <a:p>
            <a:r>
              <a:rPr lang="en-US" dirty="0"/>
              <a:t>Type in Screen Title</a:t>
            </a:r>
          </a:p>
        </p:txBody>
      </p:sp>
    </p:spTree>
    <p:custDataLst>
      <p:tags r:id="rId1"/>
    </p:custData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Image 8">
    <p:spTree>
      <p:nvGrpSpPr>
        <p:cNvPr id="1" name=""/>
        <p:cNvGrpSpPr/>
        <p:nvPr/>
      </p:nvGrpSpPr>
      <p:grpSpPr>
        <a:xfrm>
          <a:off x="0" y="0"/>
          <a:ext cx="0" cy="0"/>
          <a:chOff x="0" y="0"/>
          <a:chExt cx="0" cy="0"/>
        </a:xfrm>
      </p:grpSpPr>
      <p:sp>
        <p:nvSpPr>
          <p:cNvPr id="10" name="Picture Placeholder">
            <a:extLst>
              <a:ext uri="{FF2B5EF4-FFF2-40B4-BE49-F238E27FC236}">
                <a16:creationId xmlns:a16="http://schemas.microsoft.com/office/drawing/2014/main" id="{D10CEE2F-7326-4FE4-8E23-FB93793E9B0B}"/>
              </a:ext>
            </a:extLst>
          </p:cNvPr>
          <p:cNvSpPr>
            <a:spLocks noGrp="1"/>
          </p:cNvSpPr>
          <p:nvPr>
            <p:ph type="pic" sz="quarter" idx="19"/>
          </p:nvPr>
        </p:nvSpPr>
        <p:spPr>
          <a:xfrm>
            <a:off x="0" y="758952"/>
            <a:ext cx="9143381" cy="6099048"/>
          </a:xfrm>
          <a:prstGeom prst="rect">
            <a:avLst/>
          </a:prstGeom>
          <a:solidFill>
            <a:schemeClr val="accent4">
              <a:lumMod val="20000"/>
              <a:lumOff val="80000"/>
            </a:schemeClr>
          </a:solidFill>
        </p:spPr>
        <p:txBody>
          <a:bodyPr anchor="ctr" anchorCtr="0"/>
          <a:lstStyle>
            <a:lvl1pPr algn="ctr">
              <a:defRPr>
                <a:latin typeface="Calibri" panose="020F0502020204030204" pitchFamily="34" charset="0"/>
                <a:cs typeface="Calibri" panose="020F0502020204030204" pitchFamily="34" charset="0"/>
              </a:defRPr>
            </a:lvl1pPr>
          </a:lstStyle>
          <a:p>
            <a:endParaRPr lang="en-US" dirty="0"/>
          </a:p>
        </p:txBody>
      </p:sp>
      <p:sp>
        <p:nvSpPr>
          <p:cNvPr id="3" name="Text Placeholder">
            <a:extLst>
              <a:ext uri="{FF2B5EF4-FFF2-40B4-BE49-F238E27FC236}">
                <a16:creationId xmlns:a16="http://schemas.microsoft.com/office/drawing/2014/main" id="{85683E01-E00B-41BD-8127-F710A53E4EDF}"/>
              </a:ext>
            </a:extLst>
          </p:cNvPr>
          <p:cNvSpPr>
            <a:spLocks noGrp="1"/>
          </p:cNvSpPr>
          <p:nvPr>
            <p:ph type="body" sz="quarter" idx="21"/>
          </p:nvPr>
        </p:nvSpPr>
        <p:spPr>
          <a:xfrm>
            <a:off x="0" y="5275352"/>
            <a:ext cx="9144000" cy="1583494"/>
          </a:xfrm>
          <a:prstGeom prst="rect">
            <a:avLst/>
          </a:prstGeom>
          <a:solidFill>
            <a:srgbClr val="00AEEF"/>
          </a:solidFill>
        </p:spPr>
        <p:txBody>
          <a:bodyPr lIns="274320" tIns="91440" rIns="457200" bIns="91440"/>
          <a:lstStyle>
            <a:lvl1pPr marL="304518" indent="-158349">
              <a:lnSpc>
                <a:spcPts val="2500"/>
              </a:lnSpc>
              <a:spcBef>
                <a:spcPts val="1200"/>
              </a:spcBef>
              <a:spcAft>
                <a:spcPts val="0"/>
              </a:spcAft>
              <a:buFont typeface="Arial" panose="020B0604020202020204" pitchFamily="34" charset="0"/>
              <a:buChar char="•"/>
              <a:defRPr sz="220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endParaRPr lang="en-US" dirty="0"/>
          </a:p>
        </p:txBody>
      </p:sp>
      <p:sp>
        <p:nvSpPr>
          <p:cNvPr id="6" name="Title">
            <a:extLst>
              <a:ext uri="{FF2B5EF4-FFF2-40B4-BE49-F238E27FC236}">
                <a16:creationId xmlns:a16="http://schemas.microsoft.com/office/drawing/2014/main" id="{70C7EF8C-0BA6-4AE1-B0E1-3436BCD1BEF6}"/>
              </a:ext>
            </a:extLst>
          </p:cNvPr>
          <p:cNvSpPr>
            <a:spLocks noGrp="1"/>
          </p:cNvSpPr>
          <p:nvPr>
            <p:ph type="title" hasCustomPrompt="1"/>
          </p:nvPr>
        </p:nvSpPr>
        <p:spPr>
          <a:xfrm>
            <a:off x="231498" y="340684"/>
            <a:ext cx="8912502" cy="383216"/>
          </a:xfrm>
          <a:prstGeom prst="rect">
            <a:avLst/>
          </a:prstGeom>
        </p:spPr>
        <p:txBody>
          <a:bodyPr anchor="ctr" anchorCtr="0">
            <a:noAutofit/>
          </a:bodyPr>
          <a:lstStyle>
            <a:lvl1pPr>
              <a:defRPr sz="2200" b="1">
                <a:latin typeface="Calibri" panose="020F0502020204030204" pitchFamily="34" charset="0"/>
                <a:ea typeface="Open Sans" panose="020B0606030504020204" pitchFamily="34" charset="0"/>
                <a:cs typeface="Calibri" panose="020F0502020204030204" pitchFamily="34" charset="0"/>
              </a:defRPr>
            </a:lvl1pPr>
          </a:lstStyle>
          <a:p>
            <a:r>
              <a:rPr lang="en-US" dirty="0"/>
              <a:t>Type in Screen Title</a:t>
            </a:r>
          </a:p>
        </p:txBody>
      </p:sp>
    </p:spTree>
    <p:custDataLst>
      <p:tags r:id="rId1"/>
    </p:custDataLst>
    <p:extLst>
      <p:ext uri="{BB962C8B-B14F-4D97-AF65-F5344CB8AC3E}">
        <p14:creationId xmlns:p14="http://schemas.microsoft.com/office/powerpoint/2010/main" val="2530271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Image 9">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EB879704-FCF6-4A9E-B822-B7C63013FEC9}"/>
              </a:ext>
            </a:extLst>
          </p:cNvPr>
          <p:cNvSpPr>
            <a:spLocks noGrp="1"/>
          </p:cNvSpPr>
          <p:nvPr>
            <p:ph type="pic" sz="quarter" idx="19" hasCustomPrompt="1"/>
          </p:nvPr>
        </p:nvSpPr>
        <p:spPr>
          <a:xfrm>
            <a:off x="0" y="758952"/>
            <a:ext cx="9143381" cy="6099048"/>
          </a:xfrm>
          <a:prstGeom prst="rect">
            <a:avLst/>
          </a:prstGeom>
          <a:solidFill>
            <a:schemeClr val="accent4">
              <a:lumMod val="20000"/>
              <a:lumOff val="80000"/>
            </a:schemeClr>
          </a:solidFill>
        </p:spPr>
        <p:txBody>
          <a:bodyPr anchor="ctr" anchorCtr="0"/>
          <a:lstStyle>
            <a:lvl1pPr algn="ctr">
              <a:defRPr>
                <a:latin typeface="Calibri" panose="020F0502020204030204" pitchFamily="34" charset="0"/>
                <a:cs typeface="Calibri" panose="020F0502020204030204" pitchFamily="34" charset="0"/>
              </a:defRPr>
            </a:lvl1pPr>
          </a:lstStyle>
          <a:p>
            <a:r>
              <a:rPr lang="en-US" dirty="0"/>
              <a:t>Background photo</a:t>
            </a:r>
          </a:p>
        </p:txBody>
      </p:sp>
      <p:sp>
        <p:nvSpPr>
          <p:cNvPr id="23" name="Text box 6">
            <a:extLst>
              <a:ext uri="{FF2B5EF4-FFF2-40B4-BE49-F238E27FC236}">
                <a16:creationId xmlns:a16="http://schemas.microsoft.com/office/drawing/2014/main" id="{6007382C-F637-40BE-98F0-41C2AB1A323B}"/>
              </a:ext>
            </a:extLst>
          </p:cNvPr>
          <p:cNvSpPr>
            <a:spLocks noGrp="1"/>
          </p:cNvSpPr>
          <p:nvPr>
            <p:ph type="body" sz="quarter" idx="32"/>
          </p:nvPr>
        </p:nvSpPr>
        <p:spPr>
          <a:xfrm>
            <a:off x="-34834" y="5052517"/>
            <a:ext cx="6687595" cy="504254"/>
          </a:xfrm>
          <a:prstGeom prst="rect">
            <a:avLst/>
          </a:prstGeom>
          <a:solidFill>
            <a:srgbClr val="00AEEF"/>
          </a:solidFill>
        </p:spPr>
        <p:txBody>
          <a:bodyPr lIns="274320" anchor="ctr" anchorCtr="0"/>
          <a:lstStyle>
            <a:lvl1pPr>
              <a:lnSpc>
                <a:spcPts val="2500"/>
              </a:lnSpc>
              <a:spcBef>
                <a:spcPts val="0"/>
              </a:spcBef>
              <a:spcAft>
                <a:spcPts val="0"/>
              </a:spcAft>
              <a:defRPr sz="2200" b="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22" name="Text box 5">
            <a:extLst>
              <a:ext uri="{FF2B5EF4-FFF2-40B4-BE49-F238E27FC236}">
                <a16:creationId xmlns:a16="http://schemas.microsoft.com/office/drawing/2014/main" id="{D54AF320-727B-47C9-A0F5-A45D0E1DFD8F}"/>
              </a:ext>
            </a:extLst>
          </p:cNvPr>
          <p:cNvSpPr>
            <a:spLocks noGrp="1"/>
          </p:cNvSpPr>
          <p:nvPr>
            <p:ph type="body" sz="quarter" idx="31"/>
          </p:nvPr>
        </p:nvSpPr>
        <p:spPr>
          <a:xfrm>
            <a:off x="-34834" y="4389249"/>
            <a:ext cx="6687595" cy="504254"/>
          </a:xfrm>
          <a:prstGeom prst="rect">
            <a:avLst/>
          </a:prstGeom>
          <a:solidFill>
            <a:srgbClr val="00AEEF"/>
          </a:solidFill>
        </p:spPr>
        <p:txBody>
          <a:bodyPr lIns="274320" anchor="ctr" anchorCtr="0"/>
          <a:lstStyle>
            <a:lvl1pPr>
              <a:lnSpc>
                <a:spcPts val="2500"/>
              </a:lnSpc>
              <a:spcBef>
                <a:spcPts val="0"/>
              </a:spcBef>
              <a:spcAft>
                <a:spcPts val="0"/>
              </a:spcAft>
              <a:defRPr sz="2200" b="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21" name="Text box 4">
            <a:extLst>
              <a:ext uri="{FF2B5EF4-FFF2-40B4-BE49-F238E27FC236}">
                <a16:creationId xmlns:a16="http://schemas.microsoft.com/office/drawing/2014/main" id="{23282C12-8533-4738-8CAD-88F54853E472}"/>
              </a:ext>
            </a:extLst>
          </p:cNvPr>
          <p:cNvSpPr>
            <a:spLocks noGrp="1"/>
          </p:cNvSpPr>
          <p:nvPr>
            <p:ph type="body" sz="quarter" idx="30"/>
          </p:nvPr>
        </p:nvSpPr>
        <p:spPr>
          <a:xfrm>
            <a:off x="-34834" y="3725981"/>
            <a:ext cx="6687595" cy="504254"/>
          </a:xfrm>
          <a:prstGeom prst="rect">
            <a:avLst/>
          </a:prstGeom>
          <a:solidFill>
            <a:srgbClr val="00AEEF"/>
          </a:solidFill>
        </p:spPr>
        <p:txBody>
          <a:bodyPr lIns="274320" anchor="ctr" anchorCtr="0"/>
          <a:lstStyle>
            <a:lvl1pPr>
              <a:lnSpc>
                <a:spcPts val="2500"/>
              </a:lnSpc>
              <a:spcBef>
                <a:spcPts val="0"/>
              </a:spcBef>
              <a:spcAft>
                <a:spcPts val="0"/>
              </a:spcAft>
              <a:defRPr sz="2200" b="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20" name="Text box 3">
            <a:extLst>
              <a:ext uri="{FF2B5EF4-FFF2-40B4-BE49-F238E27FC236}">
                <a16:creationId xmlns:a16="http://schemas.microsoft.com/office/drawing/2014/main" id="{40B65D81-8034-45B4-9250-D8C2174568CC}"/>
              </a:ext>
            </a:extLst>
          </p:cNvPr>
          <p:cNvSpPr>
            <a:spLocks noGrp="1"/>
          </p:cNvSpPr>
          <p:nvPr>
            <p:ph type="body" sz="quarter" idx="29"/>
          </p:nvPr>
        </p:nvSpPr>
        <p:spPr>
          <a:xfrm>
            <a:off x="-34834" y="3062713"/>
            <a:ext cx="6687595" cy="504254"/>
          </a:xfrm>
          <a:prstGeom prst="rect">
            <a:avLst/>
          </a:prstGeom>
          <a:solidFill>
            <a:srgbClr val="00AEEF"/>
          </a:solidFill>
        </p:spPr>
        <p:txBody>
          <a:bodyPr lIns="274320" anchor="ctr" anchorCtr="0"/>
          <a:lstStyle>
            <a:lvl1pPr>
              <a:lnSpc>
                <a:spcPts val="2500"/>
              </a:lnSpc>
              <a:spcBef>
                <a:spcPts val="0"/>
              </a:spcBef>
              <a:spcAft>
                <a:spcPts val="0"/>
              </a:spcAft>
              <a:defRPr sz="2200" b="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19" name="Text box 2">
            <a:extLst>
              <a:ext uri="{FF2B5EF4-FFF2-40B4-BE49-F238E27FC236}">
                <a16:creationId xmlns:a16="http://schemas.microsoft.com/office/drawing/2014/main" id="{9716D103-E3EE-4CC0-8862-0C9D0A6CE4A7}"/>
              </a:ext>
            </a:extLst>
          </p:cNvPr>
          <p:cNvSpPr>
            <a:spLocks noGrp="1"/>
          </p:cNvSpPr>
          <p:nvPr>
            <p:ph type="body" sz="quarter" idx="28"/>
          </p:nvPr>
        </p:nvSpPr>
        <p:spPr>
          <a:xfrm>
            <a:off x="-34834" y="2399445"/>
            <a:ext cx="6687595" cy="504254"/>
          </a:xfrm>
          <a:prstGeom prst="rect">
            <a:avLst/>
          </a:prstGeom>
          <a:solidFill>
            <a:srgbClr val="00AEEF"/>
          </a:solidFill>
        </p:spPr>
        <p:txBody>
          <a:bodyPr lIns="274320" anchor="ctr" anchorCtr="0"/>
          <a:lstStyle>
            <a:lvl1pPr>
              <a:lnSpc>
                <a:spcPts val="2500"/>
              </a:lnSpc>
              <a:spcBef>
                <a:spcPts val="0"/>
              </a:spcBef>
              <a:spcAft>
                <a:spcPts val="0"/>
              </a:spcAft>
              <a:defRPr sz="2200" b="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9" name="Text box 1">
            <a:extLst>
              <a:ext uri="{FF2B5EF4-FFF2-40B4-BE49-F238E27FC236}">
                <a16:creationId xmlns:a16="http://schemas.microsoft.com/office/drawing/2014/main" id="{87EFD66E-9B8F-430C-8D36-3454610FE498}"/>
              </a:ext>
            </a:extLst>
          </p:cNvPr>
          <p:cNvSpPr>
            <a:spLocks noGrp="1"/>
          </p:cNvSpPr>
          <p:nvPr>
            <p:ph type="body" sz="quarter" idx="21"/>
          </p:nvPr>
        </p:nvSpPr>
        <p:spPr>
          <a:xfrm>
            <a:off x="-34834" y="1736177"/>
            <a:ext cx="6687595" cy="504254"/>
          </a:xfrm>
          <a:prstGeom prst="rect">
            <a:avLst/>
          </a:prstGeom>
          <a:solidFill>
            <a:srgbClr val="00AEEF"/>
          </a:solidFill>
        </p:spPr>
        <p:txBody>
          <a:bodyPr lIns="274320" anchor="ctr" anchorCtr="0"/>
          <a:lstStyle>
            <a:lvl1pPr>
              <a:lnSpc>
                <a:spcPts val="2500"/>
              </a:lnSpc>
              <a:spcBef>
                <a:spcPts val="0"/>
              </a:spcBef>
              <a:spcAft>
                <a:spcPts val="0"/>
              </a:spcAft>
              <a:defRPr sz="2200" b="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15" name="Picture Frame 1">
            <a:extLst>
              <a:ext uri="{FF2B5EF4-FFF2-40B4-BE49-F238E27FC236}">
                <a16:creationId xmlns:a16="http://schemas.microsoft.com/office/drawing/2014/main" id="{1507D8F8-F1DB-4D41-B11D-10C69B11831F}"/>
              </a:ext>
            </a:extLst>
          </p:cNvPr>
          <p:cNvSpPr>
            <a:spLocks noGrp="1"/>
          </p:cNvSpPr>
          <p:nvPr>
            <p:ph type="pic" sz="quarter" idx="26"/>
          </p:nvPr>
        </p:nvSpPr>
        <p:spPr>
          <a:xfrm>
            <a:off x="4268679" y="1451850"/>
            <a:ext cx="4394200" cy="4390135"/>
          </a:xfrm>
          <a:prstGeom prst="ellipse">
            <a:avLst/>
          </a:prstGeom>
          <a:solidFill>
            <a:schemeClr val="accent4">
              <a:lumMod val="20000"/>
              <a:lumOff val="80000"/>
            </a:schemeClr>
          </a:solidFill>
          <a:effectLst>
            <a:outerShdw blurRad="50800" dist="38100" dir="2700000" algn="tl" rotWithShape="0">
              <a:prstClr val="black">
                <a:alpha val="40000"/>
              </a:prstClr>
            </a:outerShdw>
          </a:effectLst>
        </p:spPr>
        <p:txBody>
          <a:bodyPr anchor="ctr" anchorCtr="0"/>
          <a:lstStyle>
            <a:lvl1pPr algn="ctr">
              <a:defRPr>
                <a:latin typeface="Calibri" panose="020F0502020204030204" pitchFamily="34" charset="0"/>
                <a:cs typeface="Calibri" panose="020F0502020204030204" pitchFamily="34" charset="0"/>
              </a:defRPr>
            </a:lvl1pPr>
          </a:lstStyle>
          <a:p>
            <a:endParaRPr lang="en-US" dirty="0"/>
          </a:p>
        </p:txBody>
      </p:sp>
      <p:sp>
        <p:nvSpPr>
          <p:cNvPr id="11" name="Title">
            <a:extLst>
              <a:ext uri="{FF2B5EF4-FFF2-40B4-BE49-F238E27FC236}">
                <a16:creationId xmlns:a16="http://schemas.microsoft.com/office/drawing/2014/main" id="{435B9555-92DA-4263-9A50-E8FC09E0B86D}"/>
              </a:ext>
            </a:extLst>
          </p:cNvPr>
          <p:cNvSpPr>
            <a:spLocks noGrp="1"/>
          </p:cNvSpPr>
          <p:nvPr>
            <p:ph type="title" hasCustomPrompt="1"/>
          </p:nvPr>
        </p:nvSpPr>
        <p:spPr>
          <a:xfrm>
            <a:off x="231498" y="340684"/>
            <a:ext cx="8912502" cy="383216"/>
          </a:xfrm>
          <a:prstGeom prst="rect">
            <a:avLst/>
          </a:prstGeom>
        </p:spPr>
        <p:txBody>
          <a:bodyPr anchor="ctr" anchorCtr="0">
            <a:noAutofit/>
          </a:bodyPr>
          <a:lstStyle>
            <a:lvl1pPr>
              <a:defRPr sz="2200" b="1">
                <a:latin typeface="Calibri" panose="020F0502020204030204" pitchFamily="34" charset="0"/>
                <a:ea typeface="Open Sans" panose="020B0606030504020204" pitchFamily="34" charset="0"/>
                <a:cs typeface="Calibri" panose="020F0502020204030204" pitchFamily="34" charset="0"/>
              </a:defRPr>
            </a:lvl1pPr>
          </a:lstStyle>
          <a:p>
            <a:r>
              <a:rPr lang="en-US" dirty="0"/>
              <a:t>Type in Screen Title</a:t>
            </a:r>
          </a:p>
        </p:txBody>
      </p:sp>
    </p:spTree>
    <p:custDataLst>
      <p:tags r:id="rId1"/>
    </p:custDataLst>
    <p:extLst>
      <p:ext uri="{BB962C8B-B14F-4D97-AF65-F5344CB8AC3E}">
        <p14:creationId xmlns:p14="http://schemas.microsoft.com/office/powerpoint/2010/main" val="350139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 calcmode="lin" valueType="num">
                                      <p:cBhvr additive="base">
                                        <p:cTn id="7" dur="750" fill="hold"/>
                                        <p:tgtEl>
                                          <p:spTgt spid="9">
                                            <p:bg/>
                                          </p:spTgt>
                                        </p:tgtEl>
                                        <p:attrNameLst>
                                          <p:attrName>ppt_x</p:attrName>
                                        </p:attrNameLst>
                                      </p:cBhvr>
                                      <p:tavLst>
                                        <p:tav tm="0">
                                          <p:val>
                                            <p:strVal val="0-#ppt_w/2"/>
                                          </p:val>
                                        </p:tav>
                                        <p:tav tm="100000">
                                          <p:val>
                                            <p:strVal val="#ppt_x"/>
                                          </p:val>
                                        </p:tav>
                                      </p:tavLst>
                                    </p:anim>
                                    <p:anim calcmode="lin" valueType="num">
                                      <p:cBhvr additive="base">
                                        <p:cTn id="8" dur="750" fill="hold"/>
                                        <p:tgtEl>
                                          <p:spTgt spid="9">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nodePh="1">
                                  <p:stCondLst>
                                    <p:cond delay="0"/>
                                  </p:stCondLst>
                                  <p:endCondLst>
                                    <p:cond evt="begin" delay="0">
                                      <p:tn val="11"/>
                                    </p:cond>
                                  </p:end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75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4" dur="750" fill="hold"/>
                                        <p:tgtEl>
                                          <p:spTgt spid="9">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9">
                                            <p:bg/>
                                          </p:spTgt>
                                        </p:tgtEl>
                                        <p:attrNameLst>
                                          <p:attrName>style.visibility</p:attrName>
                                        </p:attrNameLst>
                                      </p:cBhvr>
                                      <p:to>
                                        <p:strVal val="visible"/>
                                      </p:to>
                                    </p:set>
                                    <p:anim calcmode="lin" valueType="num">
                                      <p:cBhvr additive="base">
                                        <p:cTn id="17" dur="750" fill="hold"/>
                                        <p:tgtEl>
                                          <p:spTgt spid="19">
                                            <p:bg/>
                                          </p:spTgt>
                                        </p:tgtEl>
                                        <p:attrNameLst>
                                          <p:attrName>ppt_x</p:attrName>
                                        </p:attrNameLst>
                                      </p:cBhvr>
                                      <p:tavLst>
                                        <p:tav tm="0">
                                          <p:val>
                                            <p:strVal val="0-#ppt_w/2"/>
                                          </p:val>
                                        </p:tav>
                                        <p:tav tm="100000">
                                          <p:val>
                                            <p:strVal val="#ppt_x"/>
                                          </p:val>
                                        </p:tav>
                                      </p:tavLst>
                                    </p:anim>
                                    <p:anim calcmode="lin" valueType="num">
                                      <p:cBhvr additive="base">
                                        <p:cTn id="18" dur="750" fill="hold"/>
                                        <p:tgtEl>
                                          <p:spTgt spid="19">
                                            <p:bg/>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nodePh="1">
                                  <p:stCondLst>
                                    <p:cond delay="0"/>
                                  </p:stCondLst>
                                  <p:endCondLst>
                                    <p:cond evt="begin" delay="0">
                                      <p:tn val="21"/>
                                    </p:cond>
                                  </p:endCondLst>
                                  <p:childTnLst>
                                    <p:set>
                                      <p:cBhvr>
                                        <p:cTn id="22" dur="1" fill="hold">
                                          <p:stCondLst>
                                            <p:cond delay="0"/>
                                          </p:stCondLst>
                                        </p:cTn>
                                        <p:tgtEl>
                                          <p:spTgt spid="19">
                                            <p:txEl>
                                              <p:pRg st="0" end="0"/>
                                            </p:txEl>
                                          </p:spTgt>
                                        </p:tgtEl>
                                        <p:attrNameLst>
                                          <p:attrName>style.visibility</p:attrName>
                                        </p:attrNameLst>
                                      </p:cBhvr>
                                      <p:to>
                                        <p:strVal val="visible"/>
                                      </p:to>
                                    </p:set>
                                    <p:anim calcmode="lin" valueType="num">
                                      <p:cBhvr additive="base">
                                        <p:cTn id="23" dur="75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24" dur="750" fill="hold"/>
                                        <p:tgtEl>
                                          <p:spTgt spid="19">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0">
                                            <p:bg/>
                                          </p:spTgt>
                                        </p:tgtEl>
                                        <p:attrNameLst>
                                          <p:attrName>style.visibility</p:attrName>
                                        </p:attrNameLst>
                                      </p:cBhvr>
                                      <p:to>
                                        <p:strVal val="visible"/>
                                      </p:to>
                                    </p:set>
                                    <p:anim calcmode="lin" valueType="num">
                                      <p:cBhvr additive="base">
                                        <p:cTn id="27" dur="750" fill="hold"/>
                                        <p:tgtEl>
                                          <p:spTgt spid="20">
                                            <p:bg/>
                                          </p:spTgt>
                                        </p:tgtEl>
                                        <p:attrNameLst>
                                          <p:attrName>ppt_x</p:attrName>
                                        </p:attrNameLst>
                                      </p:cBhvr>
                                      <p:tavLst>
                                        <p:tav tm="0">
                                          <p:val>
                                            <p:strVal val="0-#ppt_w/2"/>
                                          </p:val>
                                        </p:tav>
                                        <p:tav tm="100000">
                                          <p:val>
                                            <p:strVal val="#ppt_x"/>
                                          </p:val>
                                        </p:tav>
                                      </p:tavLst>
                                    </p:anim>
                                    <p:anim calcmode="lin" valueType="num">
                                      <p:cBhvr additive="base">
                                        <p:cTn id="28" dur="750" fill="hold"/>
                                        <p:tgtEl>
                                          <p:spTgt spid="20">
                                            <p:bg/>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nodePh="1">
                                  <p:stCondLst>
                                    <p:cond delay="0"/>
                                  </p:stCondLst>
                                  <p:endCondLst>
                                    <p:cond evt="begin" delay="0">
                                      <p:tn val="31"/>
                                    </p:cond>
                                  </p:endCondLst>
                                  <p:childTnLst>
                                    <p:set>
                                      <p:cBhvr>
                                        <p:cTn id="32" dur="1" fill="hold">
                                          <p:stCondLst>
                                            <p:cond delay="0"/>
                                          </p:stCondLst>
                                        </p:cTn>
                                        <p:tgtEl>
                                          <p:spTgt spid="20">
                                            <p:txEl>
                                              <p:pRg st="0" end="0"/>
                                            </p:txEl>
                                          </p:spTgt>
                                        </p:tgtEl>
                                        <p:attrNameLst>
                                          <p:attrName>style.visibility</p:attrName>
                                        </p:attrNameLst>
                                      </p:cBhvr>
                                      <p:to>
                                        <p:strVal val="visible"/>
                                      </p:to>
                                    </p:set>
                                    <p:anim calcmode="lin" valueType="num">
                                      <p:cBhvr additive="base">
                                        <p:cTn id="33" dur="75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34" dur="750" fill="hold"/>
                                        <p:tgtEl>
                                          <p:spTgt spid="20">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1">
                                            <p:bg/>
                                          </p:spTgt>
                                        </p:tgtEl>
                                        <p:attrNameLst>
                                          <p:attrName>style.visibility</p:attrName>
                                        </p:attrNameLst>
                                      </p:cBhvr>
                                      <p:to>
                                        <p:strVal val="visible"/>
                                      </p:to>
                                    </p:set>
                                    <p:anim calcmode="lin" valueType="num">
                                      <p:cBhvr additive="base">
                                        <p:cTn id="37" dur="750" fill="hold"/>
                                        <p:tgtEl>
                                          <p:spTgt spid="21">
                                            <p:bg/>
                                          </p:spTgt>
                                        </p:tgtEl>
                                        <p:attrNameLst>
                                          <p:attrName>ppt_x</p:attrName>
                                        </p:attrNameLst>
                                      </p:cBhvr>
                                      <p:tavLst>
                                        <p:tav tm="0">
                                          <p:val>
                                            <p:strVal val="0-#ppt_w/2"/>
                                          </p:val>
                                        </p:tav>
                                        <p:tav tm="100000">
                                          <p:val>
                                            <p:strVal val="#ppt_x"/>
                                          </p:val>
                                        </p:tav>
                                      </p:tavLst>
                                    </p:anim>
                                    <p:anim calcmode="lin" valueType="num">
                                      <p:cBhvr additive="base">
                                        <p:cTn id="38" dur="750" fill="hold"/>
                                        <p:tgtEl>
                                          <p:spTgt spid="21">
                                            <p:bg/>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nodePh="1">
                                  <p:stCondLst>
                                    <p:cond delay="0"/>
                                  </p:stCondLst>
                                  <p:endCondLst>
                                    <p:cond evt="begin" delay="0">
                                      <p:tn val="41"/>
                                    </p:cond>
                                  </p:endCondLst>
                                  <p:childTnLst>
                                    <p:set>
                                      <p:cBhvr>
                                        <p:cTn id="42" dur="1" fill="hold">
                                          <p:stCondLst>
                                            <p:cond delay="0"/>
                                          </p:stCondLst>
                                        </p:cTn>
                                        <p:tgtEl>
                                          <p:spTgt spid="21">
                                            <p:txEl>
                                              <p:pRg st="0" end="0"/>
                                            </p:txEl>
                                          </p:spTgt>
                                        </p:tgtEl>
                                        <p:attrNameLst>
                                          <p:attrName>style.visibility</p:attrName>
                                        </p:attrNameLst>
                                      </p:cBhvr>
                                      <p:to>
                                        <p:strVal val="visible"/>
                                      </p:to>
                                    </p:set>
                                    <p:anim calcmode="lin" valueType="num">
                                      <p:cBhvr additive="base">
                                        <p:cTn id="43" dur="75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44" dur="750" fill="hold"/>
                                        <p:tgtEl>
                                          <p:spTgt spid="21">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22">
                                            <p:bg/>
                                          </p:spTgt>
                                        </p:tgtEl>
                                        <p:attrNameLst>
                                          <p:attrName>style.visibility</p:attrName>
                                        </p:attrNameLst>
                                      </p:cBhvr>
                                      <p:to>
                                        <p:strVal val="visible"/>
                                      </p:to>
                                    </p:set>
                                    <p:anim calcmode="lin" valueType="num">
                                      <p:cBhvr additive="base">
                                        <p:cTn id="47" dur="750" fill="hold"/>
                                        <p:tgtEl>
                                          <p:spTgt spid="22">
                                            <p:bg/>
                                          </p:spTgt>
                                        </p:tgtEl>
                                        <p:attrNameLst>
                                          <p:attrName>ppt_x</p:attrName>
                                        </p:attrNameLst>
                                      </p:cBhvr>
                                      <p:tavLst>
                                        <p:tav tm="0">
                                          <p:val>
                                            <p:strVal val="0-#ppt_w/2"/>
                                          </p:val>
                                        </p:tav>
                                        <p:tav tm="100000">
                                          <p:val>
                                            <p:strVal val="#ppt_x"/>
                                          </p:val>
                                        </p:tav>
                                      </p:tavLst>
                                    </p:anim>
                                    <p:anim calcmode="lin" valueType="num">
                                      <p:cBhvr additive="base">
                                        <p:cTn id="48" dur="750" fill="hold"/>
                                        <p:tgtEl>
                                          <p:spTgt spid="22">
                                            <p:bg/>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nodePh="1">
                                  <p:stCondLst>
                                    <p:cond delay="0"/>
                                  </p:stCondLst>
                                  <p:endCondLst>
                                    <p:cond evt="begin" delay="0">
                                      <p:tn val="51"/>
                                    </p:cond>
                                  </p:endCondLst>
                                  <p:childTnLst>
                                    <p:set>
                                      <p:cBhvr>
                                        <p:cTn id="52" dur="1" fill="hold">
                                          <p:stCondLst>
                                            <p:cond delay="0"/>
                                          </p:stCondLst>
                                        </p:cTn>
                                        <p:tgtEl>
                                          <p:spTgt spid="22">
                                            <p:txEl>
                                              <p:pRg st="0" end="0"/>
                                            </p:txEl>
                                          </p:spTgt>
                                        </p:tgtEl>
                                        <p:attrNameLst>
                                          <p:attrName>style.visibility</p:attrName>
                                        </p:attrNameLst>
                                      </p:cBhvr>
                                      <p:to>
                                        <p:strVal val="visible"/>
                                      </p:to>
                                    </p:set>
                                    <p:anim calcmode="lin" valueType="num">
                                      <p:cBhvr additive="base">
                                        <p:cTn id="53" dur="75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54" dur="750" fill="hold"/>
                                        <p:tgtEl>
                                          <p:spTgt spid="22">
                                            <p:txEl>
                                              <p:pRg st="0" end="0"/>
                                            </p:txEl>
                                          </p:spTgt>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23">
                                            <p:bg/>
                                          </p:spTgt>
                                        </p:tgtEl>
                                        <p:attrNameLst>
                                          <p:attrName>style.visibility</p:attrName>
                                        </p:attrNameLst>
                                      </p:cBhvr>
                                      <p:to>
                                        <p:strVal val="visible"/>
                                      </p:to>
                                    </p:set>
                                    <p:anim calcmode="lin" valueType="num">
                                      <p:cBhvr additive="base">
                                        <p:cTn id="57" dur="750" fill="hold"/>
                                        <p:tgtEl>
                                          <p:spTgt spid="23">
                                            <p:bg/>
                                          </p:spTgt>
                                        </p:tgtEl>
                                        <p:attrNameLst>
                                          <p:attrName>ppt_x</p:attrName>
                                        </p:attrNameLst>
                                      </p:cBhvr>
                                      <p:tavLst>
                                        <p:tav tm="0">
                                          <p:val>
                                            <p:strVal val="0-#ppt_w/2"/>
                                          </p:val>
                                        </p:tav>
                                        <p:tav tm="100000">
                                          <p:val>
                                            <p:strVal val="#ppt_x"/>
                                          </p:val>
                                        </p:tav>
                                      </p:tavLst>
                                    </p:anim>
                                    <p:anim calcmode="lin" valueType="num">
                                      <p:cBhvr additive="base">
                                        <p:cTn id="58" dur="750" fill="hold"/>
                                        <p:tgtEl>
                                          <p:spTgt spid="23">
                                            <p:bg/>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nodePh="1">
                                  <p:stCondLst>
                                    <p:cond delay="0"/>
                                  </p:stCondLst>
                                  <p:endCondLst>
                                    <p:cond evt="begin" delay="0">
                                      <p:tn val="61"/>
                                    </p:cond>
                                  </p:endCondLst>
                                  <p:childTnLst>
                                    <p:set>
                                      <p:cBhvr>
                                        <p:cTn id="62" dur="1" fill="hold">
                                          <p:stCondLst>
                                            <p:cond delay="0"/>
                                          </p:stCondLst>
                                        </p:cTn>
                                        <p:tgtEl>
                                          <p:spTgt spid="23">
                                            <p:txEl>
                                              <p:pRg st="0" end="0"/>
                                            </p:txEl>
                                          </p:spTgt>
                                        </p:tgtEl>
                                        <p:attrNameLst>
                                          <p:attrName>style.visibility</p:attrName>
                                        </p:attrNameLst>
                                      </p:cBhvr>
                                      <p:to>
                                        <p:strVal val="visible"/>
                                      </p:to>
                                    </p:set>
                                    <p:anim calcmode="lin" valueType="num">
                                      <p:cBhvr additive="base">
                                        <p:cTn id="63" dur="750" fill="hold"/>
                                        <p:tgtEl>
                                          <p:spTgt spid="23">
                                            <p:txEl>
                                              <p:pRg st="0" end="0"/>
                                            </p:txEl>
                                          </p:spTgt>
                                        </p:tgtEl>
                                        <p:attrNameLst>
                                          <p:attrName>ppt_x</p:attrName>
                                        </p:attrNameLst>
                                      </p:cBhvr>
                                      <p:tavLst>
                                        <p:tav tm="0">
                                          <p:val>
                                            <p:strVal val="0-#ppt_w/2"/>
                                          </p:val>
                                        </p:tav>
                                        <p:tav tm="100000">
                                          <p:val>
                                            <p:strVal val="#ppt_x"/>
                                          </p:val>
                                        </p:tav>
                                      </p:tavLst>
                                    </p:anim>
                                    <p:anim calcmode="lin" valueType="num">
                                      <p:cBhvr additive="base">
                                        <p:cTn id="64" dur="75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animBg="1">
        <p:tmplLst>
          <p:tmpl>
            <p:tnLst>
              <p:par>
                <p:cTn presetID="2" presetClass="entr" presetSubtype="8"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750" fill="hold"/>
                        <p:tgtEl>
                          <p:spTgt spid="23"/>
                        </p:tgtEl>
                        <p:attrNameLst>
                          <p:attrName>ppt_x</p:attrName>
                        </p:attrNameLst>
                      </p:cBhvr>
                      <p:tavLst>
                        <p:tav tm="0">
                          <p:val>
                            <p:strVal val="0-#ppt_w/2"/>
                          </p:val>
                        </p:tav>
                        <p:tav tm="100000">
                          <p:val>
                            <p:strVal val="#ppt_x"/>
                          </p:val>
                        </p:tav>
                      </p:tavLst>
                    </p:anim>
                    <p:anim calcmode="lin" valueType="num">
                      <p:cBhvr additive="base">
                        <p:cTn dur="750" fill="hold"/>
                        <p:tgtEl>
                          <p:spTgt spid="23"/>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click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 calcmode="lin" valueType="num">
                      <p:cBhvr additive="base">
                        <p:cTn dur="750" fill="hold"/>
                        <p:tgtEl>
                          <p:spTgt spid="23"/>
                        </p:tgtEl>
                        <p:attrNameLst>
                          <p:attrName>ppt_x</p:attrName>
                        </p:attrNameLst>
                      </p:cBhvr>
                      <p:tavLst>
                        <p:tav tm="0">
                          <p:val>
                            <p:strVal val="0-#ppt_w/2"/>
                          </p:val>
                        </p:tav>
                        <p:tav tm="100000">
                          <p:val>
                            <p:strVal val="#ppt_x"/>
                          </p:val>
                        </p:tav>
                      </p:tavLst>
                    </p:anim>
                    <p:anim calcmode="lin" valueType="num">
                      <p:cBhvr additive="base">
                        <p:cTn dur="750" fill="hold"/>
                        <p:tgtEl>
                          <p:spTgt spid="23"/>
                        </p:tgtEl>
                        <p:attrNameLst>
                          <p:attrName>ppt_y</p:attrName>
                        </p:attrNameLst>
                      </p:cBhvr>
                      <p:tavLst>
                        <p:tav tm="0">
                          <p:val>
                            <p:strVal val="#ppt_y"/>
                          </p:val>
                        </p:tav>
                        <p:tav tm="100000">
                          <p:val>
                            <p:strVal val="#ppt_y"/>
                          </p:val>
                        </p:tav>
                      </p:tavLst>
                    </p:anim>
                  </p:childTnLst>
                </p:cTn>
              </p:par>
            </p:tnLst>
          </p:tmpl>
        </p:tmplLst>
      </p:bldP>
      <p:bldP spid="22" grpId="0" build="p" animBg="1">
        <p:tmplLst>
          <p:tmpl>
            <p:tnLst>
              <p:par>
                <p:cTn presetID="2" presetClass="entr" presetSubtype="8"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750" fill="hold"/>
                        <p:tgtEl>
                          <p:spTgt spid="22"/>
                        </p:tgtEl>
                        <p:attrNameLst>
                          <p:attrName>ppt_x</p:attrName>
                        </p:attrNameLst>
                      </p:cBhvr>
                      <p:tavLst>
                        <p:tav tm="0">
                          <p:val>
                            <p:strVal val="0-#ppt_w/2"/>
                          </p:val>
                        </p:tav>
                        <p:tav tm="100000">
                          <p:val>
                            <p:strVal val="#ppt_x"/>
                          </p:val>
                        </p:tav>
                      </p:tavLst>
                    </p:anim>
                    <p:anim calcmode="lin" valueType="num">
                      <p:cBhvr additive="base">
                        <p:cTn dur="750" fill="hold"/>
                        <p:tgtEl>
                          <p:spTgt spid="22"/>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clickEffect" nodePh="1">
                  <p:stCondLst>
                    <p:cond delay="0"/>
                  </p:stCondLst>
                  <p:endCondLst>
                    <p:cond delay="0"/>
                  </p:endCondLst>
                  <p:childTnLst>
                    <p:set>
                      <p:cBhvr>
                        <p:cTn dur="1" fill="hold">
                          <p:stCondLst>
                            <p:cond delay="0"/>
                          </p:stCondLst>
                        </p:cTn>
                        <p:tgtEl>
                          <p:spTgt spid="22"/>
                        </p:tgtEl>
                        <p:attrNameLst>
                          <p:attrName>style.visibility</p:attrName>
                        </p:attrNameLst>
                      </p:cBhvr>
                      <p:to>
                        <p:strVal val="visible"/>
                      </p:to>
                    </p:set>
                    <p:anim calcmode="lin" valueType="num">
                      <p:cBhvr additive="base">
                        <p:cTn dur="750" fill="hold"/>
                        <p:tgtEl>
                          <p:spTgt spid="22"/>
                        </p:tgtEl>
                        <p:attrNameLst>
                          <p:attrName>ppt_x</p:attrName>
                        </p:attrNameLst>
                      </p:cBhvr>
                      <p:tavLst>
                        <p:tav tm="0">
                          <p:val>
                            <p:strVal val="0-#ppt_w/2"/>
                          </p:val>
                        </p:tav>
                        <p:tav tm="100000">
                          <p:val>
                            <p:strVal val="#ppt_x"/>
                          </p:val>
                        </p:tav>
                      </p:tavLst>
                    </p:anim>
                    <p:anim calcmode="lin" valueType="num">
                      <p:cBhvr additive="base">
                        <p:cTn dur="750" fill="hold"/>
                        <p:tgtEl>
                          <p:spTgt spid="22"/>
                        </p:tgtEl>
                        <p:attrNameLst>
                          <p:attrName>ppt_y</p:attrName>
                        </p:attrNameLst>
                      </p:cBhvr>
                      <p:tavLst>
                        <p:tav tm="0">
                          <p:val>
                            <p:strVal val="#ppt_y"/>
                          </p:val>
                        </p:tav>
                        <p:tav tm="100000">
                          <p:val>
                            <p:strVal val="#ppt_y"/>
                          </p:val>
                        </p:tav>
                      </p:tavLst>
                    </p:anim>
                  </p:childTnLst>
                </p:cTn>
              </p:par>
            </p:tnLst>
          </p:tmpl>
        </p:tmplLst>
      </p:bldP>
      <p:bldP spid="21" grpId="0" build="p" animBg="1">
        <p:tmplLst>
          <p:tmpl>
            <p:tnLst>
              <p:par>
                <p:cTn presetID="2" presetClass="entr" presetSubtype="8"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0-#ppt_w/2"/>
                          </p:val>
                        </p:tav>
                        <p:tav tm="100000">
                          <p:val>
                            <p:strVal val="#ppt_x"/>
                          </p:val>
                        </p:tav>
                      </p:tavLst>
                    </p:anim>
                    <p:anim calcmode="lin" valueType="num">
                      <p:cBhvr additive="base">
                        <p:cTn dur="750" fill="hold"/>
                        <p:tgtEl>
                          <p:spTgt spid="21"/>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click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0-#ppt_w/2"/>
                          </p:val>
                        </p:tav>
                        <p:tav tm="100000">
                          <p:val>
                            <p:strVal val="#ppt_x"/>
                          </p:val>
                        </p:tav>
                      </p:tavLst>
                    </p:anim>
                    <p:anim calcmode="lin" valueType="num">
                      <p:cBhvr additive="base">
                        <p:cTn dur="750" fill="hold"/>
                        <p:tgtEl>
                          <p:spTgt spid="21"/>
                        </p:tgtEl>
                        <p:attrNameLst>
                          <p:attrName>ppt_y</p:attrName>
                        </p:attrNameLst>
                      </p:cBhvr>
                      <p:tavLst>
                        <p:tav tm="0">
                          <p:val>
                            <p:strVal val="#ppt_y"/>
                          </p:val>
                        </p:tav>
                        <p:tav tm="100000">
                          <p:val>
                            <p:strVal val="#ppt_y"/>
                          </p:val>
                        </p:tav>
                      </p:tavLst>
                    </p:anim>
                  </p:childTnLst>
                </p:cTn>
              </p:par>
            </p:tnLst>
          </p:tmpl>
        </p:tmplLst>
      </p:bldP>
      <p:bldP spid="20" grpId="0" build="p" animBg="1">
        <p:tmplLst>
          <p:tmpl>
            <p:tnLst>
              <p:par>
                <p:cTn presetID="2" presetClass="entr" presetSubtype="8"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0-#ppt_w/2"/>
                          </p:val>
                        </p:tav>
                        <p:tav tm="100000">
                          <p:val>
                            <p:strVal val="#ppt_x"/>
                          </p:val>
                        </p:tav>
                      </p:tavLst>
                    </p:anim>
                    <p:anim calcmode="lin" valueType="num">
                      <p:cBhvr additive="base">
                        <p:cTn dur="750" fill="hold"/>
                        <p:tgtEl>
                          <p:spTgt spid="20"/>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clickEffect" nodePh="1">
                  <p:stCondLst>
                    <p:cond delay="0"/>
                  </p:stCondLst>
                  <p:endCondLst>
                    <p:cond delay="0"/>
                  </p:end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0-#ppt_w/2"/>
                          </p:val>
                        </p:tav>
                        <p:tav tm="100000">
                          <p:val>
                            <p:strVal val="#ppt_x"/>
                          </p:val>
                        </p:tav>
                      </p:tavLst>
                    </p:anim>
                    <p:anim calcmode="lin" valueType="num">
                      <p:cBhvr additive="base">
                        <p:cTn dur="750" fill="hold"/>
                        <p:tgtEl>
                          <p:spTgt spid="20"/>
                        </p:tgtEl>
                        <p:attrNameLst>
                          <p:attrName>ppt_y</p:attrName>
                        </p:attrNameLst>
                      </p:cBhvr>
                      <p:tavLst>
                        <p:tav tm="0">
                          <p:val>
                            <p:strVal val="#ppt_y"/>
                          </p:val>
                        </p:tav>
                        <p:tav tm="100000">
                          <p:val>
                            <p:strVal val="#ppt_y"/>
                          </p:val>
                        </p:tav>
                      </p:tavLst>
                    </p:anim>
                  </p:childTnLst>
                </p:cTn>
              </p:par>
            </p:tnLst>
          </p:tmpl>
        </p:tmplLst>
      </p:bldP>
      <p:bldP spid="19" grpId="0" build="p" animBg="1">
        <p:tmplLst>
          <p:tmpl>
            <p:tnLst>
              <p:par>
                <p:cTn presetID="2" presetClass="entr" presetSubtype="8"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0-#ppt_w/2"/>
                          </p:val>
                        </p:tav>
                        <p:tav tm="100000">
                          <p:val>
                            <p:strVal val="#ppt_x"/>
                          </p:val>
                        </p:tav>
                      </p:tavLst>
                    </p:anim>
                    <p:anim calcmode="lin" valueType="num">
                      <p:cBhvr additive="base">
                        <p:cTn dur="750" fill="hold"/>
                        <p:tgtEl>
                          <p:spTgt spid="19"/>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click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0-#ppt_w/2"/>
                          </p:val>
                        </p:tav>
                        <p:tav tm="100000">
                          <p:val>
                            <p:strVal val="#ppt_x"/>
                          </p:val>
                        </p:tav>
                      </p:tavLst>
                    </p:anim>
                    <p:anim calcmode="lin" valueType="num">
                      <p:cBhvr additive="base">
                        <p:cTn dur="750" fill="hold"/>
                        <p:tgtEl>
                          <p:spTgt spid="19"/>
                        </p:tgtEl>
                        <p:attrNameLst>
                          <p:attrName>ppt_y</p:attrName>
                        </p:attrNameLst>
                      </p:cBhvr>
                      <p:tavLst>
                        <p:tav tm="0">
                          <p:val>
                            <p:strVal val="#ppt_y"/>
                          </p:val>
                        </p:tav>
                        <p:tav tm="100000">
                          <p:val>
                            <p:strVal val="#ppt_y"/>
                          </p:val>
                        </p:tav>
                      </p:tavLst>
                    </p:anim>
                  </p:childTnLst>
                </p:cTn>
              </p:par>
            </p:tnLst>
          </p:tmpl>
        </p:tmplLst>
      </p:bldP>
      <p:bldP spid="9" grpId="0" build="p" animBg="1">
        <p:tmplLst>
          <p:tmpl>
            <p:tnLst>
              <p:par>
                <p:cTn presetID="2" presetClass="entr" presetSubtype="8" fill="hold" nodeType="click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0-#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clickEffect" nodePh="1">
                  <p:stCondLst>
                    <p:cond delay="0"/>
                  </p:stCondLst>
                  <p:endCondLst>
                    <p:cond delay="0"/>
                  </p:end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0-#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2289"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nd Image 10">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0A436286-BA3C-405A-8A16-D5D786A34032}"/>
              </a:ext>
            </a:extLst>
          </p:cNvPr>
          <p:cNvSpPr>
            <a:spLocks noGrp="1"/>
          </p:cNvSpPr>
          <p:nvPr>
            <p:ph type="pic" sz="quarter" idx="19"/>
          </p:nvPr>
        </p:nvSpPr>
        <p:spPr>
          <a:xfrm>
            <a:off x="0" y="758952"/>
            <a:ext cx="9143381" cy="6099048"/>
          </a:xfrm>
          <a:prstGeom prst="rect">
            <a:avLst/>
          </a:prstGeom>
          <a:solidFill>
            <a:schemeClr val="accent4">
              <a:lumMod val="20000"/>
              <a:lumOff val="80000"/>
            </a:schemeClr>
          </a:solidFill>
        </p:spPr>
        <p:txBody>
          <a:bodyPr anchor="ctr" anchorCtr="0"/>
          <a:lstStyle>
            <a:lvl1pPr algn="ctr">
              <a:defRPr>
                <a:latin typeface="Calibri" panose="020F0502020204030204" pitchFamily="34" charset="0"/>
                <a:cs typeface="Calibri" panose="020F0502020204030204" pitchFamily="34" charset="0"/>
              </a:defRPr>
            </a:lvl1pPr>
          </a:lstStyle>
          <a:p>
            <a:endParaRPr lang="en-US" dirty="0"/>
          </a:p>
        </p:txBody>
      </p:sp>
      <p:sp>
        <p:nvSpPr>
          <p:cNvPr id="10" name="Text Placeholder 1"/>
          <p:cNvSpPr>
            <a:spLocks noGrp="1"/>
          </p:cNvSpPr>
          <p:nvPr>
            <p:ph type="body" sz="quarter" idx="12"/>
          </p:nvPr>
        </p:nvSpPr>
        <p:spPr>
          <a:xfrm>
            <a:off x="680384" y="2708921"/>
            <a:ext cx="2743200" cy="2736303"/>
          </a:xfrm>
          <a:prstGeom prst="ellipse">
            <a:avLst/>
          </a:prstGeom>
          <a:solidFill>
            <a:srgbClr val="00AEEF">
              <a:alpha val="80000"/>
            </a:srgbClr>
          </a:solidFill>
        </p:spPr>
        <p:txBody>
          <a:bodyPr anchor="ctr">
            <a:normAutofit/>
          </a:bodyPr>
          <a:lstStyle>
            <a:lvl1pPr marL="0" algn="ctr">
              <a:lnSpc>
                <a:spcPts val="2100"/>
              </a:lnSpc>
              <a:spcBef>
                <a:spcPts val="0"/>
              </a:spcBef>
              <a:spcAft>
                <a:spcPts val="0"/>
              </a:spcAft>
              <a:defRPr sz="2200" b="0">
                <a:solidFill>
                  <a:schemeClr val="bg1"/>
                </a:solidFill>
                <a:latin typeface="Calibri" panose="020F0502020204030204" pitchFamily="34" charset="0"/>
                <a:ea typeface="Open Sans" pitchFamily="34" charset="0"/>
                <a:cs typeface="Calibri" panose="020F0502020204030204" pitchFamily="34" charset="0"/>
              </a:defRPr>
            </a:lvl1pPr>
          </a:lstStyle>
          <a:p>
            <a:pPr lvl="0"/>
            <a:r>
              <a:rPr lang="en-US" dirty="0"/>
              <a:t>Click to edit Master text styles</a:t>
            </a:r>
          </a:p>
        </p:txBody>
      </p:sp>
      <p:sp>
        <p:nvSpPr>
          <p:cNvPr id="11" name="Text Placeholder 2"/>
          <p:cNvSpPr>
            <a:spLocks noGrp="1"/>
          </p:cNvSpPr>
          <p:nvPr>
            <p:ph type="body" sz="quarter" idx="13"/>
          </p:nvPr>
        </p:nvSpPr>
        <p:spPr>
          <a:xfrm>
            <a:off x="3202104" y="2708921"/>
            <a:ext cx="2743200" cy="2736303"/>
          </a:xfrm>
          <a:prstGeom prst="ellipse">
            <a:avLst/>
          </a:prstGeom>
          <a:solidFill>
            <a:srgbClr val="00AEEF">
              <a:alpha val="80000"/>
            </a:srgbClr>
          </a:solidFill>
        </p:spPr>
        <p:txBody>
          <a:bodyPr anchor="ctr">
            <a:normAutofit/>
          </a:bodyPr>
          <a:lstStyle>
            <a:lvl1pPr marL="0" algn="ctr">
              <a:lnSpc>
                <a:spcPts val="2100"/>
              </a:lnSpc>
              <a:spcBef>
                <a:spcPts val="0"/>
              </a:spcBef>
              <a:spcAft>
                <a:spcPts val="0"/>
              </a:spcAft>
              <a:defRPr sz="2200" b="0">
                <a:solidFill>
                  <a:schemeClr val="bg1"/>
                </a:solidFill>
                <a:latin typeface="Calibri" panose="020F0502020204030204" pitchFamily="34" charset="0"/>
                <a:ea typeface="Open Sans" pitchFamily="34" charset="0"/>
                <a:cs typeface="Calibri" panose="020F0502020204030204" pitchFamily="34" charset="0"/>
              </a:defRPr>
            </a:lvl1pPr>
          </a:lstStyle>
          <a:p>
            <a:pPr lvl="0"/>
            <a:r>
              <a:rPr lang="en-US" dirty="0"/>
              <a:t>Click to edit Master text styles</a:t>
            </a:r>
          </a:p>
        </p:txBody>
      </p:sp>
      <p:sp>
        <p:nvSpPr>
          <p:cNvPr id="12" name="Text Placeholder 3"/>
          <p:cNvSpPr>
            <a:spLocks noGrp="1"/>
          </p:cNvSpPr>
          <p:nvPr>
            <p:ph type="body" sz="quarter" idx="14"/>
          </p:nvPr>
        </p:nvSpPr>
        <p:spPr>
          <a:xfrm>
            <a:off x="5723824" y="2708921"/>
            <a:ext cx="2743200" cy="2736303"/>
          </a:xfrm>
          <a:prstGeom prst="ellipse">
            <a:avLst/>
          </a:prstGeom>
          <a:solidFill>
            <a:srgbClr val="00AEEF">
              <a:alpha val="80000"/>
            </a:srgbClr>
          </a:solidFill>
        </p:spPr>
        <p:txBody>
          <a:bodyPr anchor="ctr">
            <a:normAutofit/>
          </a:bodyPr>
          <a:lstStyle>
            <a:lvl1pPr marL="0" algn="ctr">
              <a:lnSpc>
                <a:spcPts val="2100"/>
              </a:lnSpc>
              <a:spcBef>
                <a:spcPts val="0"/>
              </a:spcBef>
              <a:spcAft>
                <a:spcPts val="0"/>
              </a:spcAft>
              <a:defRPr sz="2200" b="0">
                <a:solidFill>
                  <a:schemeClr val="bg1"/>
                </a:solidFill>
                <a:latin typeface="Calibri" panose="020F0502020204030204" pitchFamily="34" charset="0"/>
                <a:ea typeface="Open Sans" pitchFamily="34" charset="0"/>
                <a:cs typeface="Calibri" panose="020F0502020204030204" pitchFamily="34" charset="0"/>
              </a:defRPr>
            </a:lvl1pPr>
          </a:lstStyle>
          <a:p>
            <a:pPr lvl="0"/>
            <a:r>
              <a:rPr lang="en-US" dirty="0"/>
              <a:t>Click to edit Master text styles</a:t>
            </a:r>
          </a:p>
        </p:txBody>
      </p:sp>
      <p:sp>
        <p:nvSpPr>
          <p:cNvPr id="7" name="Title">
            <a:extLst>
              <a:ext uri="{FF2B5EF4-FFF2-40B4-BE49-F238E27FC236}">
                <a16:creationId xmlns:a16="http://schemas.microsoft.com/office/drawing/2014/main" id="{C6B4A578-4C54-4D00-9660-4A47F24E1A8C}"/>
              </a:ext>
            </a:extLst>
          </p:cNvPr>
          <p:cNvSpPr>
            <a:spLocks noGrp="1"/>
          </p:cNvSpPr>
          <p:nvPr>
            <p:ph type="title" hasCustomPrompt="1"/>
          </p:nvPr>
        </p:nvSpPr>
        <p:spPr>
          <a:xfrm>
            <a:off x="231498" y="340684"/>
            <a:ext cx="8912502" cy="383216"/>
          </a:xfrm>
          <a:prstGeom prst="rect">
            <a:avLst/>
          </a:prstGeom>
        </p:spPr>
        <p:txBody>
          <a:bodyPr anchor="ctr" anchorCtr="0">
            <a:noAutofit/>
          </a:bodyPr>
          <a:lstStyle>
            <a:lvl1pPr>
              <a:defRPr sz="2200" b="1">
                <a:latin typeface="Calibri" panose="020F0502020204030204" pitchFamily="34" charset="0"/>
                <a:ea typeface="Open Sans" panose="020B0606030504020204" pitchFamily="34" charset="0"/>
                <a:cs typeface="Calibri" panose="020F0502020204030204" pitchFamily="34" charset="0"/>
              </a:defRPr>
            </a:lvl1pPr>
          </a:lstStyle>
          <a:p>
            <a:r>
              <a:rPr lang="en-US" dirty="0"/>
              <a:t>Type in Screen Title</a:t>
            </a:r>
          </a:p>
        </p:txBody>
      </p:sp>
    </p:spTree>
    <p:custDataLst>
      <p:tags r:id="rId1"/>
    </p:custDataLst>
  </p:cSld>
  <p:clrMapOvr>
    <a:masterClrMapping/>
  </p:clrMapOvr>
  <p:extLst>
    <p:ext uri="{DCECCB84-F9BA-43D5-87BE-67443E8EF086}">
      <p15:sldGuideLst xmlns:p15="http://schemas.microsoft.com/office/powerpoint/2012/main">
        <p15:guide id="1" orient="horz" pos="1713"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Image 11">
    <p:spTree>
      <p:nvGrpSpPr>
        <p:cNvPr id="1" name=""/>
        <p:cNvGrpSpPr/>
        <p:nvPr/>
      </p:nvGrpSpPr>
      <p:grpSpPr>
        <a:xfrm>
          <a:off x="0" y="0"/>
          <a:ext cx="0" cy="0"/>
          <a:chOff x="0" y="0"/>
          <a:chExt cx="0" cy="0"/>
        </a:xfrm>
      </p:grpSpPr>
      <p:sp>
        <p:nvSpPr>
          <p:cNvPr id="10" name="Picture Placeholder">
            <a:extLst>
              <a:ext uri="{FF2B5EF4-FFF2-40B4-BE49-F238E27FC236}">
                <a16:creationId xmlns:a16="http://schemas.microsoft.com/office/drawing/2014/main" id="{D10CEE2F-7326-4FE4-8E23-FB93793E9B0B}"/>
              </a:ext>
            </a:extLst>
          </p:cNvPr>
          <p:cNvSpPr>
            <a:spLocks noGrp="1"/>
          </p:cNvSpPr>
          <p:nvPr>
            <p:ph type="pic" sz="quarter" idx="19"/>
          </p:nvPr>
        </p:nvSpPr>
        <p:spPr>
          <a:xfrm>
            <a:off x="0" y="762000"/>
            <a:ext cx="9143381" cy="6096000"/>
          </a:xfrm>
          <a:prstGeom prst="rect">
            <a:avLst/>
          </a:prstGeom>
          <a:solidFill>
            <a:schemeClr val="accent4">
              <a:lumMod val="20000"/>
              <a:lumOff val="80000"/>
            </a:schemeClr>
          </a:solidFill>
          <a:ln>
            <a:noFill/>
          </a:ln>
        </p:spPr>
        <p:txBody>
          <a:bodyPr anchor="ctr" anchorCtr="0"/>
          <a:lstStyle>
            <a:lvl1pPr algn="ctr">
              <a:defRPr>
                <a:latin typeface="Calibri" panose="020F0502020204030204" pitchFamily="34" charset="0"/>
                <a:cs typeface="Calibri" panose="020F0502020204030204" pitchFamily="34" charset="0"/>
              </a:defRPr>
            </a:lvl1pPr>
          </a:lstStyle>
          <a:p>
            <a:endParaRPr lang="en-US" dirty="0"/>
          </a:p>
        </p:txBody>
      </p:sp>
      <p:sp>
        <p:nvSpPr>
          <p:cNvPr id="3" name="Text Placeholder">
            <a:extLst>
              <a:ext uri="{FF2B5EF4-FFF2-40B4-BE49-F238E27FC236}">
                <a16:creationId xmlns:a16="http://schemas.microsoft.com/office/drawing/2014/main" id="{85683E01-E00B-41BD-8127-F710A53E4EDF}"/>
              </a:ext>
            </a:extLst>
          </p:cNvPr>
          <p:cNvSpPr>
            <a:spLocks noGrp="1"/>
          </p:cNvSpPr>
          <p:nvPr>
            <p:ph type="body" sz="quarter" idx="21"/>
          </p:nvPr>
        </p:nvSpPr>
        <p:spPr>
          <a:xfrm>
            <a:off x="0" y="4774372"/>
            <a:ext cx="5171768" cy="1583494"/>
          </a:xfrm>
          <a:prstGeom prst="rect">
            <a:avLst/>
          </a:prstGeom>
          <a:solidFill>
            <a:srgbClr val="00AEEF"/>
          </a:solidFill>
          <a:ln>
            <a:noFill/>
          </a:ln>
        </p:spPr>
        <p:txBody>
          <a:bodyPr lIns="274320" tIns="91440" rIns="457200" bIns="91440"/>
          <a:lstStyle>
            <a:lvl1pPr marL="274320" indent="-158349">
              <a:lnSpc>
                <a:spcPts val="2500"/>
              </a:lnSpc>
              <a:spcBef>
                <a:spcPts val="1200"/>
              </a:spcBef>
              <a:spcAft>
                <a:spcPts val="0"/>
              </a:spcAft>
              <a:buFont typeface="Arial" panose="020B0604020202020204" pitchFamily="34" charset="0"/>
              <a:buChar char="•"/>
              <a:defRPr sz="2200">
                <a:ln>
                  <a:noFill/>
                </a:ln>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endParaRPr lang="en-US" dirty="0"/>
          </a:p>
        </p:txBody>
      </p:sp>
      <p:sp>
        <p:nvSpPr>
          <p:cNvPr id="6" name="Title">
            <a:extLst>
              <a:ext uri="{FF2B5EF4-FFF2-40B4-BE49-F238E27FC236}">
                <a16:creationId xmlns:a16="http://schemas.microsoft.com/office/drawing/2014/main" id="{BFC52156-99A3-463B-AEBF-2EAEFA1AA68A}"/>
              </a:ext>
            </a:extLst>
          </p:cNvPr>
          <p:cNvSpPr>
            <a:spLocks noGrp="1"/>
          </p:cNvSpPr>
          <p:nvPr>
            <p:ph type="title" hasCustomPrompt="1"/>
          </p:nvPr>
        </p:nvSpPr>
        <p:spPr>
          <a:xfrm>
            <a:off x="231498" y="340684"/>
            <a:ext cx="8912502" cy="383216"/>
          </a:xfrm>
          <a:prstGeom prst="rect">
            <a:avLst/>
          </a:prstGeom>
        </p:spPr>
        <p:txBody>
          <a:bodyPr anchor="ctr" anchorCtr="0">
            <a:noAutofit/>
          </a:bodyPr>
          <a:lstStyle>
            <a:lvl1pPr>
              <a:defRPr sz="2200" b="1">
                <a:latin typeface="Calibri" panose="020F0502020204030204" pitchFamily="34" charset="0"/>
                <a:ea typeface="Open Sans" panose="020B0606030504020204" pitchFamily="34" charset="0"/>
                <a:cs typeface="Calibri" panose="020F0502020204030204" pitchFamily="34" charset="0"/>
              </a:defRPr>
            </a:lvl1pPr>
          </a:lstStyle>
          <a:p>
            <a:r>
              <a:rPr lang="en-US" dirty="0"/>
              <a:t>Type in Screen Title</a:t>
            </a:r>
          </a:p>
        </p:txBody>
      </p:sp>
    </p:spTree>
    <p:custDataLst>
      <p:tags r:id="rId1"/>
    </p:custDataLst>
    <p:extLst>
      <p:ext uri="{BB962C8B-B14F-4D97-AF65-F5344CB8AC3E}">
        <p14:creationId xmlns:p14="http://schemas.microsoft.com/office/powerpoint/2010/main" val="2918296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o Template">
    <p:spTree>
      <p:nvGrpSpPr>
        <p:cNvPr id="1" name=""/>
        <p:cNvGrpSpPr/>
        <p:nvPr/>
      </p:nvGrpSpPr>
      <p:grpSpPr>
        <a:xfrm>
          <a:off x="0" y="0"/>
          <a:ext cx="0" cy="0"/>
          <a:chOff x="0" y="0"/>
          <a:chExt cx="0" cy="0"/>
        </a:xfrm>
      </p:grpSpPr>
      <p:sp>
        <p:nvSpPr>
          <p:cNvPr id="7" name="Media Placeholder">
            <a:extLst>
              <a:ext uri="{FF2B5EF4-FFF2-40B4-BE49-F238E27FC236}">
                <a16:creationId xmlns:a16="http://schemas.microsoft.com/office/drawing/2014/main" id="{E268EC7C-52C9-4411-98B3-97B7BD667E91}"/>
              </a:ext>
            </a:extLst>
          </p:cNvPr>
          <p:cNvSpPr>
            <a:spLocks noGrp="1"/>
          </p:cNvSpPr>
          <p:nvPr>
            <p:ph type="media" sz="quarter" idx="10"/>
          </p:nvPr>
        </p:nvSpPr>
        <p:spPr>
          <a:xfrm>
            <a:off x="660400" y="1182329"/>
            <a:ext cx="7823200" cy="5151126"/>
          </a:xfrm>
          <a:prstGeom prst="rect">
            <a:avLst/>
          </a:prstGeom>
          <a:solidFill>
            <a:srgbClr val="AFEAFF"/>
          </a:solidFill>
        </p:spPr>
        <p:txBody>
          <a:bodyPr anchor="ctr" anchorCtr="0"/>
          <a:lstStyle>
            <a:lvl1pPr algn="ctr">
              <a:defRPr>
                <a:latin typeface="Calibri" panose="020F0502020204030204" pitchFamily="34" charset="0"/>
                <a:cs typeface="Calibri" panose="020F0502020204030204" pitchFamily="34" charset="0"/>
              </a:defRPr>
            </a:lvl1pPr>
          </a:lstStyle>
          <a:p>
            <a:endParaRPr lang="en-US" dirty="0"/>
          </a:p>
        </p:txBody>
      </p:sp>
      <p:cxnSp>
        <p:nvCxnSpPr>
          <p:cNvPr id="9" name="Straight Connector 2">
            <a:extLst>
              <a:ext uri="{FF2B5EF4-FFF2-40B4-BE49-F238E27FC236}">
                <a16:creationId xmlns:a16="http://schemas.microsoft.com/office/drawing/2014/main" id="{2EB90112-C44C-4349-BA42-83E2E79A277F}"/>
              </a:ext>
            </a:extLst>
          </p:cNvPr>
          <p:cNvCxnSpPr/>
          <p:nvPr userDrawn="1"/>
        </p:nvCxnSpPr>
        <p:spPr>
          <a:xfrm>
            <a:off x="660400" y="1126522"/>
            <a:ext cx="7823200" cy="0"/>
          </a:xfrm>
          <a:prstGeom prst="line">
            <a:avLst/>
          </a:prstGeom>
          <a:ln w="114300">
            <a:solidFill>
              <a:srgbClr val="00AEEF"/>
            </a:solidFill>
          </a:ln>
        </p:spPr>
        <p:style>
          <a:lnRef idx="1">
            <a:schemeClr val="accent1"/>
          </a:lnRef>
          <a:fillRef idx="0">
            <a:schemeClr val="accent1"/>
          </a:fillRef>
          <a:effectRef idx="0">
            <a:schemeClr val="accent1"/>
          </a:effectRef>
          <a:fontRef idx="minor">
            <a:schemeClr val="tx1"/>
          </a:fontRef>
        </p:style>
      </p:cxnSp>
      <p:cxnSp>
        <p:nvCxnSpPr>
          <p:cNvPr id="10" name="Straight Connector 1">
            <a:extLst>
              <a:ext uri="{FF2B5EF4-FFF2-40B4-BE49-F238E27FC236}">
                <a16:creationId xmlns:a16="http://schemas.microsoft.com/office/drawing/2014/main" id="{2F19B428-C086-4810-8ACF-4D6E61A2F869}"/>
              </a:ext>
            </a:extLst>
          </p:cNvPr>
          <p:cNvCxnSpPr/>
          <p:nvPr userDrawn="1"/>
        </p:nvCxnSpPr>
        <p:spPr>
          <a:xfrm>
            <a:off x="660400" y="6417932"/>
            <a:ext cx="7823200" cy="0"/>
          </a:xfrm>
          <a:prstGeom prst="line">
            <a:avLst/>
          </a:prstGeom>
          <a:ln w="114300">
            <a:solidFill>
              <a:srgbClr val="00AEEF"/>
            </a:solidFill>
          </a:ln>
        </p:spPr>
        <p:style>
          <a:lnRef idx="1">
            <a:schemeClr val="accent1"/>
          </a:lnRef>
          <a:fillRef idx="0">
            <a:schemeClr val="accent1"/>
          </a:fillRef>
          <a:effectRef idx="0">
            <a:schemeClr val="accent1"/>
          </a:effectRef>
          <a:fontRef idx="minor">
            <a:schemeClr val="tx1"/>
          </a:fontRef>
        </p:style>
      </p:cxnSp>
      <p:sp>
        <p:nvSpPr>
          <p:cNvPr id="13" name="Text Placeholder">
            <a:extLst>
              <a:ext uri="{FF2B5EF4-FFF2-40B4-BE49-F238E27FC236}">
                <a16:creationId xmlns:a16="http://schemas.microsoft.com/office/drawing/2014/main" id="{C53A89B4-AF8B-4917-8903-C658B05FB861}"/>
              </a:ext>
            </a:extLst>
          </p:cNvPr>
          <p:cNvSpPr>
            <a:spLocks noGrp="1"/>
          </p:cNvSpPr>
          <p:nvPr>
            <p:ph type="body" sz="quarter" idx="11"/>
          </p:nvPr>
        </p:nvSpPr>
        <p:spPr>
          <a:xfrm>
            <a:off x="660400" y="5495290"/>
            <a:ext cx="7823200" cy="847997"/>
          </a:xfrm>
          <a:prstGeom prst="rect">
            <a:avLst/>
          </a:prstGeom>
          <a:solidFill>
            <a:schemeClr val="tx1">
              <a:alpha val="54000"/>
            </a:schemeClr>
          </a:solidFill>
        </p:spPr>
        <p:txBody>
          <a:bodyPr anchor="ctr" anchorCtr="0"/>
          <a:lstStyle>
            <a:lvl1pPr marL="0" algn="ctr">
              <a:lnSpc>
                <a:spcPts val="2500"/>
              </a:lnSpc>
              <a:spcBef>
                <a:spcPts val="1200"/>
              </a:spcBef>
              <a:spcAft>
                <a:spcPts val="0"/>
              </a:spcAft>
              <a:defRPr sz="2200" b="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endParaRPr lang="en-US" dirty="0"/>
          </a:p>
        </p:txBody>
      </p:sp>
      <p:sp>
        <p:nvSpPr>
          <p:cNvPr id="8" name="Title">
            <a:extLst>
              <a:ext uri="{FF2B5EF4-FFF2-40B4-BE49-F238E27FC236}">
                <a16:creationId xmlns:a16="http://schemas.microsoft.com/office/drawing/2014/main" id="{82400627-004F-47F3-ACC4-92768398BD4A}"/>
              </a:ext>
            </a:extLst>
          </p:cNvPr>
          <p:cNvSpPr>
            <a:spLocks noGrp="1"/>
          </p:cNvSpPr>
          <p:nvPr>
            <p:ph type="title" hasCustomPrompt="1"/>
          </p:nvPr>
        </p:nvSpPr>
        <p:spPr>
          <a:xfrm>
            <a:off x="231498" y="340684"/>
            <a:ext cx="8912502" cy="383214"/>
          </a:xfrm>
          <a:prstGeom prst="rect">
            <a:avLst/>
          </a:prstGeom>
        </p:spPr>
        <p:txBody>
          <a:bodyPr anchor="ctr" anchorCtr="0">
            <a:noAutofit/>
          </a:bodyPr>
          <a:lstStyle>
            <a:lvl1pPr>
              <a:defRPr sz="2200" b="1">
                <a:latin typeface="Calibri" panose="020F0502020204030204" pitchFamily="34" charset="0"/>
                <a:ea typeface="Open Sans" panose="020B0606030504020204" pitchFamily="34" charset="0"/>
                <a:cs typeface="Calibri" panose="020F0502020204030204" pitchFamily="34" charset="0"/>
              </a:defRPr>
            </a:lvl1pPr>
          </a:lstStyle>
          <a:p>
            <a:r>
              <a:rPr lang="en-US" dirty="0"/>
              <a:t>Type in Screen Title</a:t>
            </a:r>
          </a:p>
        </p:txBody>
      </p:sp>
    </p:spTree>
    <p:custDataLst>
      <p:tags r:id="rId1"/>
    </p:custDataLst>
    <p:extLst>
      <p:ext uri="{BB962C8B-B14F-4D97-AF65-F5344CB8AC3E}">
        <p14:creationId xmlns:p14="http://schemas.microsoft.com/office/powerpoint/2010/main" val="249841170"/>
      </p:ext>
    </p:extLst>
  </p:cSld>
  <p:clrMapOvr>
    <a:masterClrMapping/>
  </p:clrMapOvr>
  <p:extLst>
    <p:ext uri="{DCECCB84-F9BA-43D5-87BE-67443E8EF086}">
      <p15:sldGuideLst xmlns:p15="http://schemas.microsoft.com/office/powerpoint/2012/main">
        <p15:guide id="1" pos="2880" userDrawn="1">
          <p15:clr>
            <a:srgbClr val="FBAE40"/>
          </p15:clr>
        </p15:guide>
        <p15:guide id="2" pos="416" userDrawn="1">
          <p15:clr>
            <a:srgbClr val="FBAE40"/>
          </p15:clr>
        </p15:guide>
        <p15:guide id="3" pos="5344" userDrawn="1">
          <p15:clr>
            <a:srgbClr val="FBAE40"/>
          </p15:clr>
        </p15:guide>
        <p15:guide id="4" orient="horz" pos="2159" userDrawn="1">
          <p15:clr>
            <a:srgbClr val="FBAE40"/>
          </p15:clr>
        </p15:guide>
        <p15:guide id="5" orient="horz" pos="722"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Only 1">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D9CCB942-8338-4135-A471-3043554624B5}"/>
              </a:ext>
            </a:extLst>
          </p:cNvPr>
          <p:cNvSpPr/>
          <p:nvPr userDrawn="1"/>
        </p:nvSpPr>
        <p:spPr>
          <a:xfrm>
            <a:off x="1" y="758952"/>
            <a:ext cx="9167220" cy="6099048"/>
          </a:xfrm>
          <a:prstGeom prst="rect">
            <a:avLst/>
          </a:prstGeom>
          <a:solidFill>
            <a:srgbClr val="D9D9D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7" name="Rectangle 2">
            <a:extLst>
              <a:ext uri="{FF2B5EF4-FFF2-40B4-BE49-F238E27FC236}">
                <a16:creationId xmlns:a16="http://schemas.microsoft.com/office/drawing/2014/main" id="{ABE3943D-B496-4C0B-9314-A974D6C56CA9}"/>
              </a:ext>
            </a:extLst>
          </p:cNvPr>
          <p:cNvSpPr/>
          <p:nvPr userDrawn="1"/>
        </p:nvSpPr>
        <p:spPr>
          <a:xfrm>
            <a:off x="1840410" y="6122325"/>
            <a:ext cx="7315201" cy="735675"/>
          </a:xfrm>
          <a:prstGeom prst="rect">
            <a:avLst/>
          </a:prstGeom>
          <a:solidFill>
            <a:srgbClr val="959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8" name="Rectangle 1">
            <a:extLst>
              <a:ext uri="{FF2B5EF4-FFF2-40B4-BE49-F238E27FC236}">
                <a16:creationId xmlns:a16="http://schemas.microsoft.com/office/drawing/2014/main" id="{7A2FFA41-424C-4926-A188-C9565378162A}"/>
              </a:ext>
            </a:extLst>
          </p:cNvPr>
          <p:cNvSpPr/>
          <p:nvPr userDrawn="1"/>
        </p:nvSpPr>
        <p:spPr>
          <a:xfrm>
            <a:off x="1" y="1207985"/>
            <a:ext cx="1840410" cy="5650015"/>
          </a:xfrm>
          <a:prstGeom prst="rect">
            <a:avLst/>
          </a:prstGeom>
          <a:gradFill>
            <a:gsLst>
              <a:gs pos="0">
                <a:srgbClr val="CBCBCB">
                  <a:alpha val="0"/>
                </a:srgbClr>
              </a:gs>
              <a:gs pos="41000">
                <a:srgbClr val="CBCBCB">
                  <a:alpha val="50000"/>
                </a:srgbClr>
              </a:gs>
              <a:gs pos="100000">
                <a:srgbClr val="9F9F9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14" name="Text Placeholder 1">
            <a:extLst>
              <a:ext uri="{FF2B5EF4-FFF2-40B4-BE49-F238E27FC236}">
                <a16:creationId xmlns:a16="http://schemas.microsoft.com/office/drawing/2014/main" id="{B2EA6BA7-3710-48BC-BEB7-4658915C12AE}"/>
              </a:ext>
            </a:extLst>
          </p:cNvPr>
          <p:cNvSpPr>
            <a:spLocks noGrp="1"/>
          </p:cNvSpPr>
          <p:nvPr>
            <p:ph type="body" sz="quarter" idx="10"/>
          </p:nvPr>
        </p:nvSpPr>
        <p:spPr>
          <a:xfrm>
            <a:off x="1840409" y="1298431"/>
            <a:ext cx="6519819" cy="645578"/>
          </a:xfrm>
          <a:prstGeom prst="rect">
            <a:avLst/>
          </a:prstGeom>
          <a:solidFill>
            <a:srgbClr val="00AEEF"/>
          </a:solidFill>
        </p:spPr>
        <p:txBody>
          <a:bodyPr anchor="ctr" anchorCtr="0"/>
          <a:lstStyle>
            <a:lvl1pPr marL="243614">
              <a:lnSpc>
                <a:spcPts val="2500"/>
              </a:lnSpc>
              <a:spcBef>
                <a:spcPts val="1200"/>
              </a:spcBef>
              <a:spcAft>
                <a:spcPts val="0"/>
              </a:spcAft>
              <a:defRPr sz="220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endParaRPr lang="en-US" dirty="0"/>
          </a:p>
        </p:txBody>
      </p:sp>
      <p:sp>
        <p:nvSpPr>
          <p:cNvPr id="15" name="Text Placeholder 2">
            <a:extLst>
              <a:ext uri="{FF2B5EF4-FFF2-40B4-BE49-F238E27FC236}">
                <a16:creationId xmlns:a16="http://schemas.microsoft.com/office/drawing/2014/main" id="{6C6B40B9-0A3C-4296-BA8D-7ACEE953276E}"/>
              </a:ext>
            </a:extLst>
          </p:cNvPr>
          <p:cNvSpPr>
            <a:spLocks noGrp="1"/>
          </p:cNvSpPr>
          <p:nvPr>
            <p:ph type="body" sz="quarter" idx="11"/>
          </p:nvPr>
        </p:nvSpPr>
        <p:spPr>
          <a:xfrm>
            <a:off x="1840409" y="2096428"/>
            <a:ext cx="6519819" cy="645578"/>
          </a:xfrm>
          <a:prstGeom prst="rect">
            <a:avLst/>
          </a:prstGeom>
          <a:solidFill>
            <a:srgbClr val="00AEEF"/>
          </a:solidFill>
        </p:spPr>
        <p:txBody>
          <a:bodyPr anchor="ctr" anchorCtr="0"/>
          <a:lstStyle>
            <a:lvl1pPr marL="243614">
              <a:lnSpc>
                <a:spcPts val="2500"/>
              </a:lnSpc>
              <a:spcBef>
                <a:spcPts val="1200"/>
              </a:spcBef>
              <a:spcAft>
                <a:spcPts val="0"/>
              </a:spcAft>
              <a:defRPr sz="220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endParaRPr lang="en-US" dirty="0"/>
          </a:p>
        </p:txBody>
      </p:sp>
      <p:sp>
        <p:nvSpPr>
          <p:cNvPr id="16" name="Text Placeholder 3">
            <a:extLst>
              <a:ext uri="{FF2B5EF4-FFF2-40B4-BE49-F238E27FC236}">
                <a16:creationId xmlns:a16="http://schemas.microsoft.com/office/drawing/2014/main" id="{5E97609E-D94B-4DC4-A8AE-028902A6EBF8}"/>
              </a:ext>
            </a:extLst>
          </p:cNvPr>
          <p:cNvSpPr>
            <a:spLocks noGrp="1"/>
          </p:cNvSpPr>
          <p:nvPr>
            <p:ph type="body" sz="quarter" idx="12"/>
          </p:nvPr>
        </p:nvSpPr>
        <p:spPr>
          <a:xfrm>
            <a:off x="1828800" y="2894425"/>
            <a:ext cx="6519819" cy="645578"/>
          </a:xfrm>
          <a:prstGeom prst="rect">
            <a:avLst/>
          </a:prstGeom>
          <a:solidFill>
            <a:srgbClr val="00AEEF"/>
          </a:solidFill>
        </p:spPr>
        <p:txBody>
          <a:bodyPr anchor="ctr" anchorCtr="0"/>
          <a:lstStyle>
            <a:lvl1pPr marL="243614">
              <a:lnSpc>
                <a:spcPts val="2500"/>
              </a:lnSpc>
              <a:spcBef>
                <a:spcPts val="1200"/>
              </a:spcBef>
              <a:spcAft>
                <a:spcPts val="0"/>
              </a:spcAft>
              <a:defRPr sz="220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endParaRPr lang="en-US" dirty="0"/>
          </a:p>
        </p:txBody>
      </p:sp>
      <p:sp>
        <p:nvSpPr>
          <p:cNvPr id="17" name="Text Placeholder 4">
            <a:extLst>
              <a:ext uri="{FF2B5EF4-FFF2-40B4-BE49-F238E27FC236}">
                <a16:creationId xmlns:a16="http://schemas.microsoft.com/office/drawing/2014/main" id="{5F6B185F-F515-4E96-BD6F-D5DD7C7C3BD9}"/>
              </a:ext>
            </a:extLst>
          </p:cNvPr>
          <p:cNvSpPr>
            <a:spLocks noGrp="1"/>
          </p:cNvSpPr>
          <p:nvPr>
            <p:ph type="body" sz="quarter" idx="13"/>
          </p:nvPr>
        </p:nvSpPr>
        <p:spPr>
          <a:xfrm>
            <a:off x="1840409" y="3692422"/>
            <a:ext cx="6519819" cy="645578"/>
          </a:xfrm>
          <a:prstGeom prst="rect">
            <a:avLst/>
          </a:prstGeom>
          <a:solidFill>
            <a:srgbClr val="00AEEF"/>
          </a:solidFill>
        </p:spPr>
        <p:txBody>
          <a:bodyPr anchor="ctr" anchorCtr="0"/>
          <a:lstStyle>
            <a:lvl1pPr marL="243614">
              <a:lnSpc>
                <a:spcPts val="2500"/>
              </a:lnSpc>
              <a:spcBef>
                <a:spcPts val="1200"/>
              </a:spcBef>
              <a:spcAft>
                <a:spcPts val="0"/>
              </a:spcAft>
              <a:defRPr sz="220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endParaRPr lang="en-US" dirty="0"/>
          </a:p>
        </p:txBody>
      </p:sp>
      <p:sp>
        <p:nvSpPr>
          <p:cNvPr id="18" name="Text Placeholder 5">
            <a:extLst>
              <a:ext uri="{FF2B5EF4-FFF2-40B4-BE49-F238E27FC236}">
                <a16:creationId xmlns:a16="http://schemas.microsoft.com/office/drawing/2014/main" id="{6A2B4AD4-2AF7-4140-B582-C951EE66FE54}"/>
              </a:ext>
            </a:extLst>
          </p:cNvPr>
          <p:cNvSpPr>
            <a:spLocks noGrp="1"/>
          </p:cNvSpPr>
          <p:nvPr>
            <p:ph type="body" sz="quarter" idx="14"/>
          </p:nvPr>
        </p:nvSpPr>
        <p:spPr>
          <a:xfrm>
            <a:off x="1828800" y="4490419"/>
            <a:ext cx="6519819" cy="645578"/>
          </a:xfrm>
          <a:prstGeom prst="rect">
            <a:avLst/>
          </a:prstGeom>
          <a:solidFill>
            <a:srgbClr val="00AEEF"/>
          </a:solidFill>
        </p:spPr>
        <p:txBody>
          <a:bodyPr anchor="ctr" anchorCtr="0"/>
          <a:lstStyle>
            <a:lvl1pPr marL="243614">
              <a:lnSpc>
                <a:spcPts val="2500"/>
              </a:lnSpc>
              <a:spcBef>
                <a:spcPts val="1200"/>
              </a:spcBef>
              <a:spcAft>
                <a:spcPts val="0"/>
              </a:spcAft>
              <a:defRPr sz="220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endParaRPr lang="en-US" dirty="0"/>
          </a:p>
        </p:txBody>
      </p:sp>
      <p:sp>
        <p:nvSpPr>
          <p:cNvPr id="19" name="Text Placeholder 6">
            <a:extLst>
              <a:ext uri="{FF2B5EF4-FFF2-40B4-BE49-F238E27FC236}">
                <a16:creationId xmlns:a16="http://schemas.microsoft.com/office/drawing/2014/main" id="{84E43FBA-789C-4A97-970E-7396E843FEEC}"/>
              </a:ext>
            </a:extLst>
          </p:cNvPr>
          <p:cNvSpPr>
            <a:spLocks noGrp="1"/>
          </p:cNvSpPr>
          <p:nvPr>
            <p:ph type="body" sz="quarter" idx="15"/>
          </p:nvPr>
        </p:nvSpPr>
        <p:spPr>
          <a:xfrm>
            <a:off x="1840409" y="5288414"/>
            <a:ext cx="6519819" cy="645578"/>
          </a:xfrm>
          <a:prstGeom prst="rect">
            <a:avLst/>
          </a:prstGeom>
          <a:solidFill>
            <a:srgbClr val="00AEEF"/>
          </a:solidFill>
        </p:spPr>
        <p:txBody>
          <a:bodyPr anchor="ctr" anchorCtr="0"/>
          <a:lstStyle>
            <a:lvl1pPr marL="243614">
              <a:lnSpc>
                <a:spcPts val="2500"/>
              </a:lnSpc>
              <a:spcBef>
                <a:spcPts val="1200"/>
              </a:spcBef>
              <a:spcAft>
                <a:spcPts val="0"/>
              </a:spcAft>
              <a:defRPr sz="220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endParaRPr lang="en-US" dirty="0"/>
          </a:p>
        </p:txBody>
      </p:sp>
      <p:sp>
        <p:nvSpPr>
          <p:cNvPr id="13" name="Title">
            <a:extLst>
              <a:ext uri="{FF2B5EF4-FFF2-40B4-BE49-F238E27FC236}">
                <a16:creationId xmlns:a16="http://schemas.microsoft.com/office/drawing/2014/main" id="{C98721D1-9FAD-4746-9132-7C4B8C596D73}"/>
              </a:ext>
            </a:extLst>
          </p:cNvPr>
          <p:cNvSpPr>
            <a:spLocks noGrp="1"/>
          </p:cNvSpPr>
          <p:nvPr>
            <p:ph type="title" hasCustomPrompt="1"/>
          </p:nvPr>
        </p:nvSpPr>
        <p:spPr>
          <a:xfrm>
            <a:off x="231498" y="340684"/>
            <a:ext cx="8912502" cy="383216"/>
          </a:xfrm>
          <a:prstGeom prst="rect">
            <a:avLst/>
          </a:prstGeom>
        </p:spPr>
        <p:txBody>
          <a:bodyPr anchor="ctr" anchorCtr="0">
            <a:noAutofit/>
          </a:bodyPr>
          <a:lstStyle>
            <a:lvl1pPr>
              <a:defRPr sz="2200" b="1">
                <a:latin typeface="Calibri" panose="020F0502020204030204" pitchFamily="34" charset="0"/>
                <a:ea typeface="Open Sans" panose="020B0606030504020204" pitchFamily="34" charset="0"/>
                <a:cs typeface="Calibri" panose="020F0502020204030204" pitchFamily="34" charset="0"/>
              </a:defRPr>
            </a:lvl1pPr>
          </a:lstStyle>
          <a:p>
            <a:r>
              <a:rPr lang="en-US" dirty="0"/>
              <a:t>Type in Screen Title</a:t>
            </a:r>
          </a:p>
        </p:txBody>
      </p:sp>
    </p:spTree>
    <p:custDataLst>
      <p:tags r:id="rId1"/>
    </p:custDataLst>
    <p:extLst>
      <p:ext uri="{BB962C8B-B14F-4D97-AF65-F5344CB8AC3E}">
        <p14:creationId xmlns:p14="http://schemas.microsoft.com/office/powerpoint/2010/main" val="135939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bg/>
                                          </p:spTgt>
                                        </p:tgtEl>
                                        <p:attrNameLst>
                                          <p:attrName>style.visibility</p:attrName>
                                        </p:attrNameLst>
                                      </p:cBhvr>
                                      <p:to>
                                        <p:strVal val="visible"/>
                                      </p:to>
                                    </p:set>
                                    <p:animEffect transition="in" filter="fade">
                                      <p:cBhvr>
                                        <p:cTn id="7" dur="1000"/>
                                        <p:tgtEl>
                                          <p:spTgt spid="14">
                                            <p:bg/>
                                          </p:spTgt>
                                        </p:tgtEl>
                                      </p:cBhvr>
                                    </p:animEffect>
                                    <p:anim calcmode="lin" valueType="num">
                                      <p:cBhvr>
                                        <p:cTn id="8" dur="1000" fill="hold"/>
                                        <p:tgtEl>
                                          <p:spTgt spid="14">
                                            <p:bg/>
                                          </p:spTgt>
                                        </p:tgtEl>
                                        <p:attrNameLst>
                                          <p:attrName>ppt_x</p:attrName>
                                        </p:attrNameLst>
                                      </p:cBhvr>
                                      <p:tavLst>
                                        <p:tav tm="0">
                                          <p:val>
                                            <p:strVal val="#ppt_x"/>
                                          </p:val>
                                        </p:tav>
                                        <p:tav tm="100000">
                                          <p:val>
                                            <p:strVal val="#ppt_x"/>
                                          </p:val>
                                        </p:tav>
                                      </p:tavLst>
                                    </p:anim>
                                    <p:anim calcmode="lin" valueType="num">
                                      <p:cBhvr>
                                        <p:cTn id="9" dur="1000" fill="hold"/>
                                        <p:tgtEl>
                                          <p:spTgt spid="14">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nodePh="1">
                                  <p:stCondLst>
                                    <p:cond delay="0"/>
                                  </p:stCondLst>
                                  <p:endCondLst>
                                    <p:cond evt="begin" delay="0">
                                      <p:tn val="12"/>
                                    </p:cond>
                                  </p:end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1000"/>
                                        <p:tgtEl>
                                          <p:spTgt spid="14">
                                            <p:txEl>
                                              <p:pRg st="0" end="0"/>
                                            </p:txEl>
                                          </p:spTgt>
                                        </p:tgtEl>
                                      </p:cBhvr>
                                    </p:animEffect>
                                    <p:anim calcmode="lin" valueType="num">
                                      <p:cBhvr>
                                        <p:cTn id="15"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bg/>
                                          </p:spTgt>
                                        </p:tgtEl>
                                        <p:attrNameLst>
                                          <p:attrName>style.visibility</p:attrName>
                                        </p:attrNameLst>
                                      </p:cBhvr>
                                      <p:to>
                                        <p:strVal val="visible"/>
                                      </p:to>
                                    </p:set>
                                    <p:animEffect transition="in" filter="fade">
                                      <p:cBhvr>
                                        <p:cTn id="21" dur="1000"/>
                                        <p:tgtEl>
                                          <p:spTgt spid="15">
                                            <p:bg/>
                                          </p:spTgt>
                                        </p:tgtEl>
                                      </p:cBhvr>
                                    </p:animEffect>
                                    <p:anim calcmode="lin" valueType="num">
                                      <p:cBhvr>
                                        <p:cTn id="22" dur="1000" fill="hold"/>
                                        <p:tgtEl>
                                          <p:spTgt spid="15">
                                            <p:bg/>
                                          </p:spTgt>
                                        </p:tgtEl>
                                        <p:attrNameLst>
                                          <p:attrName>ppt_x</p:attrName>
                                        </p:attrNameLst>
                                      </p:cBhvr>
                                      <p:tavLst>
                                        <p:tav tm="0">
                                          <p:val>
                                            <p:strVal val="#ppt_x"/>
                                          </p:val>
                                        </p:tav>
                                        <p:tav tm="100000">
                                          <p:val>
                                            <p:strVal val="#ppt_x"/>
                                          </p:val>
                                        </p:tav>
                                      </p:tavLst>
                                    </p:anim>
                                    <p:anim calcmode="lin" valueType="num">
                                      <p:cBhvr>
                                        <p:cTn id="23" dur="1000" fill="hold"/>
                                        <p:tgtEl>
                                          <p:spTgt spid="15">
                                            <p:bg/>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nodePh="1">
                                  <p:stCondLst>
                                    <p:cond delay="0"/>
                                  </p:stCondLst>
                                  <p:endCondLst>
                                    <p:cond evt="begin" delay="0">
                                      <p:tn val="26"/>
                                    </p:cond>
                                  </p:endCondLst>
                                  <p:childTnLst>
                                    <p:set>
                                      <p:cBhvr>
                                        <p:cTn id="27" dur="1" fill="hold">
                                          <p:stCondLst>
                                            <p:cond delay="0"/>
                                          </p:stCondLst>
                                        </p:cTn>
                                        <p:tgtEl>
                                          <p:spTgt spid="15">
                                            <p:txEl>
                                              <p:pRg st="0" end="0"/>
                                            </p:txEl>
                                          </p:spTgt>
                                        </p:tgtEl>
                                        <p:attrNameLst>
                                          <p:attrName>style.visibility</p:attrName>
                                        </p:attrNameLst>
                                      </p:cBhvr>
                                      <p:to>
                                        <p:strVal val="visible"/>
                                      </p:to>
                                    </p:set>
                                    <p:animEffect transition="in" filter="fade">
                                      <p:cBhvr>
                                        <p:cTn id="28" dur="1000"/>
                                        <p:tgtEl>
                                          <p:spTgt spid="15">
                                            <p:txEl>
                                              <p:pRg st="0" end="0"/>
                                            </p:txEl>
                                          </p:spTgt>
                                        </p:tgtEl>
                                      </p:cBhvr>
                                    </p:animEffect>
                                    <p:anim calcmode="lin" valueType="num">
                                      <p:cBhvr>
                                        <p:cTn id="2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
                                            <p:bg/>
                                          </p:spTgt>
                                        </p:tgtEl>
                                        <p:attrNameLst>
                                          <p:attrName>style.visibility</p:attrName>
                                        </p:attrNameLst>
                                      </p:cBhvr>
                                      <p:to>
                                        <p:strVal val="visible"/>
                                      </p:to>
                                    </p:set>
                                    <p:animEffect transition="in" filter="fade">
                                      <p:cBhvr>
                                        <p:cTn id="35" dur="1000"/>
                                        <p:tgtEl>
                                          <p:spTgt spid="16">
                                            <p:bg/>
                                          </p:spTgt>
                                        </p:tgtEl>
                                      </p:cBhvr>
                                    </p:animEffect>
                                    <p:anim calcmode="lin" valueType="num">
                                      <p:cBhvr>
                                        <p:cTn id="36" dur="1000" fill="hold"/>
                                        <p:tgtEl>
                                          <p:spTgt spid="16">
                                            <p:bg/>
                                          </p:spTgt>
                                        </p:tgtEl>
                                        <p:attrNameLst>
                                          <p:attrName>ppt_x</p:attrName>
                                        </p:attrNameLst>
                                      </p:cBhvr>
                                      <p:tavLst>
                                        <p:tav tm="0">
                                          <p:val>
                                            <p:strVal val="#ppt_x"/>
                                          </p:val>
                                        </p:tav>
                                        <p:tav tm="100000">
                                          <p:val>
                                            <p:strVal val="#ppt_x"/>
                                          </p:val>
                                        </p:tav>
                                      </p:tavLst>
                                    </p:anim>
                                    <p:anim calcmode="lin" valueType="num">
                                      <p:cBhvr>
                                        <p:cTn id="37" dur="1000" fill="hold"/>
                                        <p:tgtEl>
                                          <p:spTgt spid="16">
                                            <p:bg/>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nodePh="1">
                                  <p:stCondLst>
                                    <p:cond delay="0"/>
                                  </p:stCondLst>
                                  <p:endCondLst>
                                    <p:cond evt="begin" delay="0">
                                      <p:tn val="40"/>
                                    </p:cond>
                                  </p:endCondLst>
                                  <p:childTnLst>
                                    <p:set>
                                      <p:cBhvr>
                                        <p:cTn id="41" dur="1" fill="hold">
                                          <p:stCondLst>
                                            <p:cond delay="0"/>
                                          </p:stCondLst>
                                        </p:cTn>
                                        <p:tgtEl>
                                          <p:spTgt spid="16">
                                            <p:txEl>
                                              <p:pRg st="0" end="0"/>
                                            </p:txEl>
                                          </p:spTgt>
                                        </p:tgtEl>
                                        <p:attrNameLst>
                                          <p:attrName>style.visibility</p:attrName>
                                        </p:attrNameLst>
                                      </p:cBhvr>
                                      <p:to>
                                        <p:strVal val="visible"/>
                                      </p:to>
                                    </p:set>
                                    <p:animEffect transition="in" filter="fade">
                                      <p:cBhvr>
                                        <p:cTn id="42" dur="1000"/>
                                        <p:tgtEl>
                                          <p:spTgt spid="16">
                                            <p:txEl>
                                              <p:pRg st="0" end="0"/>
                                            </p:txEl>
                                          </p:spTgt>
                                        </p:tgtEl>
                                      </p:cBhvr>
                                    </p:animEffect>
                                    <p:anim calcmode="lin" valueType="num">
                                      <p:cBhvr>
                                        <p:cTn id="43"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7">
                                            <p:bg/>
                                          </p:spTgt>
                                        </p:tgtEl>
                                        <p:attrNameLst>
                                          <p:attrName>style.visibility</p:attrName>
                                        </p:attrNameLst>
                                      </p:cBhvr>
                                      <p:to>
                                        <p:strVal val="visible"/>
                                      </p:to>
                                    </p:set>
                                    <p:animEffect transition="in" filter="fade">
                                      <p:cBhvr>
                                        <p:cTn id="49" dur="1000"/>
                                        <p:tgtEl>
                                          <p:spTgt spid="17">
                                            <p:bg/>
                                          </p:spTgt>
                                        </p:tgtEl>
                                      </p:cBhvr>
                                    </p:animEffect>
                                    <p:anim calcmode="lin" valueType="num">
                                      <p:cBhvr>
                                        <p:cTn id="50" dur="1000" fill="hold"/>
                                        <p:tgtEl>
                                          <p:spTgt spid="17">
                                            <p:bg/>
                                          </p:spTgt>
                                        </p:tgtEl>
                                        <p:attrNameLst>
                                          <p:attrName>ppt_x</p:attrName>
                                        </p:attrNameLst>
                                      </p:cBhvr>
                                      <p:tavLst>
                                        <p:tav tm="0">
                                          <p:val>
                                            <p:strVal val="#ppt_x"/>
                                          </p:val>
                                        </p:tav>
                                        <p:tav tm="100000">
                                          <p:val>
                                            <p:strVal val="#ppt_x"/>
                                          </p:val>
                                        </p:tav>
                                      </p:tavLst>
                                    </p:anim>
                                    <p:anim calcmode="lin" valueType="num">
                                      <p:cBhvr>
                                        <p:cTn id="51" dur="1000" fill="hold"/>
                                        <p:tgtEl>
                                          <p:spTgt spid="17">
                                            <p:bg/>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nodePh="1">
                                  <p:stCondLst>
                                    <p:cond delay="0"/>
                                  </p:stCondLst>
                                  <p:endCondLst>
                                    <p:cond evt="begin" delay="0">
                                      <p:tn val="54"/>
                                    </p:cond>
                                  </p:endCondLst>
                                  <p:childTnLst>
                                    <p:set>
                                      <p:cBhvr>
                                        <p:cTn id="55" dur="1" fill="hold">
                                          <p:stCondLst>
                                            <p:cond delay="0"/>
                                          </p:stCondLst>
                                        </p:cTn>
                                        <p:tgtEl>
                                          <p:spTgt spid="17">
                                            <p:txEl>
                                              <p:pRg st="0" end="0"/>
                                            </p:txEl>
                                          </p:spTgt>
                                        </p:tgtEl>
                                        <p:attrNameLst>
                                          <p:attrName>style.visibility</p:attrName>
                                        </p:attrNameLst>
                                      </p:cBhvr>
                                      <p:to>
                                        <p:strVal val="visible"/>
                                      </p:to>
                                    </p:set>
                                    <p:animEffect transition="in" filter="fade">
                                      <p:cBhvr>
                                        <p:cTn id="56" dur="1000"/>
                                        <p:tgtEl>
                                          <p:spTgt spid="17">
                                            <p:txEl>
                                              <p:pRg st="0" end="0"/>
                                            </p:txEl>
                                          </p:spTgt>
                                        </p:tgtEl>
                                      </p:cBhvr>
                                    </p:animEffect>
                                    <p:anim calcmode="lin" valueType="num">
                                      <p:cBhvr>
                                        <p:cTn id="5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8">
                                            <p:bg/>
                                          </p:spTgt>
                                        </p:tgtEl>
                                        <p:attrNameLst>
                                          <p:attrName>style.visibility</p:attrName>
                                        </p:attrNameLst>
                                      </p:cBhvr>
                                      <p:to>
                                        <p:strVal val="visible"/>
                                      </p:to>
                                    </p:set>
                                    <p:animEffect transition="in" filter="fade">
                                      <p:cBhvr>
                                        <p:cTn id="63" dur="1000"/>
                                        <p:tgtEl>
                                          <p:spTgt spid="18">
                                            <p:bg/>
                                          </p:spTgt>
                                        </p:tgtEl>
                                      </p:cBhvr>
                                    </p:animEffect>
                                    <p:anim calcmode="lin" valueType="num">
                                      <p:cBhvr>
                                        <p:cTn id="64" dur="1000" fill="hold"/>
                                        <p:tgtEl>
                                          <p:spTgt spid="18">
                                            <p:bg/>
                                          </p:spTgt>
                                        </p:tgtEl>
                                        <p:attrNameLst>
                                          <p:attrName>ppt_x</p:attrName>
                                        </p:attrNameLst>
                                      </p:cBhvr>
                                      <p:tavLst>
                                        <p:tav tm="0">
                                          <p:val>
                                            <p:strVal val="#ppt_x"/>
                                          </p:val>
                                        </p:tav>
                                        <p:tav tm="100000">
                                          <p:val>
                                            <p:strVal val="#ppt_x"/>
                                          </p:val>
                                        </p:tav>
                                      </p:tavLst>
                                    </p:anim>
                                    <p:anim calcmode="lin" valueType="num">
                                      <p:cBhvr>
                                        <p:cTn id="65" dur="1000" fill="hold"/>
                                        <p:tgtEl>
                                          <p:spTgt spid="18">
                                            <p:bg/>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nodePh="1">
                                  <p:stCondLst>
                                    <p:cond delay="0"/>
                                  </p:stCondLst>
                                  <p:endCondLst>
                                    <p:cond evt="begin" delay="0">
                                      <p:tn val="68"/>
                                    </p:cond>
                                  </p:endCondLst>
                                  <p:childTnLst>
                                    <p:set>
                                      <p:cBhvr>
                                        <p:cTn id="69" dur="1" fill="hold">
                                          <p:stCondLst>
                                            <p:cond delay="0"/>
                                          </p:stCondLst>
                                        </p:cTn>
                                        <p:tgtEl>
                                          <p:spTgt spid="18">
                                            <p:txEl>
                                              <p:pRg st="0" end="0"/>
                                            </p:txEl>
                                          </p:spTgt>
                                        </p:tgtEl>
                                        <p:attrNameLst>
                                          <p:attrName>style.visibility</p:attrName>
                                        </p:attrNameLst>
                                      </p:cBhvr>
                                      <p:to>
                                        <p:strVal val="visible"/>
                                      </p:to>
                                    </p:set>
                                    <p:animEffect transition="in" filter="fade">
                                      <p:cBhvr>
                                        <p:cTn id="70" dur="1000"/>
                                        <p:tgtEl>
                                          <p:spTgt spid="18">
                                            <p:txEl>
                                              <p:pRg st="0" end="0"/>
                                            </p:txEl>
                                          </p:spTgt>
                                        </p:tgtEl>
                                      </p:cBhvr>
                                    </p:animEffect>
                                    <p:anim calcmode="lin" valueType="num">
                                      <p:cBhvr>
                                        <p:cTn id="71"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9">
                                            <p:bg/>
                                          </p:spTgt>
                                        </p:tgtEl>
                                        <p:attrNameLst>
                                          <p:attrName>style.visibility</p:attrName>
                                        </p:attrNameLst>
                                      </p:cBhvr>
                                      <p:to>
                                        <p:strVal val="visible"/>
                                      </p:to>
                                    </p:set>
                                    <p:animEffect transition="in" filter="fade">
                                      <p:cBhvr>
                                        <p:cTn id="77" dur="1000"/>
                                        <p:tgtEl>
                                          <p:spTgt spid="19">
                                            <p:bg/>
                                          </p:spTgt>
                                        </p:tgtEl>
                                      </p:cBhvr>
                                    </p:animEffect>
                                    <p:anim calcmode="lin" valueType="num">
                                      <p:cBhvr>
                                        <p:cTn id="78" dur="1000" fill="hold"/>
                                        <p:tgtEl>
                                          <p:spTgt spid="19">
                                            <p:bg/>
                                          </p:spTgt>
                                        </p:tgtEl>
                                        <p:attrNameLst>
                                          <p:attrName>ppt_x</p:attrName>
                                        </p:attrNameLst>
                                      </p:cBhvr>
                                      <p:tavLst>
                                        <p:tav tm="0">
                                          <p:val>
                                            <p:strVal val="#ppt_x"/>
                                          </p:val>
                                        </p:tav>
                                        <p:tav tm="100000">
                                          <p:val>
                                            <p:strVal val="#ppt_x"/>
                                          </p:val>
                                        </p:tav>
                                      </p:tavLst>
                                    </p:anim>
                                    <p:anim calcmode="lin" valueType="num">
                                      <p:cBhvr>
                                        <p:cTn id="79" dur="1000" fill="hold"/>
                                        <p:tgtEl>
                                          <p:spTgt spid="19">
                                            <p:bg/>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nodePh="1">
                                  <p:stCondLst>
                                    <p:cond delay="0"/>
                                  </p:stCondLst>
                                  <p:endCondLst>
                                    <p:cond evt="begin" delay="0">
                                      <p:tn val="82"/>
                                    </p:cond>
                                  </p:endCondLst>
                                  <p:childTnLst>
                                    <p:set>
                                      <p:cBhvr>
                                        <p:cTn id="83" dur="1" fill="hold">
                                          <p:stCondLst>
                                            <p:cond delay="0"/>
                                          </p:stCondLst>
                                        </p:cTn>
                                        <p:tgtEl>
                                          <p:spTgt spid="19">
                                            <p:txEl>
                                              <p:pRg st="0" end="0"/>
                                            </p:txEl>
                                          </p:spTgt>
                                        </p:tgtEl>
                                        <p:attrNameLst>
                                          <p:attrName>style.visibility</p:attrName>
                                        </p:attrNameLst>
                                      </p:cBhvr>
                                      <p:to>
                                        <p:strVal val="visible"/>
                                      </p:to>
                                    </p:set>
                                    <p:animEffect transition="in" filter="fade">
                                      <p:cBhvr>
                                        <p:cTn id="84" dur="1000"/>
                                        <p:tgtEl>
                                          <p:spTgt spid="19">
                                            <p:txEl>
                                              <p:pRg st="0" end="0"/>
                                            </p:txEl>
                                          </p:spTgt>
                                        </p:tgtEl>
                                      </p:cBhvr>
                                    </p:animEffect>
                                    <p:anim calcmode="lin" valueType="num">
                                      <p:cBhvr>
                                        <p:cTn id="85"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86"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nimBg="1">
        <p:tmplLst>
          <p:tmpl>
            <p:tnLst>
              <p:par>
                <p:cTn presetID="42"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1000"/>
                        <p:tgtEl>
                          <p:spTgt spid="14"/>
                        </p:tgtEl>
                      </p:cBhvr>
                    </p:animEffect>
                    <p:anim calcmode="lin" valueType="num">
                      <p:cBhvr>
                        <p:cTn dur="1000" fill="hold"/>
                        <p:tgtEl>
                          <p:spTgt spid="14"/>
                        </p:tgtEl>
                        <p:attrNameLst>
                          <p:attrName>ppt_x</p:attrName>
                        </p:attrNameLst>
                      </p:cBhvr>
                      <p:tavLst>
                        <p:tav tm="0">
                          <p:val>
                            <p:strVal val="#ppt_x"/>
                          </p:val>
                        </p:tav>
                        <p:tav tm="100000">
                          <p:val>
                            <p:strVal val="#ppt_x"/>
                          </p:val>
                        </p:tav>
                      </p:tavLst>
                    </p:anim>
                    <p:anim calcmode="lin" valueType="num">
                      <p:cBhvr>
                        <p:cTn dur="1000" fill="hold"/>
                        <p:tgtEl>
                          <p:spTgt spid="14"/>
                        </p:tgtEl>
                        <p:attrNameLst>
                          <p:attrName>ppt_y</p:attrName>
                        </p:attrNameLst>
                      </p:cBhvr>
                      <p:tavLst>
                        <p:tav tm="0">
                          <p:val>
                            <p:strVal val="#ppt_y+.1"/>
                          </p:val>
                        </p:tav>
                        <p:tav tm="100000">
                          <p:val>
                            <p:strVal val="#ppt_y"/>
                          </p:val>
                        </p:tav>
                      </p:tavLst>
                    </p:anim>
                  </p:childTnLst>
                </p:cTn>
              </p:par>
            </p:tnLst>
          </p:tmpl>
          <p:tmpl lvl="1">
            <p:tnLst>
              <p:par>
                <p:cTn presetID="42" presetClass="entr" presetSubtype="0" fill="hold" nodeType="clickEffect" nodePh="1">
                  <p:stCondLst>
                    <p:cond delay="0"/>
                  </p:stCondLst>
                  <p:endCondLst>
                    <p:cond delay="0"/>
                  </p:endCondLst>
                  <p:childTnLst>
                    <p:set>
                      <p:cBhvr>
                        <p:cTn dur="1" fill="hold">
                          <p:stCondLst>
                            <p:cond delay="0"/>
                          </p:stCondLst>
                        </p:cTn>
                        <p:tgtEl>
                          <p:spTgt spid="14"/>
                        </p:tgtEl>
                        <p:attrNameLst>
                          <p:attrName>style.visibility</p:attrName>
                        </p:attrNameLst>
                      </p:cBhvr>
                      <p:to>
                        <p:strVal val="visible"/>
                      </p:to>
                    </p:set>
                    <p:animEffect transition="in" filter="fade">
                      <p:cBhvr>
                        <p:cTn dur="1000"/>
                        <p:tgtEl>
                          <p:spTgt spid="14"/>
                        </p:tgtEl>
                      </p:cBhvr>
                    </p:animEffect>
                    <p:anim calcmode="lin" valueType="num">
                      <p:cBhvr>
                        <p:cTn dur="1000" fill="hold"/>
                        <p:tgtEl>
                          <p:spTgt spid="14"/>
                        </p:tgtEl>
                        <p:attrNameLst>
                          <p:attrName>ppt_x</p:attrName>
                        </p:attrNameLst>
                      </p:cBhvr>
                      <p:tavLst>
                        <p:tav tm="0">
                          <p:val>
                            <p:strVal val="#ppt_x"/>
                          </p:val>
                        </p:tav>
                        <p:tav tm="100000">
                          <p:val>
                            <p:strVal val="#ppt_x"/>
                          </p:val>
                        </p:tav>
                      </p:tavLst>
                    </p:anim>
                    <p:anim calcmode="lin" valueType="num">
                      <p:cBhvr>
                        <p:cTn dur="1000" fill="hold"/>
                        <p:tgtEl>
                          <p:spTgt spid="14"/>
                        </p:tgtEl>
                        <p:attrNameLst>
                          <p:attrName>ppt_y</p:attrName>
                        </p:attrNameLst>
                      </p:cBhvr>
                      <p:tavLst>
                        <p:tav tm="0">
                          <p:val>
                            <p:strVal val="#ppt_y+.1"/>
                          </p:val>
                        </p:tav>
                        <p:tav tm="100000">
                          <p:val>
                            <p:strVal val="#ppt_y"/>
                          </p:val>
                        </p:tav>
                      </p:tavLst>
                    </p:anim>
                  </p:childTnLst>
                </p:cTn>
              </p:par>
            </p:tnLst>
          </p:tmpl>
        </p:tmplLst>
      </p:bldP>
      <p:bldP spid="15" grpId="0" build="p" animBg="1">
        <p:tmplLst>
          <p:tmpl>
            <p:tnLst>
              <p:par>
                <p:cTn presetID="42" presetClass="entr" presetSubtype="0"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1000"/>
                        <p:tgtEl>
                          <p:spTgt spid="15"/>
                        </p:tgtEl>
                      </p:cBhvr>
                    </p:animEffect>
                    <p:anim calcmode="lin" valueType="num">
                      <p:cBhvr>
                        <p:cTn dur="1000" fill="hold"/>
                        <p:tgtEl>
                          <p:spTgt spid="15"/>
                        </p:tgtEl>
                        <p:attrNameLst>
                          <p:attrName>ppt_x</p:attrName>
                        </p:attrNameLst>
                      </p:cBhvr>
                      <p:tavLst>
                        <p:tav tm="0">
                          <p:val>
                            <p:strVal val="#ppt_x"/>
                          </p:val>
                        </p:tav>
                        <p:tav tm="100000">
                          <p:val>
                            <p:strVal val="#ppt_x"/>
                          </p:val>
                        </p:tav>
                      </p:tavLst>
                    </p:anim>
                    <p:anim calcmode="lin" valueType="num">
                      <p:cBhvr>
                        <p:cTn dur="1000" fill="hold"/>
                        <p:tgtEl>
                          <p:spTgt spid="15"/>
                        </p:tgtEl>
                        <p:attrNameLst>
                          <p:attrName>ppt_y</p:attrName>
                        </p:attrNameLst>
                      </p:cBhvr>
                      <p:tavLst>
                        <p:tav tm="0">
                          <p:val>
                            <p:strVal val="#ppt_y+.1"/>
                          </p:val>
                        </p:tav>
                        <p:tav tm="100000">
                          <p:val>
                            <p:strVal val="#ppt_y"/>
                          </p:val>
                        </p:tav>
                      </p:tavLst>
                    </p:anim>
                  </p:childTnLst>
                </p:cTn>
              </p:par>
            </p:tnLst>
          </p:tmpl>
          <p:tmpl lvl="1">
            <p:tnLst>
              <p:par>
                <p:cTn presetID="42" presetClass="entr" presetSubtype="0" fill="hold" nodeType="clickEffect" nodePh="1">
                  <p:stCondLst>
                    <p:cond delay="0"/>
                  </p:stCondLst>
                  <p:endCondLst>
                    <p:cond delay="0"/>
                  </p:endCondLst>
                  <p:childTnLst>
                    <p:set>
                      <p:cBhvr>
                        <p:cTn dur="1" fill="hold">
                          <p:stCondLst>
                            <p:cond delay="0"/>
                          </p:stCondLst>
                        </p:cTn>
                        <p:tgtEl>
                          <p:spTgt spid="15"/>
                        </p:tgtEl>
                        <p:attrNameLst>
                          <p:attrName>style.visibility</p:attrName>
                        </p:attrNameLst>
                      </p:cBhvr>
                      <p:to>
                        <p:strVal val="visible"/>
                      </p:to>
                    </p:set>
                    <p:animEffect transition="in" filter="fade">
                      <p:cBhvr>
                        <p:cTn dur="1000"/>
                        <p:tgtEl>
                          <p:spTgt spid="15"/>
                        </p:tgtEl>
                      </p:cBhvr>
                    </p:animEffect>
                    <p:anim calcmode="lin" valueType="num">
                      <p:cBhvr>
                        <p:cTn dur="1000" fill="hold"/>
                        <p:tgtEl>
                          <p:spTgt spid="15"/>
                        </p:tgtEl>
                        <p:attrNameLst>
                          <p:attrName>ppt_x</p:attrName>
                        </p:attrNameLst>
                      </p:cBhvr>
                      <p:tavLst>
                        <p:tav tm="0">
                          <p:val>
                            <p:strVal val="#ppt_x"/>
                          </p:val>
                        </p:tav>
                        <p:tav tm="100000">
                          <p:val>
                            <p:strVal val="#ppt_x"/>
                          </p:val>
                        </p:tav>
                      </p:tavLst>
                    </p:anim>
                    <p:anim calcmode="lin" valueType="num">
                      <p:cBhvr>
                        <p:cTn dur="1000" fill="hold"/>
                        <p:tgtEl>
                          <p:spTgt spid="15"/>
                        </p:tgtEl>
                        <p:attrNameLst>
                          <p:attrName>ppt_y</p:attrName>
                        </p:attrNameLst>
                      </p:cBhvr>
                      <p:tavLst>
                        <p:tav tm="0">
                          <p:val>
                            <p:strVal val="#ppt_y+.1"/>
                          </p:val>
                        </p:tav>
                        <p:tav tm="100000">
                          <p:val>
                            <p:strVal val="#ppt_y"/>
                          </p:val>
                        </p:tav>
                      </p:tavLst>
                    </p:anim>
                  </p:childTnLst>
                </p:cTn>
              </p:par>
            </p:tnLst>
          </p:tmpl>
        </p:tmplLst>
      </p:bldP>
      <p:bldP spid="16" grpId="0" build="p" animBg="1">
        <p:tmplLst>
          <p:tmpl>
            <p:tnLst>
              <p:par>
                <p:cTn presetID="42" presetClass="entr" presetSubtype="0" fill="hold" nodeType="click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1000"/>
                        <p:tgtEl>
                          <p:spTgt spid="16"/>
                        </p:tgtEl>
                      </p:cBhvr>
                    </p:animEffect>
                    <p:anim calcmode="lin" valueType="num">
                      <p:cBhvr>
                        <p:cTn dur="1000" fill="hold"/>
                        <p:tgtEl>
                          <p:spTgt spid="16"/>
                        </p:tgtEl>
                        <p:attrNameLst>
                          <p:attrName>ppt_x</p:attrName>
                        </p:attrNameLst>
                      </p:cBhvr>
                      <p:tavLst>
                        <p:tav tm="0">
                          <p:val>
                            <p:strVal val="#ppt_x"/>
                          </p:val>
                        </p:tav>
                        <p:tav tm="100000">
                          <p:val>
                            <p:strVal val="#ppt_x"/>
                          </p:val>
                        </p:tav>
                      </p:tavLst>
                    </p:anim>
                    <p:anim calcmode="lin" valueType="num">
                      <p:cBhvr>
                        <p:cTn dur="1000" fill="hold"/>
                        <p:tgtEl>
                          <p:spTgt spid="16"/>
                        </p:tgtEl>
                        <p:attrNameLst>
                          <p:attrName>ppt_y</p:attrName>
                        </p:attrNameLst>
                      </p:cBhvr>
                      <p:tavLst>
                        <p:tav tm="0">
                          <p:val>
                            <p:strVal val="#ppt_y+.1"/>
                          </p:val>
                        </p:tav>
                        <p:tav tm="100000">
                          <p:val>
                            <p:strVal val="#ppt_y"/>
                          </p:val>
                        </p:tav>
                      </p:tavLst>
                    </p:anim>
                  </p:childTnLst>
                </p:cTn>
              </p:par>
            </p:tnLst>
          </p:tmpl>
          <p:tmpl lvl="1">
            <p:tnLst>
              <p:par>
                <p:cTn presetID="42" presetClass="entr" presetSubtype="0" fill="hold" nodeType="clickEffect" nodePh="1">
                  <p:stCondLst>
                    <p:cond delay="0"/>
                  </p:stCondLst>
                  <p:endCondLst>
                    <p:cond delay="0"/>
                  </p:endCondLst>
                  <p:childTnLst>
                    <p:set>
                      <p:cBhvr>
                        <p:cTn dur="1" fill="hold">
                          <p:stCondLst>
                            <p:cond delay="0"/>
                          </p:stCondLst>
                        </p:cTn>
                        <p:tgtEl>
                          <p:spTgt spid="16"/>
                        </p:tgtEl>
                        <p:attrNameLst>
                          <p:attrName>style.visibility</p:attrName>
                        </p:attrNameLst>
                      </p:cBhvr>
                      <p:to>
                        <p:strVal val="visible"/>
                      </p:to>
                    </p:set>
                    <p:animEffect transition="in" filter="fade">
                      <p:cBhvr>
                        <p:cTn dur="1000"/>
                        <p:tgtEl>
                          <p:spTgt spid="16"/>
                        </p:tgtEl>
                      </p:cBhvr>
                    </p:animEffect>
                    <p:anim calcmode="lin" valueType="num">
                      <p:cBhvr>
                        <p:cTn dur="1000" fill="hold"/>
                        <p:tgtEl>
                          <p:spTgt spid="16"/>
                        </p:tgtEl>
                        <p:attrNameLst>
                          <p:attrName>ppt_x</p:attrName>
                        </p:attrNameLst>
                      </p:cBhvr>
                      <p:tavLst>
                        <p:tav tm="0">
                          <p:val>
                            <p:strVal val="#ppt_x"/>
                          </p:val>
                        </p:tav>
                        <p:tav tm="100000">
                          <p:val>
                            <p:strVal val="#ppt_x"/>
                          </p:val>
                        </p:tav>
                      </p:tavLst>
                    </p:anim>
                    <p:anim calcmode="lin" valueType="num">
                      <p:cBhvr>
                        <p:cTn dur="1000" fill="hold"/>
                        <p:tgtEl>
                          <p:spTgt spid="16"/>
                        </p:tgtEl>
                        <p:attrNameLst>
                          <p:attrName>ppt_y</p:attrName>
                        </p:attrNameLst>
                      </p:cBhvr>
                      <p:tavLst>
                        <p:tav tm="0">
                          <p:val>
                            <p:strVal val="#ppt_y+.1"/>
                          </p:val>
                        </p:tav>
                        <p:tav tm="100000">
                          <p:val>
                            <p:strVal val="#ppt_y"/>
                          </p:val>
                        </p:tav>
                      </p:tavLst>
                    </p:anim>
                  </p:childTnLst>
                </p:cTn>
              </p:par>
            </p:tnLst>
          </p:tmpl>
        </p:tmplLst>
      </p:bldP>
      <p:bldP spid="17" grpId="0" build="p" animBg="1">
        <p:tmplLst>
          <p:tmpl>
            <p:tnLst>
              <p:par>
                <p:cTn presetID="42" presetClass="entr" presetSubtype="0"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anim calcmode="lin" valueType="num">
                      <p:cBhvr>
                        <p:cTn dur="1000" fill="hold"/>
                        <p:tgtEl>
                          <p:spTgt spid="17"/>
                        </p:tgtEl>
                        <p:attrNameLst>
                          <p:attrName>ppt_x</p:attrName>
                        </p:attrNameLst>
                      </p:cBhvr>
                      <p:tavLst>
                        <p:tav tm="0">
                          <p:val>
                            <p:strVal val="#ppt_x"/>
                          </p:val>
                        </p:tav>
                        <p:tav tm="100000">
                          <p:val>
                            <p:strVal val="#ppt_x"/>
                          </p:val>
                        </p:tav>
                      </p:tavLst>
                    </p:anim>
                    <p:anim calcmode="lin" valueType="num">
                      <p:cBhvr>
                        <p:cTn dur="1000" fill="hold"/>
                        <p:tgtEl>
                          <p:spTgt spid="17"/>
                        </p:tgtEl>
                        <p:attrNameLst>
                          <p:attrName>ppt_y</p:attrName>
                        </p:attrNameLst>
                      </p:cBhvr>
                      <p:tavLst>
                        <p:tav tm="0">
                          <p:val>
                            <p:strVal val="#ppt_y+.1"/>
                          </p:val>
                        </p:tav>
                        <p:tav tm="100000">
                          <p:val>
                            <p:strVal val="#ppt_y"/>
                          </p:val>
                        </p:tav>
                      </p:tavLst>
                    </p:anim>
                  </p:childTnLst>
                </p:cTn>
              </p:par>
            </p:tnLst>
          </p:tmpl>
          <p:tmpl lvl="1">
            <p:tnLst>
              <p:par>
                <p:cTn presetID="42" presetClass="entr" presetSubtype="0" fill="hold" nodeType="click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anim calcmode="lin" valueType="num">
                      <p:cBhvr>
                        <p:cTn dur="1000" fill="hold"/>
                        <p:tgtEl>
                          <p:spTgt spid="17"/>
                        </p:tgtEl>
                        <p:attrNameLst>
                          <p:attrName>ppt_x</p:attrName>
                        </p:attrNameLst>
                      </p:cBhvr>
                      <p:tavLst>
                        <p:tav tm="0">
                          <p:val>
                            <p:strVal val="#ppt_x"/>
                          </p:val>
                        </p:tav>
                        <p:tav tm="100000">
                          <p:val>
                            <p:strVal val="#ppt_x"/>
                          </p:val>
                        </p:tav>
                      </p:tavLst>
                    </p:anim>
                    <p:anim calcmode="lin" valueType="num">
                      <p:cBhvr>
                        <p:cTn dur="1000" fill="hold"/>
                        <p:tgtEl>
                          <p:spTgt spid="17"/>
                        </p:tgtEl>
                        <p:attrNameLst>
                          <p:attrName>ppt_y</p:attrName>
                        </p:attrNameLst>
                      </p:cBhvr>
                      <p:tavLst>
                        <p:tav tm="0">
                          <p:val>
                            <p:strVal val="#ppt_y+.1"/>
                          </p:val>
                        </p:tav>
                        <p:tav tm="100000">
                          <p:val>
                            <p:strVal val="#ppt_y"/>
                          </p:val>
                        </p:tav>
                      </p:tavLst>
                    </p:anim>
                  </p:childTnLst>
                </p:cTn>
              </p:par>
            </p:tnLst>
          </p:tmpl>
        </p:tmplLst>
      </p:bldP>
      <p:bldP spid="18" grpId="0" build="p" animBg="1">
        <p:tmplLst>
          <p:tmpl>
            <p:tnLst>
              <p:par>
                <p:cTn presetID="42" presetClass="entr" presetSubtype="0"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1000"/>
                        <p:tgtEl>
                          <p:spTgt spid="18"/>
                        </p:tgtEl>
                      </p:cBhvr>
                    </p:animEffect>
                    <p:anim calcmode="lin" valueType="num">
                      <p:cBhvr>
                        <p:cTn dur="1000" fill="hold"/>
                        <p:tgtEl>
                          <p:spTgt spid="18"/>
                        </p:tgtEl>
                        <p:attrNameLst>
                          <p:attrName>ppt_x</p:attrName>
                        </p:attrNameLst>
                      </p:cBhvr>
                      <p:tavLst>
                        <p:tav tm="0">
                          <p:val>
                            <p:strVal val="#ppt_x"/>
                          </p:val>
                        </p:tav>
                        <p:tav tm="100000">
                          <p:val>
                            <p:strVal val="#ppt_x"/>
                          </p:val>
                        </p:tav>
                      </p:tavLst>
                    </p:anim>
                    <p:anim calcmode="lin" valueType="num">
                      <p:cBhvr>
                        <p:cTn dur="1000" fill="hold"/>
                        <p:tgtEl>
                          <p:spTgt spid="18"/>
                        </p:tgtEl>
                        <p:attrNameLst>
                          <p:attrName>ppt_y</p:attrName>
                        </p:attrNameLst>
                      </p:cBhvr>
                      <p:tavLst>
                        <p:tav tm="0">
                          <p:val>
                            <p:strVal val="#ppt_y+.1"/>
                          </p:val>
                        </p:tav>
                        <p:tav tm="100000">
                          <p:val>
                            <p:strVal val="#ppt_y"/>
                          </p:val>
                        </p:tav>
                      </p:tavLst>
                    </p:anim>
                  </p:childTnLst>
                </p:cTn>
              </p:par>
            </p:tnLst>
          </p:tmpl>
          <p:tmpl lvl="1">
            <p:tnLst>
              <p:par>
                <p:cTn presetID="42" presetClass="entr" presetSubtype="0" fill="hold" nodeType="clickEffect" nodePh="1">
                  <p:stCondLst>
                    <p:cond delay="0"/>
                  </p:stCondLst>
                  <p:endCondLst>
                    <p:cond delay="0"/>
                  </p:endCondLst>
                  <p:childTnLst>
                    <p:set>
                      <p:cBhvr>
                        <p:cTn dur="1" fill="hold">
                          <p:stCondLst>
                            <p:cond delay="0"/>
                          </p:stCondLst>
                        </p:cTn>
                        <p:tgtEl>
                          <p:spTgt spid="18"/>
                        </p:tgtEl>
                        <p:attrNameLst>
                          <p:attrName>style.visibility</p:attrName>
                        </p:attrNameLst>
                      </p:cBhvr>
                      <p:to>
                        <p:strVal val="visible"/>
                      </p:to>
                    </p:set>
                    <p:animEffect transition="in" filter="fade">
                      <p:cBhvr>
                        <p:cTn dur="1000"/>
                        <p:tgtEl>
                          <p:spTgt spid="18"/>
                        </p:tgtEl>
                      </p:cBhvr>
                    </p:animEffect>
                    <p:anim calcmode="lin" valueType="num">
                      <p:cBhvr>
                        <p:cTn dur="1000" fill="hold"/>
                        <p:tgtEl>
                          <p:spTgt spid="18"/>
                        </p:tgtEl>
                        <p:attrNameLst>
                          <p:attrName>ppt_x</p:attrName>
                        </p:attrNameLst>
                      </p:cBhvr>
                      <p:tavLst>
                        <p:tav tm="0">
                          <p:val>
                            <p:strVal val="#ppt_x"/>
                          </p:val>
                        </p:tav>
                        <p:tav tm="100000">
                          <p:val>
                            <p:strVal val="#ppt_x"/>
                          </p:val>
                        </p:tav>
                      </p:tavLst>
                    </p:anim>
                    <p:anim calcmode="lin" valueType="num">
                      <p:cBhvr>
                        <p:cTn dur="1000" fill="hold"/>
                        <p:tgtEl>
                          <p:spTgt spid="18"/>
                        </p:tgtEl>
                        <p:attrNameLst>
                          <p:attrName>ppt_y</p:attrName>
                        </p:attrNameLst>
                      </p:cBhvr>
                      <p:tavLst>
                        <p:tav tm="0">
                          <p:val>
                            <p:strVal val="#ppt_y+.1"/>
                          </p:val>
                        </p:tav>
                        <p:tav tm="100000">
                          <p:val>
                            <p:strVal val="#ppt_y"/>
                          </p:val>
                        </p:tav>
                      </p:tavLst>
                    </p:anim>
                  </p:childTnLst>
                </p:cTn>
              </p:par>
            </p:tnLst>
          </p:tmpl>
        </p:tmplLst>
      </p:bldP>
      <p:bldP spid="19" grpId="0" build="p" animBg="1">
        <p:tmplLst>
          <p:tmpl>
            <p:tnLst>
              <p:par>
                <p:cTn presetID="42" presetClass="entr" presetSubtype="0" fill="hold" nodeType="click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1000"/>
                        <p:tgtEl>
                          <p:spTgt spid="19"/>
                        </p:tgtEl>
                      </p:cBhvr>
                    </p:animEffect>
                    <p:anim calcmode="lin" valueType="num">
                      <p:cBhvr>
                        <p:cTn dur="1000" fill="hold"/>
                        <p:tgtEl>
                          <p:spTgt spid="19"/>
                        </p:tgtEl>
                        <p:attrNameLst>
                          <p:attrName>ppt_x</p:attrName>
                        </p:attrNameLst>
                      </p:cBhvr>
                      <p:tavLst>
                        <p:tav tm="0">
                          <p:val>
                            <p:strVal val="#ppt_x"/>
                          </p:val>
                        </p:tav>
                        <p:tav tm="100000">
                          <p:val>
                            <p:strVal val="#ppt_x"/>
                          </p:val>
                        </p:tav>
                      </p:tavLst>
                    </p:anim>
                    <p:anim calcmode="lin" valueType="num">
                      <p:cBhvr>
                        <p:cTn dur="1000" fill="hold"/>
                        <p:tgtEl>
                          <p:spTgt spid="19"/>
                        </p:tgtEl>
                        <p:attrNameLst>
                          <p:attrName>ppt_y</p:attrName>
                        </p:attrNameLst>
                      </p:cBhvr>
                      <p:tavLst>
                        <p:tav tm="0">
                          <p:val>
                            <p:strVal val="#ppt_y+.1"/>
                          </p:val>
                        </p:tav>
                        <p:tav tm="100000">
                          <p:val>
                            <p:strVal val="#ppt_y"/>
                          </p:val>
                        </p:tav>
                      </p:tavLst>
                    </p:anim>
                  </p:childTnLst>
                </p:cTn>
              </p:par>
            </p:tnLst>
          </p:tmpl>
          <p:tmpl lvl="1">
            <p:tnLst>
              <p:par>
                <p:cTn presetID="42" presetClass="entr" presetSubtype="0" fill="hold" nodeType="click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1000"/>
                        <p:tgtEl>
                          <p:spTgt spid="19"/>
                        </p:tgtEl>
                      </p:cBhvr>
                    </p:animEffect>
                    <p:anim calcmode="lin" valueType="num">
                      <p:cBhvr>
                        <p:cTn dur="1000" fill="hold"/>
                        <p:tgtEl>
                          <p:spTgt spid="19"/>
                        </p:tgtEl>
                        <p:attrNameLst>
                          <p:attrName>ppt_x</p:attrName>
                        </p:attrNameLst>
                      </p:cBhvr>
                      <p:tavLst>
                        <p:tav tm="0">
                          <p:val>
                            <p:strVal val="#ppt_x"/>
                          </p:val>
                        </p:tav>
                        <p:tav tm="100000">
                          <p:val>
                            <p:strVal val="#ppt_x"/>
                          </p:val>
                        </p:tav>
                      </p:tavLst>
                    </p:anim>
                    <p:anim calcmode="lin" valueType="num">
                      <p:cBhvr>
                        <p:cTn dur="1000" fill="hold"/>
                        <p:tgtEl>
                          <p:spTgt spid="19"/>
                        </p:tgtEl>
                        <p:attrNameLst>
                          <p:attrName>ppt_y</p:attrName>
                        </p:attrNameLst>
                      </p:cBhvr>
                      <p:tavLst>
                        <p:tav tm="0">
                          <p:val>
                            <p:strVal val="#ppt_y+.1"/>
                          </p:val>
                        </p:tav>
                        <p:tav tm="100000">
                          <p:val>
                            <p:strVal val="#ppt_y"/>
                          </p:val>
                        </p:tav>
                      </p:tavLst>
                    </p:anim>
                  </p:childTnLst>
                </p:cTn>
              </p:par>
            </p:tnLst>
          </p:tmpl>
        </p:tmplLst>
      </p:bldP>
    </p:bldLst>
  </p:timing>
  <p:extLst>
    <p:ext uri="{DCECCB84-F9BA-43D5-87BE-67443E8EF086}">
      <p15:sldGuideLst xmlns:p15="http://schemas.microsoft.com/office/powerpoint/2012/main">
        <p15:guide id="1" pos="1152" userDrawn="1">
          <p15:clr>
            <a:srgbClr val="FBAE40"/>
          </p15:clr>
        </p15:guide>
        <p15:guide id="2" orient="horz" pos="385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nly 2: Checklist">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D9CCB942-8338-4135-A471-3043554624B5}"/>
              </a:ext>
            </a:extLst>
          </p:cNvPr>
          <p:cNvSpPr/>
          <p:nvPr userDrawn="1"/>
        </p:nvSpPr>
        <p:spPr>
          <a:xfrm>
            <a:off x="1" y="758952"/>
            <a:ext cx="9167220" cy="6099048"/>
          </a:xfrm>
          <a:prstGeom prst="rect">
            <a:avLst/>
          </a:prstGeom>
          <a:solidFill>
            <a:srgbClr val="D9D9D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7" name="Rectangle 2">
            <a:extLst>
              <a:ext uri="{FF2B5EF4-FFF2-40B4-BE49-F238E27FC236}">
                <a16:creationId xmlns:a16="http://schemas.microsoft.com/office/drawing/2014/main" id="{ABE3943D-B496-4C0B-9314-A974D6C56CA9}"/>
              </a:ext>
            </a:extLst>
          </p:cNvPr>
          <p:cNvSpPr/>
          <p:nvPr userDrawn="1"/>
        </p:nvSpPr>
        <p:spPr>
          <a:xfrm>
            <a:off x="1840410" y="6122326"/>
            <a:ext cx="7315201" cy="735675"/>
          </a:xfrm>
          <a:prstGeom prst="rect">
            <a:avLst/>
          </a:prstGeom>
          <a:solidFill>
            <a:srgbClr val="959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8" name="Rectangle 1">
            <a:extLst>
              <a:ext uri="{FF2B5EF4-FFF2-40B4-BE49-F238E27FC236}">
                <a16:creationId xmlns:a16="http://schemas.microsoft.com/office/drawing/2014/main" id="{7A2FFA41-424C-4926-A188-C9565378162A}"/>
              </a:ext>
            </a:extLst>
          </p:cNvPr>
          <p:cNvSpPr/>
          <p:nvPr userDrawn="1"/>
        </p:nvSpPr>
        <p:spPr>
          <a:xfrm>
            <a:off x="0" y="1207986"/>
            <a:ext cx="1840410" cy="5650015"/>
          </a:xfrm>
          <a:prstGeom prst="rect">
            <a:avLst/>
          </a:prstGeom>
          <a:gradFill>
            <a:gsLst>
              <a:gs pos="0">
                <a:srgbClr val="CBCBCB">
                  <a:alpha val="0"/>
                </a:srgbClr>
              </a:gs>
              <a:gs pos="41000">
                <a:srgbClr val="CBCBCB">
                  <a:alpha val="50000"/>
                </a:srgbClr>
              </a:gs>
              <a:gs pos="100000">
                <a:srgbClr val="9F9F9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14" name="Text Placeholder 1">
            <a:extLst>
              <a:ext uri="{FF2B5EF4-FFF2-40B4-BE49-F238E27FC236}">
                <a16:creationId xmlns:a16="http://schemas.microsoft.com/office/drawing/2014/main" id="{B2EA6BA7-3710-48BC-BEB7-4658915C12AE}"/>
              </a:ext>
            </a:extLst>
          </p:cNvPr>
          <p:cNvSpPr>
            <a:spLocks noGrp="1"/>
          </p:cNvSpPr>
          <p:nvPr>
            <p:ph type="body" sz="quarter" idx="10"/>
          </p:nvPr>
        </p:nvSpPr>
        <p:spPr>
          <a:xfrm>
            <a:off x="1840409" y="1287187"/>
            <a:ext cx="6519819" cy="645578"/>
          </a:xfrm>
          <a:prstGeom prst="rect">
            <a:avLst/>
          </a:prstGeom>
          <a:solidFill>
            <a:srgbClr val="00AEEF"/>
          </a:solidFill>
          <a:ln w="25400">
            <a:noFill/>
          </a:ln>
        </p:spPr>
        <p:txBody>
          <a:bodyPr anchor="ctr" anchorCtr="0"/>
          <a:lstStyle>
            <a:lvl1pPr marL="243614">
              <a:lnSpc>
                <a:spcPts val="2500"/>
              </a:lnSpc>
              <a:spcBef>
                <a:spcPts val="1200"/>
              </a:spcBef>
              <a:spcAft>
                <a:spcPts val="0"/>
              </a:spcAft>
              <a:defRPr sz="220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endParaRPr lang="en-US" dirty="0"/>
          </a:p>
        </p:txBody>
      </p:sp>
      <p:sp>
        <p:nvSpPr>
          <p:cNvPr id="27" name="Text Placeholder 2">
            <a:extLst>
              <a:ext uri="{FF2B5EF4-FFF2-40B4-BE49-F238E27FC236}">
                <a16:creationId xmlns:a16="http://schemas.microsoft.com/office/drawing/2014/main" id="{6D77B17F-7E9A-4D01-96E2-40A7604B2ECE}"/>
              </a:ext>
            </a:extLst>
          </p:cNvPr>
          <p:cNvSpPr>
            <a:spLocks noGrp="1"/>
          </p:cNvSpPr>
          <p:nvPr>
            <p:ph type="body" sz="quarter" idx="18"/>
          </p:nvPr>
        </p:nvSpPr>
        <p:spPr>
          <a:xfrm>
            <a:off x="1840409" y="2078088"/>
            <a:ext cx="6519819" cy="645578"/>
          </a:xfrm>
          <a:prstGeom prst="rect">
            <a:avLst/>
          </a:prstGeom>
          <a:solidFill>
            <a:srgbClr val="00AEEF"/>
          </a:solidFill>
          <a:ln w="25400">
            <a:noFill/>
          </a:ln>
        </p:spPr>
        <p:txBody>
          <a:bodyPr anchor="ctr" anchorCtr="0"/>
          <a:lstStyle>
            <a:lvl1pPr marL="243614">
              <a:lnSpc>
                <a:spcPts val="2500"/>
              </a:lnSpc>
              <a:spcBef>
                <a:spcPts val="1200"/>
              </a:spcBef>
              <a:spcAft>
                <a:spcPts val="0"/>
              </a:spcAft>
              <a:defRPr sz="220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endParaRPr lang="en-US" dirty="0"/>
          </a:p>
        </p:txBody>
      </p:sp>
      <p:sp>
        <p:nvSpPr>
          <p:cNvPr id="28" name="Text Placeholder 3">
            <a:extLst>
              <a:ext uri="{FF2B5EF4-FFF2-40B4-BE49-F238E27FC236}">
                <a16:creationId xmlns:a16="http://schemas.microsoft.com/office/drawing/2014/main" id="{86D23E76-1916-4D42-8D10-E7AE70288644}"/>
              </a:ext>
            </a:extLst>
          </p:cNvPr>
          <p:cNvSpPr>
            <a:spLocks noGrp="1"/>
          </p:cNvSpPr>
          <p:nvPr>
            <p:ph type="body" sz="quarter" idx="19"/>
          </p:nvPr>
        </p:nvSpPr>
        <p:spPr>
          <a:xfrm>
            <a:off x="1840409" y="2868989"/>
            <a:ext cx="6519819" cy="645578"/>
          </a:xfrm>
          <a:prstGeom prst="rect">
            <a:avLst/>
          </a:prstGeom>
          <a:solidFill>
            <a:srgbClr val="00AEEF"/>
          </a:solidFill>
          <a:ln w="25400">
            <a:noFill/>
          </a:ln>
        </p:spPr>
        <p:txBody>
          <a:bodyPr anchor="ctr" anchorCtr="0"/>
          <a:lstStyle>
            <a:lvl1pPr marL="243614">
              <a:lnSpc>
                <a:spcPts val="2500"/>
              </a:lnSpc>
              <a:spcBef>
                <a:spcPts val="1200"/>
              </a:spcBef>
              <a:spcAft>
                <a:spcPts val="0"/>
              </a:spcAft>
              <a:defRPr sz="220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endParaRPr lang="en-US" dirty="0"/>
          </a:p>
        </p:txBody>
      </p:sp>
      <p:sp>
        <p:nvSpPr>
          <p:cNvPr id="29" name="Text Placeholder 4">
            <a:extLst>
              <a:ext uri="{FF2B5EF4-FFF2-40B4-BE49-F238E27FC236}">
                <a16:creationId xmlns:a16="http://schemas.microsoft.com/office/drawing/2014/main" id="{11574B47-98A2-4E1F-B2B4-E44D1405D5B3}"/>
              </a:ext>
            </a:extLst>
          </p:cNvPr>
          <p:cNvSpPr>
            <a:spLocks noGrp="1"/>
          </p:cNvSpPr>
          <p:nvPr>
            <p:ph type="body" sz="quarter" idx="20"/>
          </p:nvPr>
        </p:nvSpPr>
        <p:spPr>
          <a:xfrm>
            <a:off x="1840409" y="3659890"/>
            <a:ext cx="6519819" cy="645578"/>
          </a:xfrm>
          <a:prstGeom prst="rect">
            <a:avLst/>
          </a:prstGeom>
          <a:solidFill>
            <a:srgbClr val="00AEEF"/>
          </a:solidFill>
          <a:ln w="25400">
            <a:noFill/>
          </a:ln>
        </p:spPr>
        <p:txBody>
          <a:bodyPr anchor="ctr" anchorCtr="0"/>
          <a:lstStyle>
            <a:lvl1pPr marL="243614">
              <a:lnSpc>
                <a:spcPts val="2500"/>
              </a:lnSpc>
              <a:spcBef>
                <a:spcPts val="1200"/>
              </a:spcBef>
              <a:spcAft>
                <a:spcPts val="0"/>
              </a:spcAft>
              <a:defRPr sz="220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endParaRPr lang="en-US" dirty="0"/>
          </a:p>
        </p:txBody>
      </p:sp>
      <p:sp>
        <p:nvSpPr>
          <p:cNvPr id="30" name="Text Placeholder 5">
            <a:extLst>
              <a:ext uri="{FF2B5EF4-FFF2-40B4-BE49-F238E27FC236}">
                <a16:creationId xmlns:a16="http://schemas.microsoft.com/office/drawing/2014/main" id="{B17A4572-B233-4114-A6CF-A09F6B9BD8C7}"/>
              </a:ext>
            </a:extLst>
          </p:cNvPr>
          <p:cNvSpPr>
            <a:spLocks noGrp="1"/>
          </p:cNvSpPr>
          <p:nvPr>
            <p:ph type="body" sz="quarter" idx="21"/>
          </p:nvPr>
        </p:nvSpPr>
        <p:spPr>
          <a:xfrm>
            <a:off x="1840409" y="4455655"/>
            <a:ext cx="6519819" cy="645578"/>
          </a:xfrm>
          <a:prstGeom prst="rect">
            <a:avLst/>
          </a:prstGeom>
          <a:solidFill>
            <a:srgbClr val="00AEEF"/>
          </a:solidFill>
          <a:ln w="25400">
            <a:noFill/>
          </a:ln>
        </p:spPr>
        <p:txBody>
          <a:bodyPr anchor="ctr" anchorCtr="0"/>
          <a:lstStyle>
            <a:lvl1pPr marL="243614">
              <a:lnSpc>
                <a:spcPts val="2500"/>
              </a:lnSpc>
              <a:spcBef>
                <a:spcPts val="1200"/>
              </a:spcBef>
              <a:spcAft>
                <a:spcPts val="0"/>
              </a:spcAft>
              <a:defRPr sz="220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endParaRPr lang="en-US" dirty="0"/>
          </a:p>
        </p:txBody>
      </p:sp>
      <p:sp>
        <p:nvSpPr>
          <p:cNvPr id="31" name="Text Placeholder 6">
            <a:extLst>
              <a:ext uri="{FF2B5EF4-FFF2-40B4-BE49-F238E27FC236}">
                <a16:creationId xmlns:a16="http://schemas.microsoft.com/office/drawing/2014/main" id="{AC2BE76D-7AAC-45CD-A3F9-FA0025A9371F}"/>
              </a:ext>
            </a:extLst>
          </p:cNvPr>
          <p:cNvSpPr>
            <a:spLocks noGrp="1"/>
          </p:cNvSpPr>
          <p:nvPr>
            <p:ph type="body" sz="quarter" idx="22"/>
          </p:nvPr>
        </p:nvSpPr>
        <p:spPr>
          <a:xfrm>
            <a:off x="1840409" y="5248024"/>
            <a:ext cx="6519819" cy="645578"/>
          </a:xfrm>
          <a:prstGeom prst="rect">
            <a:avLst/>
          </a:prstGeom>
          <a:solidFill>
            <a:srgbClr val="00AEEF"/>
          </a:solidFill>
          <a:ln w="25400">
            <a:noFill/>
          </a:ln>
        </p:spPr>
        <p:txBody>
          <a:bodyPr anchor="ctr" anchorCtr="0"/>
          <a:lstStyle>
            <a:lvl1pPr marL="243614">
              <a:lnSpc>
                <a:spcPts val="2500"/>
              </a:lnSpc>
              <a:spcBef>
                <a:spcPts val="1200"/>
              </a:spcBef>
              <a:spcAft>
                <a:spcPts val="0"/>
              </a:spcAft>
              <a:defRPr sz="220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endParaRPr lang="en-US" dirty="0"/>
          </a:p>
        </p:txBody>
      </p:sp>
      <p:sp>
        <p:nvSpPr>
          <p:cNvPr id="22" name="Box 1">
            <a:extLst>
              <a:ext uri="{FF2B5EF4-FFF2-40B4-BE49-F238E27FC236}">
                <a16:creationId xmlns:a16="http://schemas.microsoft.com/office/drawing/2014/main" id="{06073227-2E1E-40F0-8A56-075BD39981B2}"/>
              </a:ext>
            </a:extLst>
          </p:cNvPr>
          <p:cNvSpPr>
            <a:spLocks noGrp="1"/>
          </p:cNvSpPr>
          <p:nvPr>
            <p:ph type="body" sz="quarter" idx="17" hasCustomPrompt="1"/>
          </p:nvPr>
        </p:nvSpPr>
        <p:spPr>
          <a:xfrm>
            <a:off x="1112952" y="1287187"/>
            <a:ext cx="646176" cy="645578"/>
          </a:xfrm>
          <a:prstGeom prst="rect">
            <a:avLst/>
          </a:prstGeom>
          <a:solidFill>
            <a:schemeClr val="bg1"/>
          </a:solidFill>
          <a:ln w="25400">
            <a:solidFill>
              <a:srgbClr val="9F9F9F"/>
            </a:solidFill>
          </a:ln>
        </p:spPr>
        <p:txBody>
          <a:bodyPr lIns="0" tIns="0" rIns="0" bIns="0" anchor="ctr" anchorCtr="1"/>
          <a:lstStyle>
            <a:lvl1pPr marL="0" algn="ctr">
              <a:lnSpc>
                <a:spcPts val="6661"/>
              </a:lnSpc>
              <a:spcBef>
                <a:spcPts val="0"/>
              </a:spcBef>
              <a:spcAft>
                <a:spcPts val="0"/>
              </a:spcAft>
              <a:defRPr sz="4529">
                <a:latin typeface="Wingdings" panose="05000000000000000000" pitchFamily="2" charset="2"/>
                <a:cs typeface="Calibri" panose="020F0502020204030204" pitchFamily="34" charset="0"/>
                <a:sym typeface="Wingdings" panose="05000000000000000000" pitchFamily="2" charset="2"/>
              </a:defRPr>
            </a:lvl1pPr>
          </a:lstStyle>
          <a:p>
            <a:pPr lvl="0"/>
            <a:r>
              <a:rPr lang="en-US" dirty="0"/>
              <a:t></a:t>
            </a:r>
          </a:p>
        </p:txBody>
      </p:sp>
      <p:sp>
        <p:nvSpPr>
          <p:cNvPr id="32" name="Box 2">
            <a:extLst>
              <a:ext uri="{FF2B5EF4-FFF2-40B4-BE49-F238E27FC236}">
                <a16:creationId xmlns:a16="http://schemas.microsoft.com/office/drawing/2014/main" id="{CF70020A-3D8E-47ED-9F80-9FB815A96092}"/>
              </a:ext>
            </a:extLst>
          </p:cNvPr>
          <p:cNvSpPr>
            <a:spLocks noGrp="1"/>
          </p:cNvSpPr>
          <p:nvPr>
            <p:ph type="body" sz="quarter" idx="23" hasCustomPrompt="1"/>
          </p:nvPr>
        </p:nvSpPr>
        <p:spPr>
          <a:xfrm>
            <a:off x="1112952" y="2079355"/>
            <a:ext cx="646176" cy="645578"/>
          </a:xfrm>
          <a:prstGeom prst="rect">
            <a:avLst/>
          </a:prstGeom>
          <a:solidFill>
            <a:schemeClr val="bg1"/>
          </a:solidFill>
          <a:ln w="25400">
            <a:solidFill>
              <a:srgbClr val="9F9F9F"/>
            </a:solidFill>
          </a:ln>
        </p:spPr>
        <p:txBody>
          <a:bodyPr lIns="0" tIns="0" rIns="0" bIns="0" anchor="ctr" anchorCtr="1"/>
          <a:lstStyle>
            <a:lvl1pPr marL="0" algn="ctr">
              <a:lnSpc>
                <a:spcPts val="6661"/>
              </a:lnSpc>
              <a:spcBef>
                <a:spcPts val="0"/>
              </a:spcBef>
              <a:spcAft>
                <a:spcPts val="0"/>
              </a:spcAft>
              <a:defRPr sz="4529">
                <a:latin typeface="Wingdings" panose="05000000000000000000" pitchFamily="2" charset="2"/>
                <a:cs typeface="Calibri" panose="020F0502020204030204" pitchFamily="34" charset="0"/>
                <a:sym typeface="Wingdings" panose="05000000000000000000" pitchFamily="2" charset="2"/>
              </a:defRPr>
            </a:lvl1pPr>
          </a:lstStyle>
          <a:p>
            <a:pPr lvl="0"/>
            <a:r>
              <a:rPr lang="en-US" dirty="0"/>
              <a:t></a:t>
            </a:r>
          </a:p>
        </p:txBody>
      </p:sp>
      <p:sp>
        <p:nvSpPr>
          <p:cNvPr id="33" name="Box 3">
            <a:extLst>
              <a:ext uri="{FF2B5EF4-FFF2-40B4-BE49-F238E27FC236}">
                <a16:creationId xmlns:a16="http://schemas.microsoft.com/office/drawing/2014/main" id="{BB4E51A3-3957-4B49-8CCA-D2BB5068FF79}"/>
              </a:ext>
            </a:extLst>
          </p:cNvPr>
          <p:cNvSpPr>
            <a:spLocks noGrp="1"/>
          </p:cNvSpPr>
          <p:nvPr>
            <p:ph type="body" sz="quarter" idx="24" hasCustomPrompt="1"/>
          </p:nvPr>
        </p:nvSpPr>
        <p:spPr>
          <a:xfrm>
            <a:off x="1112952" y="2871522"/>
            <a:ext cx="646176" cy="645578"/>
          </a:xfrm>
          <a:prstGeom prst="rect">
            <a:avLst/>
          </a:prstGeom>
          <a:solidFill>
            <a:schemeClr val="bg1"/>
          </a:solidFill>
          <a:ln w="25400">
            <a:solidFill>
              <a:srgbClr val="9F9F9F"/>
            </a:solidFill>
          </a:ln>
        </p:spPr>
        <p:txBody>
          <a:bodyPr lIns="0" tIns="0" rIns="0" bIns="0" anchor="ctr" anchorCtr="1"/>
          <a:lstStyle>
            <a:lvl1pPr marL="0" algn="ctr">
              <a:lnSpc>
                <a:spcPts val="6661"/>
              </a:lnSpc>
              <a:spcBef>
                <a:spcPts val="0"/>
              </a:spcBef>
              <a:spcAft>
                <a:spcPts val="0"/>
              </a:spcAft>
              <a:defRPr sz="4529">
                <a:latin typeface="Wingdings" panose="05000000000000000000" pitchFamily="2" charset="2"/>
                <a:cs typeface="Calibri" panose="020F0502020204030204" pitchFamily="34" charset="0"/>
                <a:sym typeface="Wingdings" panose="05000000000000000000" pitchFamily="2" charset="2"/>
              </a:defRPr>
            </a:lvl1pPr>
          </a:lstStyle>
          <a:p>
            <a:pPr lvl="0"/>
            <a:r>
              <a:rPr lang="en-US" dirty="0"/>
              <a:t></a:t>
            </a:r>
          </a:p>
        </p:txBody>
      </p:sp>
      <p:sp>
        <p:nvSpPr>
          <p:cNvPr id="34" name="Box 4">
            <a:extLst>
              <a:ext uri="{FF2B5EF4-FFF2-40B4-BE49-F238E27FC236}">
                <a16:creationId xmlns:a16="http://schemas.microsoft.com/office/drawing/2014/main" id="{2BF44E79-58B0-4021-9837-3654110BB744}"/>
              </a:ext>
            </a:extLst>
          </p:cNvPr>
          <p:cNvSpPr>
            <a:spLocks noGrp="1"/>
          </p:cNvSpPr>
          <p:nvPr>
            <p:ph type="body" sz="quarter" idx="25" hasCustomPrompt="1"/>
          </p:nvPr>
        </p:nvSpPr>
        <p:spPr>
          <a:xfrm>
            <a:off x="1112952" y="3663690"/>
            <a:ext cx="646176" cy="645578"/>
          </a:xfrm>
          <a:prstGeom prst="rect">
            <a:avLst/>
          </a:prstGeom>
          <a:solidFill>
            <a:schemeClr val="bg1"/>
          </a:solidFill>
          <a:ln w="25400">
            <a:solidFill>
              <a:srgbClr val="9F9F9F"/>
            </a:solidFill>
          </a:ln>
        </p:spPr>
        <p:txBody>
          <a:bodyPr lIns="0" tIns="0" rIns="0" bIns="0" anchor="ctr" anchorCtr="1"/>
          <a:lstStyle>
            <a:lvl1pPr marL="0" algn="ctr">
              <a:lnSpc>
                <a:spcPts val="6661"/>
              </a:lnSpc>
              <a:spcBef>
                <a:spcPts val="0"/>
              </a:spcBef>
              <a:spcAft>
                <a:spcPts val="0"/>
              </a:spcAft>
              <a:defRPr sz="4529">
                <a:latin typeface="Wingdings" panose="05000000000000000000" pitchFamily="2" charset="2"/>
                <a:cs typeface="Calibri" panose="020F0502020204030204" pitchFamily="34" charset="0"/>
                <a:sym typeface="Wingdings" panose="05000000000000000000" pitchFamily="2" charset="2"/>
              </a:defRPr>
            </a:lvl1pPr>
          </a:lstStyle>
          <a:p>
            <a:pPr lvl="0"/>
            <a:r>
              <a:rPr lang="en-US" dirty="0"/>
              <a:t></a:t>
            </a:r>
          </a:p>
        </p:txBody>
      </p:sp>
      <p:sp>
        <p:nvSpPr>
          <p:cNvPr id="35" name="Box 5">
            <a:extLst>
              <a:ext uri="{FF2B5EF4-FFF2-40B4-BE49-F238E27FC236}">
                <a16:creationId xmlns:a16="http://schemas.microsoft.com/office/drawing/2014/main" id="{210994BF-C985-4343-B196-B4F0A5B1B5FC}"/>
              </a:ext>
            </a:extLst>
          </p:cNvPr>
          <p:cNvSpPr>
            <a:spLocks noGrp="1"/>
          </p:cNvSpPr>
          <p:nvPr>
            <p:ph type="body" sz="quarter" idx="26" hasCustomPrompt="1"/>
          </p:nvPr>
        </p:nvSpPr>
        <p:spPr>
          <a:xfrm>
            <a:off x="1112952" y="4455858"/>
            <a:ext cx="646176" cy="645578"/>
          </a:xfrm>
          <a:prstGeom prst="rect">
            <a:avLst/>
          </a:prstGeom>
          <a:solidFill>
            <a:schemeClr val="bg1"/>
          </a:solidFill>
          <a:ln w="25400">
            <a:solidFill>
              <a:srgbClr val="9F9F9F"/>
            </a:solidFill>
          </a:ln>
        </p:spPr>
        <p:txBody>
          <a:bodyPr lIns="0" tIns="0" rIns="0" bIns="0" anchor="ctr" anchorCtr="1"/>
          <a:lstStyle>
            <a:lvl1pPr marL="0" algn="ctr">
              <a:lnSpc>
                <a:spcPts val="6661"/>
              </a:lnSpc>
              <a:spcBef>
                <a:spcPts val="0"/>
              </a:spcBef>
              <a:spcAft>
                <a:spcPts val="0"/>
              </a:spcAft>
              <a:defRPr sz="4529">
                <a:latin typeface="Wingdings" panose="05000000000000000000" pitchFamily="2" charset="2"/>
                <a:cs typeface="Calibri" panose="020F0502020204030204" pitchFamily="34" charset="0"/>
                <a:sym typeface="Wingdings" panose="05000000000000000000" pitchFamily="2" charset="2"/>
              </a:defRPr>
            </a:lvl1pPr>
          </a:lstStyle>
          <a:p>
            <a:pPr lvl="0"/>
            <a:r>
              <a:rPr lang="en-US" dirty="0"/>
              <a:t></a:t>
            </a:r>
          </a:p>
        </p:txBody>
      </p:sp>
      <p:sp>
        <p:nvSpPr>
          <p:cNvPr id="36" name="Box 6">
            <a:extLst>
              <a:ext uri="{FF2B5EF4-FFF2-40B4-BE49-F238E27FC236}">
                <a16:creationId xmlns:a16="http://schemas.microsoft.com/office/drawing/2014/main" id="{1872974F-779D-47C0-B0E5-7DD785CA9810}"/>
              </a:ext>
            </a:extLst>
          </p:cNvPr>
          <p:cNvSpPr>
            <a:spLocks noGrp="1"/>
          </p:cNvSpPr>
          <p:nvPr>
            <p:ph type="body" sz="quarter" idx="27" hasCustomPrompt="1"/>
          </p:nvPr>
        </p:nvSpPr>
        <p:spPr>
          <a:xfrm>
            <a:off x="1112952" y="5248024"/>
            <a:ext cx="646176" cy="645578"/>
          </a:xfrm>
          <a:prstGeom prst="rect">
            <a:avLst/>
          </a:prstGeom>
          <a:solidFill>
            <a:schemeClr val="bg1"/>
          </a:solidFill>
          <a:ln w="25400">
            <a:solidFill>
              <a:srgbClr val="9F9F9F"/>
            </a:solidFill>
          </a:ln>
        </p:spPr>
        <p:txBody>
          <a:bodyPr lIns="0" tIns="0" rIns="0" bIns="0" anchor="ctr" anchorCtr="1"/>
          <a:lstStyle>
            <a:lvl1pPr marL="0" algn="ctr">
              <a:lnSpc>
                <a:spcPts val="6661"/>
              </a:lnSpc>
              <a:spcBef>
                <a:spcPts val="0"/>
              </a:spcBef>
              <a:spcAft>
                <a:spcPts val="0"/>
              </a:spcAft>
              <a:defRPr sz="4529">
                <a:latin typeface="Wingdings" panose="05000000000000000000" pitchFamily="2" charset="2"/>
                <a:cs typeface="Calibri" panose="020F0502020204030204" pitchFamily="34" charset="0"/>
                <a:sym typeface="Wingdings" panose="05000000000000000000" pitchFamily="2" charset="2"/>
              </a:defRPr>
            </a:lvl1pPr>
          </a:lstStyle>
          <a:p>
            <a:pPr lvl="0"/>
            <a:r>
              <a:rPr lang="en-US" dirty="0"/>
              <a:t></a:t>
            </a:r>
          </a:p>
        </p:txBody>
      </p:sp>
      <p:sp>
        <p:nvSpPr>
          <p:cNvPr id="19" name="Title">
            <a:extLst>
              <a:ext uri="{FF2B5EF4-FFF2-40B4-BE49-F238E27FC236}">
                <a16:creationId xmlns:a16="http://schemas.microsoft.com/office/drawing/2014/main" id="{75F06695-F93C-47FA-9F11-603C0D1F001B}"/>
              </a:ext>
            </a:extLst>
          </p:cNvPr>
          <p:cNvSpPr>
            <a:spLocks noGrp="1"/>
          </p:cNvSpPr>
          <p:nvPr>
            <p:ph type="title" hasCustomPrompt="1"/>
          </p:nvPr>
        </p:nvSpPr>
        <p:spPr>
          <a:xfrm>
            <a:off x="231498" y="340684"/>
            <a:ext cx="8912502" cy="383216"/>
          </a:xfrm>
          <a:prstGeom prst="rect">
            <a:avLst/>
          </a:prstGeom>
        </p:spPr>
        <p:txBody>
          <a:bodyPr anchor="ctr" anchorCtr="0">
            <a:noAutofit/>
          </a:bodyPr>
          <a:lstStyle>
            <a:lvl1pPr>
              <a:defRPr sz="2200" b="1">
                <a:latin typeface="Calibri" panose="020F0502020204030204" pitchFamily="34" charset="0"/>
                <a:ea typeface="Open Sans" panose="020B0606030504020204" pitchFamily="34" charset="0"/>
                <a:cs typeface="Calibri" panose="020F0502020204030204" pitchFamily="34" charset="0"/>
              </a:defRPr>
            </a:lvl1pPr>
          </a:lstStyle>
          <a:p>
            <a:r>
              <a:rPr lang="en-US" dirty="0"/>
              <a:t>Type in Screen Title</a:t>
            </a:r>
          </a:p>
        </p:txBody>
      </p:sp>
    </p:spTree>
    <p:custDataLst>
      <p:tags r:id="rId1"/>
    </p:custDataLst>
    <p:extLst>
      <p:ext uri="{BB962C8B-B14F-4D97-AF65-F5344CB8AC3E}">
        <p14:creationId xmlns:p14="http://schemas.microsoft.com/office/powerpoint/2010/main" val="1926700088"/>
      </p:ext>
    </p:extLst>
  </p:cSld>
  <p:clrMapOvr>
    <a:masterClrMapping/>
  </p:clrMapOvr>
  <p:extLst>
    <p:ext uri="{DCECCB84-F9BA-43D5-87BE-67443E8EF086}">
      <p15:sldGuideLst xmlns:p15="http://schemas.microsoft.com/office/powerpoint/2012/main">
        <p15:guide id="1" pos="1152" userDrawn="1">
          <p15:clr>
            <a:srgbClr val="FBAE40"/>
          </p15:clr>
        </p15:guide>
        <p15:guide id="2" orient="horz" pos="3855" userDrawn="1">
          <p15:clr>
            <a:srgbClr val="FBAE40"/>
          </p15:clr>
        </p15:guide>
        <p15:guide id="3" orient="horz" pos="372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Line Title/Subtitle">
    <p:spTree>
      <p:nvGrpSpPr>
        <p:cNvPr id="1" name=""/>
        <p:cNvGrpSpPr/>
        <p:nvPr/>
      </p:nvGrpSpPr>
      <p:grpSpPr>
        <a:xfrm>
          <a:off x="0" y="0"/>
          <a:ext cx="0" cy="0"/>
          <a:chOff x="0" y="0"/>
          <a:chExt cx="0" cy="0"/>
        </a:xfrm>
      </p:grpSpPr>
      <p:sp>
        <p:nvSpPr>
          <p:cNvPr id="20" name="Picture Placeholder">
            <a:extLst>
              <a:ext uri="{FF2B5EF4-FFF2-40B4-BE49-F238E27FC236}">
                <a16:creationId xmlns:a16="http://schemas.microsoft.com/office/drawing/2014/main" id="{06A1F519-9949-45BD-9816-A3DABFDD02AF}"/>
              </a:ext>
            </a:extLst>
          </p:cNvPr>
          <p:cNvSpPr>
            <a:spLocks noGrp="1"/>
          </p:cNvSpPr>
          <p:nvPr>
            <p:ph type="pic" idx="1" hasCustomPrompt="1"/>
          </p:nvPr>
        </p:nvSpPr>
        <p:spPr>
          <a:xfrm>
            <a:off x="2" y="1"/>
            <a:ext cx="9144001" cy="6431796"/>
          </a:xfrm>
          <a:prstGeom prst="rect">
            <a:avLst/>
          </a:prstGeom>
          <a:solidFill>
            <a:srgbClr val="FFF2CC"/>
          </a:solidFill>
        </p:spPr>
        <p:txBody>
          <a:bodyPr anchor="ctr"/>
          <a:lstStyle>
            <a:lvl1pPr marL="0" indent="0" algn="ctr">
              <a:buNone/>
              <a:defRPr sz="1599"/>
            </a:lvl1pPr>
            <a:lvl2pPr marL="456777" indent="0">
              <a:buNone/>
              <a:defRPr sz="2797"/>
            </a:lvl2pPr>
            <a:lvl3pPr marL="913554" indent="0">
              <a:buNone/>
              <a:defRPr sz="2398"/>
            </a:lvl3pPr>
            <a:lvl4pPr marL="1370331" indent="0">
              <a:buNone/>
              <a:defRPr sz="1998"/>
            </a:lvl4pPr>
            <a:lvl5pPr marL="1827108" indent="0">
              <a:buNone/>
              <a:defRPr sz="1998"/>
            </a:lvl5pPr>
            <a:lvl6pPr marL="2283885" indent="0">
              <a:buNone/>
              <a:defRPr sz="1998"/>
            </a:lvl6pPr>
            <a:lvl7pPr marL="2740663" indent="0">
              <a:buNone/>
              <a:defRPr sz="1998"/>
            </a:lvl7pPr>
            <a:lvl8pPr marL="3197440" indent="0">
              <a:buNone/>
              <a:defRPr sz="1998"/>
            </a:lvl8pPr>
            <a:lvl9pPr marL="3654217" indent="0">
              <a:buNone/>
              <a:defRPr sz="1998"/>
            </a:lvl9pPr>
          </a:lstStyle>
          <a:p>
            <a:r>
              <a:rPr lang="en-US" dirty="0"/>
              <a:t>Click icon to add Full bleed background photo or right click box and paste.</a:t>
            </a:r>
          </a:p>
        </p:txBody>
      </p:sp>
      <p:sp>
        <p:nvSpPr>
          <p:cNvPr id="3" name="Text Placeholder">
            <a:extLst>
              <a:ext uri="{FF2B5EF4-FFF2-40B4-BE49-F238E27FC236}">
                <a16:creationId xmlns:a16="http://schemas.microsoft.com/office/drawing/2014/main" id="{A34E7609-BB18-4925-AA73-3EC556293ACE}"/>
              </a:ext>
            </a:extLst>
          </p:cNvPr>
          <p:cNvSpPr>
            <a:spLocks noGrp="1"/>
          </p:cNvSpPr>
          <p:nvPr>
            <p:ph type="body" sz="quarter" idx="17" hasCustomPrompt="1"/>
          </p:nvPr>
        </p:nvSpPr>
        <p:spPr>
          <a:xfrm>
            <a:off x="2" y="4724400"/>
            <a:ext cx="6011863" cy="1181100"/>
          </a:xfrm>
          <a:prstGeom prst="rect">
            <a:avLst/>
          </a:prstGeom>
          <a:solidFill>
            <a:srgbClr val="0086B3"/>
          </a:solidFill>
        </p:spPr>
        <p:txBody>
          <a:bodyPr lIns="274320" rIns="274320" anchor="ctr"/>
          <a:lstStyle>
            <a:lvl1pPr marL="0" indent="0" algn="ctr">
              <a:lnSpc>
                <a:spcPct val="100000"/>
              </a:lnSpc>
              <a:spcBef>
                <a:spcPts val="0"/>
              </a:spcBef>
              <a:buNone/>
              <a:defRPr sz="30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0" indent="0" algn="ctr">
              <a:lnSpc>
                <a:spcPts val="2600"/>
              </a:lnSpc>
              <a:spcBef>
                <a:spcPts val="0"/>
              </a:spcBef>
              <a:buNone/>
              <a:defRPr sz="2400" b="0">
                <a:solidFill>
                  <a:schemeClr val="bg1"/>
                </a:solidFill>
                <a:latin typeface="Calibri" panose="020F0502020204030204" pitchFamily="34" charset="0"/>
                <a:ea typeface="Open Sans" panose="020B0606030504020204" pitchFamily="34" charset="0"/>
                <a:cs typeface="Calibri" panose="020F0502020204030204" pitchFamily="34" charset="0"/>
              </a:defRPr>
            </a:lvl2pPr>
          </a:lstStyle>
          <a:p>
            <a:pPr lvl="0"/>
            <a:r>
              <a:rPr lang="en-US" dirty="0"/>
              <a:t>One line title with subhead</a:t>
            </a:r>
          </a:p>
          <a:p>
            <a:pPr lvl="1"/>
            <a:r>
              <a:rPr lang="en-US" dirty="0"/>
              <a:t>subhead</a:t>
            </a:r>
          </a:p>
        </p:txBody>
      </p:sp>
      <p:sp>
        <p:nvSpPr>
          <p:cNvPr id="6" name="White Boox">
            <a:extLst>
              <a:ext uri="{FF2B5EF4-FFF2-40B4-BE49-F238E27FC236}">
                <a16:creationId xmlns:a16="http://schemas.microsoft.com/office/drawing/2014/main" id="{2BFB82E6-9DB6-4E73-B229-B4D01DC8EABA}"/>
              </a:ext>
            </a:extLst>
          </p:cNvPr>
          <p:cNvSpPr/>
          <p:nvPr userDrawn="1"/>
        </p:nvSpPr>
        <p:spPr>
          <a:xfrm>
            <a:off x="6011865" y="4724400"/>
            <a:ext cx="3132137" cy="1181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38" rtl="0" eaLnBrk="1" fontAlgn="auto" latinLnBrk="0" hangingPunct="1">
              <a:lnSpc>
                <a:spcPct val="100000"/>
              </a:lnSpc>
              <a:spcBef>
                <a:spcPts val="0"/>
              </a:spcBef>
              <a:spcAft>
                <a:spcPts val="0"/>
              </a:spcAft>
              <a:buClrTx/>
              <a:buSzTx/>
              <a:buFontTx/>
              <a:buNone/>
              <a:tabLst/>
              <a:defRPr/>
            </a:pPr>
            <a:endParaRPr kumimoji="0" lang="en-US" sz="134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BLR Logo">
            <a:extLst>
              <a:ext uri="{FF2B5EF4-FFF2-40B4-BE49-F238E27FC236}">
                <a16:creationId xmlns:a16="http://schemas.microsoft.com/office/drawing/2014/main" id="{F67128F2-AE15-4DFC-BDF3-5771A5268632}"/>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6228431" y="5088923"/>
            <a:ext cx="2819316" cy="492863"/>
          </a:xfrm>
          <a:prstGeom prst="rect">
            <a:avLst/>
          </a:prstGeom>
        </p:spPr>
      </p:pic>
    </p:spTree>
    <p:custDataLst>
      <p:tags r:id="rId1"/>
    </p:custDataLst>
    <p:extLst>
      <p:ext uri="{BB962C8B-B14F-4D97-AF65-F5344CB8AC3E}">
        <p14:creationId xmlns:p14="http://schemas.microsoft.com/office/powerpoint/2010/main" val="27184750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Only 3">
    <p:spTree>
      <p:nvGrpSpPr>
        <p:cNvPr id="1" name=""/>
        <p:cNvGrpSpPr/>
        <p:nvPr/>
      </p:nvGrpSpPr>
      <p:grpSpPr>
        <a:xfrm>
          <a:off x="0" y="0"/>
          <a:ext cx="0" cy="0"/>
          <a:chOff x="0" y="0"/>
          <a:chExt cx="0" cy="0"/>
        </a:xfrm>
      </p:grpSpPr>
      <p:sp>
        <p:nvSpPr>
          <p:cNvPr id="10" name="Rectangle Left">
            <a:extLst>
              <a:ext uri="{FF2B5EF4-FFF2-40B4-BE49-F238E27FC236}">
                <a16:creationId xmlns:a16="http://schemas.microsoft.com/office/drawing/2014/main" id="{75113C0B-F588-4FCD-A56F-095A91A5C251}"/>
              </a:ext>
            </a:extLst>
          </p:cNvPr>
          <p:cNvSpPr/>
          <p:nvPr userDrawn="1"/>
        </p:nvSpPr>
        <p:spPr>
          <a:xfrm>
            <a:off x="1" y="758952"/>
            <a:ext cx="2333897" cy="6099048"/>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12" name="Rectangle Right">
            <a:extLst>
              <a:ext uri="{FF2B5EF4-FFF2-40B4-BE49-F238E27FC236}">
                <a16:creationId xmlns:a16="http://schemas.microsoft.com/office/drawing/2014/main" id="{AC88E987-8348-4E9C-A20C-715BEDC68FD8}"/>
              </a:ext>
            </a:extLst>
          </p:cNvPr>
          <p:cNvSpPr/>
          <p:nvPr userDrawn="1"/>
        </p:nvSpPr>
        <p:spPr>
          <a:xfrm>
            <a:off x="2333900" y="758952"/>
            <a:ext cx="6833321" cy="6099048"/>
          </a:xfrm>
          <a:prstGeom prst="rect">
            <a:avLst/>
          </a:prstGeom>
          <a:solidFill>
            <a:srgbClr val="414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6" name="Rectangle">
            <a:extLst>
              <a:ext uri="{FF2B5EF4-FFF2-40B4-BE49-F238E27FC236}">
                <a16:creationId xmlns:a16="http://schemas.microsoft.com/office/drawing/2014/main" id="{DF628FCA-11AE-4C84-B56B-DF33F1DA4EFA}"/>
              </a:ext>
            </a:extLst>
          </p:cNvPr>
          <p:cNvSpPr/>
          <p:nvPr userDrawn="1"/>
        </p:nvSpPr>
        <p:spPr>
          <a:xfrm>
            <a:off x="1473201" y="1246182"/>
            <a:ext cx="7694020" cy="5126024"/>
          </a:xfrm>
          <a:prstGeom prst="rect">
            <a:avLst/>
          </a:prstGeom>
          <a:solidFill>
            <a:srgbClr val="AFE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22" name="Text Placeholder">
            <a:extLst>
              <a:ext uri="{FF2B5EF4-FFF2-40B4-BE49-F238E27FC236}">
                <a16:creationId xmlns:a16="http://schemas.microsoft.com/office/drawing/2014/main" id="{F354AEC9-516C-420C-BD38-8F9133420781}"/>
              </a:ext>
            </a:extLst>
          </p:cNvPr>
          <p:cNvSpPr>
            <a:spLocks noGrp="1"/>
          </p:cNvSpPr>
          <p:nvPr>
            <p:ph type="body" sz="quarter" idx="10"/>
          </p:nvPr>
        </p:nvSpPr>
        <p:spPr>
          <a:xfrm>
            <a:off x="1707537" y="1617220"/>
            <a:ext cx="7069667" cy="4754986"/>
          </a:xfrm>
          <a:prstGeom prst="rect">
            <a:avLst/>
          </a:prstGeom>
        </p:spPr>
        <p:txBody>
          <a:bodyPr/>
          <a:lstStyle>
            <a:lvl1pPr marL="182880" indent="-158349">
              <a:lnSpc>
                <a:spcPts val="2500"/>
              </a:lnSpc>
              <a:spcBef>
                <a:spcPts val="1200"/>
              </a:spcBef>
              <a:spcAft>
                <a:spcPts val="0"/>
              </a:spcAft>
              <a:buFont typeface="Arial" panose="020B0604020202020204" pitchFamily="34" charset="0"/>
              <a:buChar char="•"/>
              <a:defRPr sz="2200">
                <a:latin typeface="Calibri" panose="020F0502020204030204" pitchFamily="34" charset="0"/>
                <a:ea typeface="Open Sans" panose="020B0606030504020204" pitchFamily="34" charset="0"/>
                <a:cs typeface="Calibri" panose="020F0502020204030204" pitchFamily="34" charset="0"/>
              </a:defRPr>
            </a:lvl1pPr>
          </a:lstStyle>
          <a:p>
            <a:pPr lvl="0"/>
            <a:endParaRPr lang="en-US" dirty="0"/>
          </a:p>
        </p:txBody>
      </p:sp>
      <p:sp>
        <p:nvSpPr>
          <p:cNvPr id="9" name="Title">
            <a:extLst>
              <a:ext uri="{FF2B5EF4-FFF2-40B4-BE49-F238E27FC236}">
                <a16:creationId xmlns:a16="http://schemas.microsoft.com/office/drawing/2014/main" id="{E81CD1D0-D322-4EF1-98AE-8FE459C9F2E9}"/>
              </a:ext>
            </a:extLst>
          </p:cNvPr>
          <p:cNvSpPr>
            <a:spLocks noGrp="1"/>
          </p:cNvSpPr>
          <p:nvPr>
            <p:ph type="title" hasCustomPrompt="1"/>
          </p:nvPr>
        </p:nvSpPr>
        <p:spPr>
          <a:xfrm>
            <a:off x="231498" y="340684"/>
            <a:ext cx="8912502" cy="383216"/>
          </a:xfrm>
          <a:prstGeom prst="rect">
            <a:avLst/>
          </a:prstGeom>
        </p:spPr>
        <p:txBody>
          <a:bodyPr anchor="ctr" anchorCtr="0">
            <a:noAutofit/>
          </a:bodyPr>
          <a:lstStyle>
            <a:lvl1pPr>
              <a:defRPr sz="2200" b="1">
                <a:latin typeface="Calibri" panose="020F0502020204030204" pitchFamily="34" charset="0"/>
                <a:ea typeface="Open Sans" panose="020B0606030504020204" pitchFamily="34" charset="0"/>
                <a:cs typeface="Calibri" panose="020F0502020204030204" pitchFamily="34" charset="0"/>
              </a:defRPr>
            </a:lvl1pPr>
          </a:lstStyle>
          <a:p>
            <a:r>
              <a:rPr lang="en-US" dirty="0"/>
              <a:t>Type in Screen Title</a:t>
            </a:r>
          </a:p>
        </p:txBody>
      </p:sp>
    </p:spTree>
    <p:custDataLst>
      <p:tags r:id="rId1"/>
    </p:custDataLst>
    <p:extLst>
      <p:ext uri="{BB962C8B-B14F-4D97-AF65-F5344CB8AC3E}">
        <p14:creationId xmlns:p14="http://schemas.microsoft.com/office/powerpoint/2010/main" val="1596758477"/>
      </p:ext>
    </p:extLst>
  </p:cSld>
  <p:clrMapOvr>
    <a:masterClrMapping/>
  </p:clrMapOvr>
  <p:extLst>
    <p:ext uri="{DCECCB84-F9BA-43D5-87BE-67443E8EF086}">
      <p15:sldGuideLst xmlns:p15="http://schemas.microsoft.com/office/powerpoint/2012/main">
        <p15:guide id="1" pos="1248" userDrawn="1">
          <p15:clr>
            <a:srgbClr val="FBAE40"/>
          </p15:clr>
        </p15:guide>
        <p15:guide id="2" orient="horz" pos="4047" userDrawn="1">
          <p15:clr>
            <a:srgbClr val="FBAE40"/>
          </p15:clr>
        </p15:guide>
        <p15:guide id="3" pos="928" userDrawn="1">
          <p15:clr>
            <a:srgbClr val="FBAE40"/>
          </p15:clr>
        </p15:guide>
        <p15:guide id="4" orient="horz" pos="1106"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nd Small Image 1">
    <p:spTree>
      <p:nvGrpSpPr>
        <p:cNvPr id="1" name=""/>
        <p:cNvGrpSpPr/>
        <p:nvPr/>
      </p:nvGrpSpPr>
      <p:grpSpPr>
        <a:xfrm>
          <a:off x="0" y="0"/>
          <a:ext cx="0" cy="0"/>
          <a:chOff x="0" y="0"/>
          <a:chExt cx="0" cy="0"/>
        </a:xfrm>
      </p:grpSpPr>
      <p:sp>
        <p:nvSpPr>
          <p:cNvPr id="10" name="Rectangle Left Side">
            <a:extLst>
              <a:ext uri="{FF2B5EF4-FFF2-40B4-BE49-F238E27FC236}">
                <a16:creationId xmlns:a16="http://schemas.microsoft.com/office/drawing/2014/main" id="{75113C0B-F588-4FCD-A56F-095A91A5C251}"/>
              </a:ext>
            </a:extLst>
          </p:cNvPr>
          <p:cNvSpPr/>
          <p:nvPr userDrawn="1"/>
        </p:nvSpPr>
        <p:spPr>
          <a:xfrm>
            <a:off x="1" y="758952"/>
            <a:ext cx="2333897" cy="6099048"/>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12" name="Rectangle Right Side">
            <a:extLst>
              <a:ext uri="{FF2B5EF4-FFF2-40B4-BE49-F238E27FC236}">
                <a16:creationId xmlns:a16="http://schemas.microsoft.com/office/drawing/2014/main" id="{AC88E987-8348-4E9C-A20C-715BEDC68FD8}"/>
              </a:ext>
            </a:extLst>
          </p:cNvPr>
          <p:cNvSpPr/>
          <p:nvPr userDrawn="1"/>
        </p:nvSpPr>
        <p:spPr>
          <a:xfrm>
            <a:off x="2333900" y="758952"/>
            <a:ext cx="6810099" cy="6099048"/>
          </a:xfrm>
          <a:prstGeom prst="rect">
            <a:avLst/>
          </a:prstGeom>
          <a:solidFill>
            <a:srgbClr val="414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cxnSp>
        <p:nvCxnSpPr>
          <p:cNvPr id="20" name="Straight Connector bottom" hidden="1">
            <a:extLst>
              <a:ext uri="{FF2B5EF4-FFF2-40B4-BE49-F238E27FC236}">
                <a16:creationId xmlns:a16="http://schemas.microsoft.com/office/drawing/2014/main" id="{A04D43E9-4AAF-40D0-864F-D8083E0A5C17}"/>
              </a:ext>
            </a:extLst>
          </p:cNvPr>
          <p:cNvCxnSpPr>
            <a:cxnSpLocks/>
          </p:cNvCxnSpPr>
          <p:nvPr userDrawn="1"/>
        </p:nvCxnSpPr>
        <p:spPr>
          <a:xfrm>
            <a:off x="1473201" y="6424460"/>
            <a:ext cx="769402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a:extLst>
              <a:ext uri="{FF2B5EF4-FFF2-40B4-BE49-F238E27FC236}">
                <a16:creationId xmlns:a16="http://schemas.microsoft.com/office/drawing/2014/main" id="{DF628FCA-11AE-4C84-B56B-DF33F1DA4EFA}"/>
              </a:ext>
            </a:extLst>
          </p:cNvPr>
          <p:cNvSpPr/>
          <p:nvPr userDrawn="1"/>
        </p:nvSpPr>
        <p:spPr>
          <a:xfrm>
            <a:off x="1473201" y="1281018"/>
            <a:ext cx="7694020" cy="5126024"/>
          </a:xfrm>
          <a:prstGeom prst="rect">
            <a:avLst/>
          </a:prstGeom>
          <a:solidFill>
            <a:srgbClr val="AFE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5" name="Picture Placeholder">
            <a:extLst>
              <a:ext uri="{FF2B5EF4-FFF2-40B4-BE49-F238E27FC236}">
                <a16:creationId xmlns:a16="http://schemas.microsoft.com/office/drawing/2014/main" id="{A71EB45F-4F52-4ABE-8EEC-3F841F49CBC8}"/>
              </a:ext>
            </a:extLst>
          </p:cNvPr>
          <p:cNvSpPr>
            <a:spLocks noGrp="1"/>
          </p:cNvSpPr>
          <p:nvPr>
            <p:ph type="pic" sz="quarter" idx="11"/>
          </p:nvPr>
        </p:nvSpPr>
        <p:spPr>
          <a:xfrm>
            <a:off x="5596707" y="1744468"/>
            <a:ext cx="3030423" cy="3319214"/>
          </a:xfrm>
          <a:prstGeom prst="rect">
            <a:avLst/>
          </a:prstGeom>
          <a:solidFill>
            <a:schemeClr val="accent4">
              <a:lumMod val="20000"/>
              <a:lumOff val="80000"/>
            </a:schemeClr>
          </a:solidFill>
        </p:spPr>
        <p:txBody>
          <a:bodyPr anchor="ctr" anchorCtr="0"/>
          <a:lstStyle>
            <a:lvl1pPr algn="ctr">
              <a:defRPr>
                <a:latin typeface="Calibri" panose="020F0502020204030204" pitchFamily="34" charset="0"/>
                <a:cs typeface="Calibri" panose="020F0502020204030204" pitchFamily="34" charset="0"/>
              </a:defRPr>
            </a:lvl1pPr>
          </a:lstStyle>
          <a:p>
            <a:endParaRPr lang="en-US" dirty="0"/>
          </a:p>
        </p:txBody>
      </p:sp>
      <p:sp>
        <p:nvSpPr>
          <p:cNvPr id="13" name="Title">
            <a:extLst>
              <a:ext uri="{FF2B5EF4-FFF2-40B4-BE49-F238E27FC236}">
                <a16:creationId xmlns:a16="http://schemas.microsoft.com/office/drawing/2014/main" id="{67FF7C9A-1BA8-4E18-873F-9B90AAD118AE}"/>
              </a:ext>
            </a:extLst>
          </p:cNvPr>
          <p:cNvSpPr>
            <a:spLocks noGrp="1"/>
          </p:cNvSpPr>
          <p:nvPr>
            <p:ph type="title" hasCustomPrompt="1"/>
          </p:nvPr>
        </p:nvSpPr>
        <p:spPr>
          <a:xfrm>
            <a:off x="231498" y="340684"/>
            <a:ext cx="8912502" cy="383216"/>
          </a:xfrm>
          <a:prstGeom prst="rect">
            <a:avLst/>
          </a:prstGeom>
        </p:spPr>
        <p:txBody>
          <a:bodyPr anchor="ctr" anchorCtr="0">
            <a:noAutofit/>
          </a:bodyPr>
          <a:lstStyle>
            <a:lvl1pPr>
              <a:defRPr sz="2200" b="1">
                <a:latin typeface="Calibri" panose="020F0502020204030204" pitchFamily="34" charset="0"/>
                <a:ea typeface="Open Sans" panose="020B0606030504020204" pitchFamily="34" charset="0"/>
                <a:cs typeface="Calibri" panose="020F0502020204030204" pitchFamily="34" charset="0"/>
              </a:defRPr>
            </a:lvl1pPr>
          </a:lstStyle>
          <a:p>
            <a:r>
              <a:rPr lang="en-US" dirty="0"/>
              <a:t>Type in Screen Title</a:t>
            </a:r>
          </a:p>
        </p:txBody>
      </p:sp>
      <p:sp>
        <p:nvSpPr>
          <p:cNvPr id="14" name="Text Placeholder">
            <a:extLst>
              <a:ext uri="{FF2B5EF4-FFF2-40B4-BE49-F238E27FC236}">
                <a16:creationId xmlns:a16="http://schemas.microsoft.com/office/drawing/2014/main" id="{48C70450-DE43-4AE3-92D4-07CECDC120CD}"/>
              </a:ext>
            </a:extLst>
          </p:cNvPr>
          <p:cNvSpPr>
            <a:spLocks noGrp="1"/>
          </p:cNvSpPr>
          <p:nvPr>
            <p:ph type="body" sz="quarter" idx="12"/>
          </p:nvPr>
        </p:nvSpPr>
        <p:spPr>
          <a:xfrm>
            <a:off x="1707538" y="1652056"/>
            <a:ext cx="3659592" cy="4766356"/>
          </a:xfrm>
          <a:prstGeom prst="rect">
            <a:avLst/>
          </a:prstGeom>
        </p:spPr>
        <p:txBody>
          <a:bodyPr/>
          <a:lstStyle>
            <a:lvl1pPr marL="274320" indent="-158349">
              <a:lnSpc>
                <a:spcPts val="2500"/>
              </a:lnSpc>
              <a:spcBef>
                <a:spcPts val="1200"/>
              </a:spcBef>
              <a:spcAft>
                <a:spcPts val="0"/>
              </a:spcAft>
              <a:buFont typeface="Arial" panose="020B0604020202020204" pitchFamily="34" charset="0"/>
              <a:buChar char="•"/>
              <a:defRPr sz="2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457200" indent="-158349">
              <a:lnSpc>
                <a:spcPts val="2300"/>
              </a:lnSpc>
              <a:spcBef>
                <a:spcPts val="200"/>
              </a:spcBef>
              <a:spcAft>
                <a:spcPts val="200"/>
              </a:spcAft>
              <a:buFont typeface="Open Sans" panose="020B0606030504020204" pitchFamily="34" charset="0"/>
              <a:buChar char="—"/>
              <a:defRPr sz="2000">
                <a:solidFill>
                  <a:schemeClr val="tx1"/>
                </a:solidFill>
                <a:latin typeface="Calibri" panose="020F0502020204030204" pitchFamily="34" charset="0"/>
                <a:ea typeface="Open Sans" panose="020B0606030504020204" pitchFamily="34" charset="0"/>
                <a:cs typeface="Calibri" panose="020F0502020204030204" pitchFamily="34" charset="0"/>
              </a:defRPr>
            </a:lvl2pPr>
          </a:lstStyle>
          <a:p>
            <a:pPr lvl="0"/>
            <a:r>
              <a:rPr lang="en-US" dirty="0"/>
              <a:t>Edit Master text styles</a:t>
            </a:r>
          </a:p>
          <a:p>
            <a:pPr lvl="1"/>
            <a:r>
              <a:rPr lang="en-US" dirty="0"/>
              <a:t> Second level</a:t>
            </a:r>
          </a:p>
        </p:txBody>
      </p:sp>
    </p:spTree>
    <p:custDataLst>
      <p:tags r:id="rId1"/>
    </p:custDataLst>
    <p:extLst>
      <p:ext uri="{BB962C8B-B14F-4D97-AF65-F5344CB8AC3E}">
        <p14:creationId xmlns:p14="http://schemas.microsoft.com/office/powerpoint/2010/main" val="2223681100"/>
      </p:ext>
    </p:extLst>
  </p:cSld>
  <p:clrMapOvr>
    <a:masterClrMapping/>
  </p:clrMapOvr>
  <p:extLst>
    <p:ext uri="{DCECCB84-F9BA-43D5-87BE-67443E8EF086}">
      <p15:sldGuideLst xmlns:p15="http://schemas.microsoft.com/office/powerpoint/2012/main">
        <p15:guide id="1" pos="1248" userDrawn="1">
          <p15:clr>
            <a:srgbClr val="FBAE40"/>
          </p15:clr>
        </p15:guide>
        <p15:guide id="2" orient="horz" pos="4047" userDrawn="1">
          <p15:clr>
            <a:srgbClr val="FBAE40"/>
          </p15:clr>
        </p15:guide>
        <p15:guide id="3" pos="928" userDrawn="1">
          <p15:clr>
            <a:srgbClr val="FBAE40"/>
          </p15:clr>
        </p15:guide>
        <p15:guide id="4" orient="horz" pos="1106"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ext and Small Image 1">
    <p:spTree>
      <p:nvGrpSpPr>
        <p:cNvPr id="1" name=""/>
        <p:cNvGrpSpPr/>
        <p:nvPr/>
      </p:nvGrpSpPr>
      <p:grpSpPr>
        <a:xfrm>
          <a:off x="0" y="0"/>
          <a:ext cx="0" cy="0"/>
          <a:chOff x="0" y="0"/>
          <a:chExt cx="0" cy="0"/>
        </a:xfrm>
      </p:grpSpPr>
      <p:sp>
        <p:nvSpPr>
          <p:cNvPr id="12" name="Rectangle Right Side">
            <a:extLst>
              <a:ext uri="{FF2B5EF4-FFF2-40B4-BE49-F238E27FC236}">
                <a16:creationId xmlns:a16="http://schemas.microsoft.com/office/drawing/2014/main" id="{AC88E987-8348-4E9C-A20C-715BEDC68FD8}"/>
              </a:ext>
            </a:extLst>
          </p:cNvPr>
          <p:cNvSpPr/>
          <p:nvPr userDrawn="1"/>
        </p:nvSpPr>
        <p:spPr>
          <a:xfrm>
            <a:off x="0" y="758952"/>
            <a:ext cx="9143999" cy="6099048"/>
          </a:xfrm>
          <a:prstGeom prst="rect">
            <a:avLst/>
          </a:prstGeom>
          <a:solidFill>
            <a:srgbClr val="414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cxnSp>
        <p:nvCxnSpPr>
          <p:cNvPr id="20" name="Straight Connector bottom" hidden="1">
            <a:extLst>
              <a:ext uri="{FF2B5EF4-FFF2-40B4-BE49-F238E27FC236}">
                <a16:creationId xmlns:a16="http://schemas.microsoft.com/office/drawing/2014/main" id="{A04D43E9-4AAF-40D0-864F-D8083E0A5C17}"/>
              </a:ext>
            </a:extLst>
          </p:cNvPr>
          <p:cNvCxnSpPr>
            <a:cxnSpLocks/>
          </p:cNvCxnSpPr>
          <p:nvPr userDrawn="1"/>
        </p:nvCxnSpPr>
        <p:spPr>
          <a:xfrm>
            <a:off x="1473201" y="6424460"/>
            <a:ext cx="769402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a:extLst>
              <a:ext uri="{FF2B5EF4-FFF2-40B4-BE49-F238E27FC236}">
                <a16:creationId xmlns:a16="http://schemas.microsoft.com/office/drawing/2014/main" id="{DF628FCA-11AE-4C84-B56B-DF33F1DA4EFA}"/>
              </a:ext>
            </a:extLst>
          </p:cNvPr>
          <p:cNvSpPr/>
          <p:nvPr userDrawn="1"/>
        </p:nvSpPr>
        <p:spPr>
          <a:xfrm>
            <a:off x="1473201" y="1281018"/>
            <a:ext cx="7694020" cy="5126024"/>
          </a:xfrm>
          <a:prstGeom prst="rect">
            <a:avLst/>
          </a:prstGeom>
          <a:solidFill>
            <a:srgbClr val="AFE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5" name="Picture Placeholder">
            <a:extLst>
              <a:ext uri="{FF2B5EF4-FFF2-40B4-BE49-F238E27FC236}">
                <a16:creationId xmlns:a16="http://schemas.microsoft.com/office/drawing/2014/main" id="{A71EB45F-4F52-4ABE-8EEC-3F841F49CBC8}"/>
              </a:ext>
            </a:extLst>
          </p:cNvPr>
          <p:cNvSpPr>
            <a:spLocks noGrp="1"/>
          </p:cNvSpPr>
          <p:nvPr>
            <p:ph type="pic" sz="quarter" idx="11"/>
          </p:nvPr>
        </p:nvSpPr>
        <p:spPr>
          <a:xfrm>
            <a:off x="5596707" y="1744468"/>
            <a:ext cx="3030423" cy="3319214"/>
          </a:xfrm>
          <a:prstGeom prst="rect">
            <a:avLst/>
          </a:prstGeom>
          <a:solidFill>
            <a:schemeClr val="accent4">
              <a:lumMod val="20000"/>
              <a:lumOff val="80000"/>
            </a:schemeClr>
          </a:solidFill>
        </p:spPr>
        <p:txBody>
          <a:bodyPr anchor="ctr" anchorCtr="0"/>
          <a:lstStyle>
            <a:lvl1pPr algn="ctr">
              <a:defRPr>
                <a:latin typeface="Calibri" panose="020F0502020204030204" pitchFamily="34" charset="0"/>
                <a:cs typeface="Calibri" panose="020F0502020204030204" pitchFamily="34" charset="0"/>
              </a:defRPr>
            </a:lvl1pPr>
          </a:lstStyle>
          <a:p>
            <a:endParaRPr lang="en-US" dirty="0"/>
          </a:p>
        </p:txBody>
      </p:sp>
      <p:sp>
        <p:nvSpPr>
          <p:cNvPr id="13" name="Title">
            <a:extLst>
              <a:ext uri="{FF2B5EF4-FFF2-40B4-BE49-F238E27FC236}">
                <a16:creationId xmlns:a16="http://schemas.microsoft.com/office/drawing/2014/main" id="{67FF7C9A-1BA8-4E18-873F-9B90AAD118AE}"/>
              </a:ext>
            </a:extLst>
          </p:cNvPr>
          <p:cNvSpPr>
            <a:spLocks noGrp="1"/>
          </p:cNvSpPr>
          <p:nvPr>
            <p:ph type="title" hasCustomPrompt="1"/>
          </p:nvPr>
        </p:nvSpPr>
        <p:spPr>
          <a:xfrm>
            <a:off x="231498" y="340684"/>
            <a:ext cx="8912502" cy="383216"/>
          </a:xfrm>
          <a:prstGeom prst="rect">
            <a:avLst/>
          </a:prstGeom>
        </p:spPr>
        <p:txBody>
          <a:bodyPr anchor="ctr" anchorCtr="0">
            <a:noAutofit/>
          </a:bodyPr>
          <a:lstStyle>
            <a:lvl1pPr>
              <a:defRPr sz="2200" b="1">
                <a:latin typeface="Calibri" panose="020F0502020204030204" pitchFamily="34" charset="0"/>
                <a:ea typeface="Open Sans" panose="020B0606030504020204" pitchFamily="34" charset="0"/>
                <a:cs typeface="Calibri" panose="020F0502020204030204" pitchFamily="34" charset="0"/>
              </a:defRPr>
            </a:lvl1pPr>
          </a:lstStyle>
          <a:p>
            <a:r>
              <a:rPr lang="en-US" dirty="0"/>
              <a:t>Type in Screen Title</a:t>
            </a:r>
          </a:p>
        </p:txBody>
      </p:sp>
      <p:sp>
        <p:nvSpPr>
          <p:cNvPr id="14" name="Text Placeholder">
            <a:extLst>
              <a:ext uri="{FF2B5EF4-FFF2-40B4-BE49-F238E27FC236}">
                <a16:creationId xmlns:a16="http://schemas.microsoft.com/office/drawing/2014/main" id="{48C70450-DE43-4AE3-92D4-07CECDC120CD}"/>
              </a:ext>
            </a:extLst>
          </p:cNvPr>
          <p:cNvSpPr>
            <a:spLocks noGrp="1"/>
          </p:cNvSpPr>
          <p:nvPr>
            <p:ph type="body" sz="quarter" idx="12"/>
          </p:nvPr>
        </p:nvSpPr>
        <p:spPr>
          <a:xfrm>
            <a:off x="1707538" y="1652056"/>
            <a:ext cx="3659592" cy="4766356"/>
          </a:xfrm>
          <a:prstGeom prst="rect">
            <a:avLst/>
          </a:prstGeom>
        </p:spPr>
        <p:txBody>
          <a:bodyPr/>
          <a:lstStyle>
            <a:lvl1pPr marL="274320" indent="-158349">
              <a:lnSpc>
                <a:spcPts val="2500"/>
              </a:lnSpc>
              <a:spcBef>
                <a:spcPts val="1200"/>
              </a:spcBef>
              <a:spcAft>
                <a:spcPts val="0"/>
              </a:spcAft>
              <a:buFont typeface="Arial" panose="020B0604020202020204" pitchFamily="34" charset="0"/>
              <a:buChar char="•"/>
              <a:defRPr sz="2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457200" indent="-158349">
              <a:lnSpc>
                <a:spcPts val="2300"/>
              </a:lnSpc>
              <a:spcBef>
                <a:spcPts val="200"/>
              </a:spcBef>
              <a:spcAft>
                <a:spcPts val="200"/>
              </a:spcAft>
              <a:buFont typeface="Open Sans" panose="020B0606030504020204" pitchFamily="34" charset="0"/>
              <a:buChar char="—"/>
              <a:defRPr sz="2000">
                <a:solidFill>
                  <a:schemeClr val="tx1"/>
                </a:solidFill>
                <a:latin typeface="Calibri" panose="020F0502020204030204" pitchFamily="34" charset="0"/>
                <a:ea typeface="Open Sans" panose="020B0606030504020204" pitchFamily="34" charset="0"/>
                <a:cs typeface="Calibri" panose="020F0502020204030204" pitchFamily="34" charset="0"/>
              </a:defRPr>
            </a:lvl2pPr>
          </a:lstStyle>
          <a:p>
            <a:pPr lvl="0"/>
            <a:r>
              <a:rPr lang="en-US" dirty="0"/>
              <a:t>Edit Master text styles</a:t>
            </a:r>
          </a:p>
          <a:p>
            <a:pPr lvl="1"/>
            <a:r>
              <a:rPr lang="en-US" dirty="0"/>
              <a:t> Second level</a:t>
            </a:r>
          </a:p>
        </p:txBody>
      </p:sp>
    </p:spTree>
    <p:custDataLst>
      <p:tags r:id="rId1"/>
    </p:custDataLst>
    <p:extLst>
      <p:ext uri="{BB962C8B-B14F-4D97-AF65-F5344CB8AC3E}">
        <p14:creationId xmlns:p14="http://schemas.microsoft.com/office/powerpoint/2010/main" val="2287160725"/>
      </p:ext>
    </p:extLst>
  </p:cSld>
  <p:clrMapOvr>
    <a:masterClrMapping/>
  </p:clrMapOvr>
  <p:extLst>
    <p:ext uri="{DCECCB84-F9BA-43D5-87BE-67443E8EF086}">
      <p15:sldGuideLst xmlns:p15="http://schemas.microsoft.com/office/powerpoint/2012/main">
        <p15:guide id="1" pos="1248" userDrawn="1">
          <p15:clr>
            <a:srgbClr val="FBAE40"/>
          </p15:clr>
        </p15:guide>
        <p15:guide id="2" orient="horz" pos="4047" userDrawn="1">
          <p15:clr>
            <a:srgbClr val="FBAE40"/>
          </p15:clr>
        </p15:guide>
        <p15:guide id="3" pos="928" userDrawn="1">
          <p15:clr>
            <a:srgbClr val="FBAE40"/>
          </p15:clr>
        </p15:guide>
        <p15:guide id="4" orient="horz" pos="1106"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Only With Sync">
    <p:spTree>
      <p:nvGrpSpPr>
        <p:cNvPr id="1" name=""/>
        <p:cNvGrpSpPr/>
        <p:nvPr/>
      </p:nvGrpSpPr>
      <p:grpSpPr>
        <a:xfrm>
          <a:off x="0" y="0"/>
          <a:ext cx="0" cy="0"/>
          <a:chOff x="0" y="0"/>
          <a:chExt cx="0" cy="0"/>
        </a:xfrm>
      </p:grpSpPr>
      <p:sp>
        <p:nvSpPr>
          <p:cNvPr id="3" name="bsckground">
            <a:extLst>
              <a:ext uri="{FF2B5EF4-FFF2-40B4-BE49-F238E27FC236}">
                <a16:creationId xmlns:a16="http://schemas.microsoft.com/office/drawing/2014/main" id="{BCC05D51-2447-431B-846A-602C6CEC8D45}"/>
              </a:ext>
            </a:extLst>
          </p:cNvPr>
          <p:cNvSpPr/>
          <p:nvPr userDrawn="1"/>
        </p:nvSpPr>
        <p:spPr>
          <a:xfrm>
            <a:off x="508003" y="1177416"/>
            <a:ext cx="8188957" cy="512605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10" name="Text Placeholder 1">
            <a:extLst>
              <a:ext uri="{FF2B5EF4-FFF2-40B4-BE49-F238E27FC236}">
                <a16:creationId xmlns:a16="http://schemas.microsoft.com/office/drawing/2014/main" id="{7C741A81-A981-4836-85BC-BD8463D59B75}"/>
              </a:ext>
            </a:extLst>
          </p:cNvPr>
          <p:cNvSpPr>
            <a:spLocks noGrp="1"/>
          </p:cNvSpPr>
          <p:nvPr>
            <p:ph type="body" sz="quarter" idx="11"/>
          </p:nvPr>
        </p:nvSpPr>
        <p:spPr>
          <a:xfrm>
            <a:off x="518821" y="1477587"/>
            <a:ext cx="8167980" cy="523771"/>
          </a:xfrm>
          <a:prstGeom prst="rect">
            <a:avLst/>
          </a:prstGeom>
          <a:solidFill>
            <a:srgbClr val="0086B3">
              <a:alpha val="25000"/>
            </a:srgbClr>
          </a:solidFill>
        </p:spPr>
        <p:txBody>
          <a:bodyPr anchor="ctr" anchorCtr="0"/>
          <a:lstStyle>
            <a:lvl1pPr marL="274320" indent="-158349">
              <a:lnSpc>
                <a:spcPts val="2500"/>
              </a:lnSpc>
              <a:spcBef>
                <a:spcPts val="1200"/>
              </a:spcBef>
              <a:spcAft>
                <a:spcPts val="0"/>
              </a:spcAft>
              <a:buFont typeface="Arial" panose="020B0604020202020204" pitchFamily="34" charset="0"/>
              <a:buChar char="•"/>
              <a:defRPr sz="2200">
                <a:latin typeface="Calibri" panose="020F0502020204030204" pitchFamily="34" charset="0"/>
                <a:ea typeface="Open Sans" panose="020B0606030504020204" pitchFamily="34" charset="0"/>
                <a:cs typeface="Calibri" panose="020F0502020204030204" pitchFamily="34" charset="0"/>
              </a:defRPr>
            </a:lvl1pPr>
          </a:lstStyle>
          <a:p>
            <a:pPr lvl="0"/>
            <a:endParaRPr lang="en-US" dirty="0"/>
          </a:p>
        </p:txBody>
      </p:sp>
      <p:sp>
        <p:nvSpPr>
          <p:cNvPr id="11" name="Text Placeholder 2">
            <a:extLst>
              <a:ext uri="{FF2B5EF4-FFF2-40B4-BE49-F238E27FC236}">
                <a16:creationId xmlns:a16="http://schemas.microsoft.com/office/drawing/2014/main" id="{0333AB08-B09D-4F8F-8BAC-51D38C284965}"/>
              </a:ext>
            </a:extLst>
          </p:cNvPr>
          <p:cNvSpPr>
            <a:spLocks noGrp="1"/>
          </p:cNvSpPr>
          <p:nvPr>
            <p:ph type="body" sz="quarter" idx="12"/>
          </p:nvPr>
        </p:nvSpPr>
        <p:spPr>
          <a:xfrm>
            <a:off x="518821" y="2051576"/>
            <a:ext cx="8167980" cy="523771"/>
          </a:xfrm>
          <a:prstGeom prst="rect">
            <a:avLst/>
          </a:prstGeom>
          <a:solidFill>
            <a:srgbClr val="0086B3">
              <a:alpha val="25000"/>
            </a:srgbClr>
          </a:solidFill>
        </p:spPr>
        <p:txBody>
          <a:bodyPr anchor="ctr" anchorCtr="0"/>
          <a:lstStyle>
            <a:lvl1pPr marL="274320" indent="-158349">
              <a:lnSpc>
                <a:spcPts val="2500"/>
              </a:lnSpc>
              <a:spcBef>
                <a:spcPts val="1200"/>
              </a:spcBef>
              <a:spcAft>
                <a:spcPts val="0"/>
              </a:spcAft>
              <a:buFont typeface="Arial" panose="020B0604020202020204" pitchFamily="34" charset="0"/>
              <a:buChar char="•"/>
              <a:defRPr sz="2200">
                <a:latin typeface="Calibri" panose="020F0502020204030204" pitchFamily="34" charset="0"/>
                <a:ea typeface="Open Sans" panose="020B0606030504020204" pitchFamily="34" charset="0"/>
                <a:cs typeface="Calibri" panose="020F0502020204030204" pitchFamily="34" charset="0"/>
              </a:defRPr>
            </a:lvl1pPr>
          </a:lstStyle>
          <a:p>
            <a:pPr lvl="0"/>
            <a:endParaRPr lang="en-US" dirty="0"/>
          </a:p>
        </p:txBody>
      </p:sp>
      <p:sp>
        <p:nvSpPr>
          <p:cNvPr id="12" name="Text Placeholder 3">
            <a:extLst>
              <a:ext uri="{FF2B5EF4-FFF2-40B4-BE49-F238E27FC236}">
                <a16:creationId xmlns:a16="http://schemas.microsoft.com/office/drawing/2014/main" id="{B61CE64B-DA7F-4935-A014-D93F55BF5DEE}"/>
              </a:ext>
            </a:extLst>
          </p:cNvPr>
          <p:cNvSpPr>
            <a:spLocks noGrp="1"/>
          </p:cNvSpPr>
          <p:nvPr>
            <p:ph type="body" sz="quarter" idx="13"/>
          </p:nvPr>
        </p:nvSpPr>
        <p:spPr>
          <a:xfrm>
            <a:off x="518821" y="2625566"/>
            <a:ext cx="8167980" cy="523771"/>
          </a:xfrm>
          <a:prstGeom prst="rect">
            <a:avLst/>
          </a:prstGeom>
          <a:solidFill>
            <a:srgbClr val="0086B3">
              <a:alpha val="25000"/>
            </a:srgbClr>
          </a:solidFill>
        </p:spPr>
        <p:txBody>
          <a:bodyPr anchor="ctr" anchorCtr="0"/>
          <a:lstStyle>
            <a:lvl1pPr marL="274320" indent="-158349">
              <a:lnSpc>
                <a:spcPts val="2500"/>
              </a:lnSpc>
              <a:spcBef>
                <a:spcPts val="1200"/>
              </a:spcBef>
              <a:spcAft>
                <a:spcPts val="0"/>
              </a:spcAft>
              <a:buFont typeface="Arial" panose="020B0604020202020204" pitchFamily="34" charset="0"/>
              <a:buChar char="•"/>
              <a:defRPr sz="2200">
                <a:latin typeface="Calibri" panose="020F0502020204030204" pitchFamily="34" charset="0"/>
                <a:ea typeface="Open Sans" panose="020B0606030504020204" pitchFamily="34" charset="0"/>
                <a:cs typeface="Calibri" panose="020F0502020204030204" pitchFamily="34" charset="0"/>
              </a:defRPr>
            </a:lvl1pPr>
          </a:lstStyle>
          <a:p>
            <a:pPr lvl="0"/>
            <a:endParaRPr lang="en-US" dirty="0"/>
          </a:p>
        </p:txBody>
      </p:sp>
      <p:sp>
        <p:nvSpPr>
          <p:cNvPr id="13" name="Text Placeholder 4">
            <a:extLst>
              <a:ext uri="{FF2B5EF4-FFF2-40B4-BE49-F238E27FC236}">
                <a16:creationId xmlns:a16="http://schemas.microsoft.com/office/drawing/2014/main" id="{663CBDC6-ACA9-4183-ADDC-E0D82AF3AD1E}"/>
              </a:ext>
            </a:extLst>
          </p:cNvPr>
          <p:cNvSpPr>
            <a:spLocks noGrp="1"/>
          </p:cNvSpPr>
          <p:nvPr>
            <p:ph type="body" sz="quarter" idx="14"/>
          </p:nvPr>
        </p:nvSpPr>
        <p:spPr>
          <a:xfrm>
            <a:off x="518821" y="3199556"/>
            <a:ext cx="8167980" cy="523771"/>
          </a:xfrm>
          <a:prstGeom prst="rect">
            <a:avLst/>
          </a:prstGeom>
          <a:solidFill>
            <a:srgbClr val="0086B3">
              <a:alpha val="25000"/>
            </a:srgbClr>
          </a:solidFill>
        </p:spPr>
        <p:txBody>
          <a:bodyPr anchor="ctr" anchorCtr="0"/>
          <a:lstStyle>
            <a:lvl1pPr marL="274320" indent="-158349">
              <a:lnSpc>
                <a:spcPts val="2500"/>
              </a:lnSpc>
              <a:spcBef>
                <a:spcPts val="1200"/>
              </a:spcBef>
              <a:spcAft>
                <a:spcPts val="0"/>
              </a:spcAft>
              <a:buFont typeface="Arial" panose="020B0604020202020204" pitchFamily="34" charset="0"/>
              <a:buChar char="•"/>
              <a:defRPr sz="2200">
                <a:latin typeface="Calibri" panose="020F0502020204030204" pitchFamily="34" charset="0"/>
                <a:ea typeface="Open Sans" panose="020B0606030504020204" pitchFamily="34" charset="0"/>
                <a:cs typeface="Calibri" panose="020F0502020204030204" pitchFamily="34" charset="0"/>
              </a:defRPr>
            </a:lvl1pPr>
          </a:lstStyle>
          <a:p>
            <a:pPr lvl="0"/>
            <a:endParaRPr lang="en-US" dirty="0"/>
          </a:p>
        </p:txBody>
      </p:sp>
      <p:sp>
        <p:nvSpPr>
          <p:cNvPr id="14" name="Text Placeholder 5">
            <a:extLst>
              <a:ext uri="{FF2B5EF4-FFF2-40B4-BE49-F238E27FC236}">
                <a16:creationId xmlns:a16="http://schemas.microsoft.com/office/drawing/2014/main" id="{2171965A-3C2E-48C9-9C69-41F0AFAC5D66}"/>
              </a:ext>
            </a:extLst>
          </p:cNvPr>
          <p:cNvSpPr>
            <a:spLocks noGrp="1"/>
          </p:cNvSpPr>
          <p:nvPr>
            <p:ph type="body" sz="quarter" idx="15"/>
          </p:nvPr>
        </p:nvSpPr>
        <p:spPr>
          <a:xfrm>
            <a:off x="518821" y="3773546"/>
            <a:ext cx="8167980" cy="523771"/>
          </a:xfrm>
          <a:prstGeom prst="rect">
            <a:avLst/>
          </a:prstGeom>
          <a:solidFill>
            <a:srgbClr val="0086B3">
              <a:alpha val="25000"/>
            </a:srgbClr>
          </a:solidFill>
        </p:spPr>
        <p:txBody>
          <a:bodyPr anchor="ctr" anchorCtr="0"/>
          <a:lstStyle>
            <a:lvl1pPr marL="274320" indent="-158349">
              <a:lnSpc>
                <a:spcPts val="2500"/>
              </a:lnSpc>
              <a:spcBef>
                <a:spcPts val="1200"/>
              </a:spcBef>
              <a:spcAft>
                <a:spcPts val="0"/>
              </a:spcAft>
              <a:buFont typeface="Arial" panose="020B0604020202020204" pitchFamily="34" charset="0"/>
              <a:buChar char="•"/>
              <a:defRPr sz="2200">
                <a:latin typeface="Calibri" panose="020F0502020204030204" pitchFamily="34" charset="0"/>
                <a:ea typeface="Open Sans" panose="020B0606030504020204" pitchFamily="34" charset="0"/>
                <a:cs typeface="Calibri" panose="020F0502020204030204" pitchFamily="34" charset="0"/>
              </a:defRPr>
            </a:lvl1pPr>
          </a:lstStyle>
          <a:p>
            <a:pPr lvl="0"/>
            <a:endParaRPr lang="en-US" dirty="0"/>
          </a:p>
        </p:txBody>
      </p:sp>
      <p:sp>
        <p:nvSpPr>
          <p:cNvPr id="15" name="Text Placeholder 6">
            <a:extLst>
              <a:ext uri="{FF2B5EF4-FFF2-40B4-BE49-F238E27FC236}">
                <a16:creationId xmlns:a16="http://schemas.microsoft.com/office/drawing/2014/main" id="{22C85221-BD52-442B-A779-3300076C379F}"/>
              </a:ext>
            </a:extLst>
          </p:cNvPr>
          <p:cNvSpPr>
            <a:spLocks noGrp="1"/>
          </p:cNvSpPr>
          <p:nvPr>
            <p:ph type="body" sz="quarter" idx="16"/>
          </p:nvPr>
        </p:nvSpPr>
        <p:spPr>
          <a:xfrm>
            <a:off x="518821" y="4347536"/>
            <a:ext cx="8167980" cy="523771"/>
          </a:xfrm>
          <a:prstGeom prst="rect">
            <a:avLst/>
          </a:prstGeom>
          <a:solidFill>
            <a:srgbClr val="0086B3">
              <a:alpha val="25000"/>
            </a:srgbClr>
          </a:solidFill>
        </p:spPr>
        <p:txBody>
          <a:bodyPr anchor="ctr" anchorCtr="0"/>
          <a:lstStyle>
            <a:lvl1pPr marL="274320" indent="-158349">
              <a:lnSpc>
                <a:spcPts val="2500"/>
              </a:lnSpc>
              <a:spcBef>
                <a:spcPts val="1200"/>
              </a:spcBef>
              <a:spcAft>
                <a:spcPts val="0"/>
              </a:spcAft>
              <a:buFont typeface="Arial" panose="020B0604020202020204" pitchFamily="34" charset="0"/>
              <a:buChar char="•"/>
              <a:defRPr sz="2200">
                <a:latin typeface="Calibri" panose="020F0502020204030204" pitchFamily="34" charset="0"/>
                <a:ea typeface="Open Sans" panose="020B0606030504020204" pitchFamily="34" charset="0"/>
                <a:cs typeface="Calibri" panose="020F0502020204030204" pitchFamily="34" charset="0"/>
              </a:defRPr>
            </a:lvl1pPr>
          </a:lstStyle>
          <a:p>
            <a:pPr lvl="0"/>
            <a:endParaRPr lang="en-US" dirty="0"/>
          </a:p>
        </p:txBody>
      </p:sp>
      <p:sp>
        <p:nvSpPr>
          <p:cNvPr id="16" name="Text Placeholder 7">
            <a:extLst>
              <a:ext uri="{FF2B5EF4-FFF2-40B4-BE49-F238E27FC236}">
                <a16:creationId xmlns:a16="http://schemas.microsoft.com/office/drawing/2014/main" id="{E0C054AD-44BC-4ED5-AD85-9C2E26C1209D}"/>
              </a:ext>
            </a:extLst>
          </p:cNvPr>
          <p:cNvSpPr>
            <a:spLocks noGrp="1"/>
          </p:cNvSpPr>
          <p:nvPr>
            <p:ph type="body" sz="quarter" idx="17"/>
          </p:nvPr>
        </p:nvSpPr>
        <p:spPr>
          <a:xfrm>
            <a:off x="518821" y="4921525"/>
            <a:ext cx="8167980" cy="523771"/>
          </a:xfrm>
          <a:prstGeom prst="rect">
            <a:avLst/>
          </a:prstGeom>
          <a:solidFill>
            <a:srgbClr val="0086B3">
              <a:alpha val="25000"/>
            </a:srgbClr>
          </a:solidFill>
        </p:spPr>
        <p:txBody>
          <a:bodyPr anchor="ctr" anchorCtr="0"/>
          <a:lstStyle>
            <a:lvl1pPr marL="274320" indent="-158349">
              <a:lnSpc>
                <a:spcPts val="2500"/>
              </a:lnSpc>
              <a:spcBef>
                <a:spcPts val="1200"/>
              </a:spcBef>
              <a:spcAft>
                <a:spcPts val="0"/>
              </a:spcAft>
              <a:buFont typeface="Arial" panose="020B0604020202020204" pitchFamily="34" charset="0"/>
              <a:buChar char="•"/>
              <a:defRPr sz="2200">
                <a:latin typeface="Calibri" panose="020F0502020204030204" pitchFamily="34" charset="0"/>
                <a:ea typeface="Open Sans" panose="020B0606030504020204" pitchFamily="34" charset="0"/>
                <a:cs typeface="Calibri" panose="020F0502020204030204" pitchFamily="34" charset="0"/>
              </a:defRPr>
            </a:lvl1pPr>
          </a:lstStyle>
          <a:p>
            <a:pPr lvl="0"/>
            <a:endParaRPr lang="en-US" dirty="0"/>
          </a:p>
        </p:txBody>
      </p:sp>
      <p:sp>
        <p:nvSpPr>
          <p:cNvPr id="17" name="Text Placeholder 8">
            <a:extLst>
              <a:ext uri="{FF2B5EF4-FFF2-40B4-BE49-F238E27FC236}">
                <a16:creationId xmlns:a16="http://schemas.microsoft.com/office/drawing/2014/main" id="{8CB65333-FF36-4A6F-86C2-52633D574314}"/>
              </a:ext>
            </a:extLst>
          </p:cNvPr>
          <p:cNvSpPr>
            <a:spLocks noGrp="1"/>
          </p:cNvSpPr>
          <p:nvPr>
            <p:ph type="body" sz="quarter" idx="18"/>
          </p:nvPr>
        </p:nvSpPr>
        <p:spPr>
          <a:xfrm>
            <a:off x="518821" y="5495519"/>
            <a:ext cx="8167980" cy="523771"/>
          </a:xfrm>
          <a:prstGeom prst="rect">
            <a:avLst/>
          </a:prstGeom>
          <a:solidFill>
            <a:srgbClr val="0086B3">
              <a:alpha val="25000"/>
            </a:srgbClr>
          </a:solidFill>
        </p:spPr>
        <p:txBody>
          <a:bodyPr anchor="ctr" anchorCtr="0"/>
          <a:lstStyle>
            <a:lvl1pPr marL="274320" indent="-158349">
              <a:lnSpc>
                <a:spcPts val="2500"/>
              </a:lnSpc>
              <a:spcBef>
                <a:spcPts val="1200"/>
              </a:spcBef>
              <a:spcAft>
                <a:spcPts val="0"/>
              </a:spcAft>
              <a:buFont typeface="Arial" panose="020B0604020202020204" pitchFamily="34" charset="0"/>
              <a:buChar char="•"/>
              <a:defRPr sz="2200">
                <a:latin typeface="Calibri" panose="020F0502020204030204" pitchFamily="34" charset="0"/>
                <a:ea typeface="Open Sans" panose="020B0606030504020204" pitchFamily="34" charset="0"/>
                <a:cs typeface="Calibri" panose="020F0502020204030204" pitchFamily="34" charset="0"/>
              </a:defRPr>
            </a:lvl1pPr>
          </a:lstStyle>
          <a:p>
            <a:pPr lvl="0"/>
            <a:endParaRPr lang="en-US" dirty="0"/>
          </a:p>
        </p:txBody>
      </p:sp>
      <p:sp>
        <p:nvSpPr>
          <p:cNvPr id="18" name="Title">
            <a:extLst>
              <a:ext uri="{FF2B5EF4-FFF2-40B4-BE49-F238E27FC236}">
                <a16:creationId xmlns:a16="http://schemas.microsoft.com/office/drawing/2014/main" id="{05FE33A1-271F-4BA7-8DAE-339633BC8BE8}"/>
              </a:ext>
            </a:extLst>
          </p:cNvPr>
          <p:cNvSpPr>
            <a:spLocks noGrp="1"/>
          </p:cNvSpPr>
          <p:nvPr>
            <p:ph type="title" hasCustomPrompt="1"/>
          </p:nvPr>
        </p:nvSpPr>
        <p:spPr>
          <a:xfrm>
            <a:off x="231498" y="340684"/>
            <a:ext cx="8912502" cy="383216"/>
          </a:xfrm>
          <a:prstGeom prst="rect">
            <a:avLst/>
          </a:prstGeom>
        </p:spPr>
        <p:txBody>
          <a:bodyPr anchor="ctr" anchorCtr="0">
            <a:noAutofit/>
          </a:bodyPr>
          <a:lstStyle>
            <a:lvl1pPr>
              <a:defRPr sz="2200" b="1">
                <a:latin typeface="Calibri" panose="020F0502020204030204" pitchFamily="34" charset="0"/>
                <a:ea typeface="Open Sans" panose="020B0606030504020204" pitchFamily="34" charset="0"/>
                <a:cs typeface="Calibri" panose="020F0502020204030204" pitchFamily="34" charset="0"/>
              </a:defRPr>
            </a:lvl1pPr>
          </a:lstStyle>
          <a:p>
            <a:r>
              <a:rPr lang="en-US" dirty="0"/>
              <a:t>Type in Screen Title</a:t>
            </a:r>
          </a:p>
        </p:txBody>
      </p:sp>
    </p:spTree>
    <p:custDataLst>
      <p:tags r:id="rId1"/>
    </p:custDataLst>
    <p:extLst>
      <p:ext uri="{BB962C8B-B14F-4D97-AF65-F5344CB8AC3E}">
        <p14:creationId xmlns:p14="http://schemas.microsoft.com/office/powerpoint/2010/main" val="282094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1000"/>
                                        <p:tgtEl>
                                          <p:spTgt spid="10">
                                            <p:bg/>
                                          </p:spTgt>
                                        </p:tgtEl>
                                      </p:cBhvr>
                                    </p:animEffect>
                                    <p:anim calcmode="lin" valueType="num">
                                      <p:cBhvr>
                                        <p:cTn id="8" dur="1000" fill="hold"/>
                                        <p:tgtEl>
                                          <p:spTgt spid="10">
                                            <p:bg/>
                                          </p:spTgt>
                                        </p:tgtEl>
                                        <p:attrNameLst>
                                          <p:attrName>ppt_x</p:attrName>
                                        </p:attrNameLst>
                                      </p:cBhvr>
                                      <p:tavLst>
                                        <p:tav tm="0">
                                          <p:val>
                                            <p:strVal val="#ppt_x"/>
                                          </p:val>
                                        </p:tav>
                                        <p:tav tm="100000">
                                          <p:val>
                                            <p:strVal val="#ppt_x"/>
                                          </p:val>
                                        </p:tav>
                                      </p:tavLst>
                                    </p:anim>
                                    <p:anim calcmode="lin" valueType="num">
                                      <p:cBhvr>
                                        <p:cTn id="9" dur="1000" fill="hold"/>
                                        <p:tgtEl>
                                          <p:spTgt spid="10">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nodePh="1">
                                  <p:stCondLst>
                                    <p:cond delay="0"/>
                                  </p:stCondLst>
                                  <p:endCondLst>
                                    <p:cond evt="begin" delay="0">
                                      <p:tn val="12"/>
                                    </p:cond>
                                  </p:end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1000"/>
                                        <p:tgtEl>
                                          <p:spTgt spid="10">
                                            <p:txEl>
                                              <p:pRg st="0" end="0"/>
                                            </p:txEl>
                                          </p:spTgt>
                                        </p:tgtEl>
                                      </p:cBhvr>
                                    </p:animEffect>
                                    <p:anim calcmode="lin" valueType="num">
                                      <p:cBhvr>
                                        <p:cTn id="1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bg/>
                                          </p:spTgt>
                                        </p:tgtEl>
                                        <p:attrNameLst>
                                          <p:attrName>style.visibility</p:attrName>
                                        </p:attrNameLst>
                                      </p:cBhvr>
                                      <p:to>
                                        <p:strVal val="visible"/>
                                      </p:to>
                                    </p:set>
                                    <p:animEffect transition="in" filter="fade">
                                      <p:cBhvr>
                                        <p:cTn id="21" dur="1000"/>
                                        <p:tgtEl>
                                          <p:spTgt spid="11">
                                            <p:bg/>
                                          </p:spTgt>
                                        </p:tgtEl>
                                      </p:cBhvr>
                                    </p:animEffect>
                                    <p:anim calcmode="lin" valueType="num">
                                      <p:cBhvr>
                                        <p:cTn id="22" dur="1000" fill="hold"/>
                                        <p:tgtEl>
                                          <p:spTgt spid="11">
                                            <p:bg/>
                                          </p:spTgt>
                                        </p:tgtEl>
                                        <p:attrNameLst>
                                          <p:attrName>ppt_x</p:attrName>
                                        </p:attrNameLst>
                                      </p:cBhvr>
                                      <p:tavLst>
                                        <p:tav tm="0">
                                          <p:val>
                                            <p:strVal val="#ppt_x"/>
                                          </p:val>
                                        </p:tav>
                                        <p:tav tm="100000">
                                          <p:val>
                                            <p:strVal val="#ppt_x"/>
                                          </p:val>
                                        </p:tav>
                                      </p:tavLst>
                                    </p:anim>
                                    <p:anim calcmode="lin" valueType="num">
                                      <p:cBhvr>
                                        <p:cTn id="23" dur="1000" fill="hold"/>
                                        <p:tgtEl>
                                          <p:spTgt spid="11">
                                            <p:bg/>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nodePh="1">
                                  <p:stCondLst>
                                    <p:cond delay="0"/>
                                  </p:stCondLst>
                                  <p:endCondLst>
                                    <p:cond evt="begin" delay="0">
                                      <p:tn val="26"/>
                                    </p:cond>
                                  </p:end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fade">
                                      <p:cBhvr>
                                        <p:cTn id="28" dur="1000"/>
                                        <p:tgtEl>
                                          <p:spTgt spid="11">
                                            <p:txEl>
                                              <p:pRg st="0" end="0"/>
                                            </p:txEl>
                                          </p:spTgt>
                                        </p:tgtEl>
                                      </p:cBhvr>
                                    </p:animEffect>
                                    <p:anim calcmode="lin" valueType="num">
                                      <p:cBhvr>
                                        <p:cTn id="29"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bg/>
                                          </p:spTgt>
                                        </p:tgtEl>
                                        <p:attrNameLst>
                                          <p:attrName>style.visibility</p:attrName>
                                        </p:attrNameLst>
                                      </p:cBhvr>
                                      <p:to>
                                        <p:strVal val="visible"/>
                                      </p:to>
                                    </p:set>
                                    <p:animEffect transition="in" filter="fade">
                                      <p:cBhvr>
                                        <p:cTn id="35" dur="1000"/>
                                        <p:tgtEl>
                                          <p:spTgt spid="12">
                                            <p:bg/>
                                          </p:spTgt>
                                        </p:tgtEl>
                                      </p:cBhvr>
                                    </p:animEffect>
                                    <p:anim calcmode="lin" valueType="num">
                                      <p:cBhvr>
                                        <p:cTn id="36" dur="1000" fill="hold"/>
                                        <p:tgtEl>
                                          <p:spTgt spid="12">
                                            <p:bg/>
                                          </p:spTgt>
                                        </p:tgtEl>
                                        <p:attrNameLst>
                                          <p:attrName>ppt_x</p:attrName>
                                        </p:attrNameLst>
                                      </p:cBhvr>
                                      <p:tavLst>
                                        <p:tav tm="0">
                                          <p:val>
                                            <p:strVal val="#ppt_x"/>
                                          </p:val>
                                        </p:tav>
                                        <p:tav tm="100000">
                                          <p:val>
                                            <p:strVal val="#ppt_x"/>
                                          </p:val>
                                        </p:tav>
                                      </p:tavLst>
                                    </p:anim>
                                    <p:anim calcmode="lin" valueType="num">
                                      <p:cBhvr>
                                        <p:cTn id="37" dur="1000" fill="hold"/>
                                        <p:tgtEl>
                                          <p:spTgt spid="12">
                                            <p:bg/>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nodePh="1">
                                  <p:stCondLst>
                                    <p:cond delay="0"/>
                                  </p:stCondLst>
                                  <p:endCondLst>
                                    <p:cond evt="begin" delay="0">
                                      <p:tn val="40"/>
                                    </p:cond>
                                  </p:endCondLst>
                                  <p:childTnLst>
                                    <p:set>
                                      <p:cBhvr>
                                        <p:cTn id="41" dur="1" fill="hold">
                                          <p:stCondLst>
                                            <p:cond delay="0"/>
                                          </p:stCondLst>
                                        </p:cTn>
                                        <p:tgtEl>
                                          <p:spTgt spid="12">
                                            <p:txEl>
                                              <p:pRg st="0" end="0"/>
                                            </p:txEl>
                                          </p:spTgt>
                                        </p:tgtEl>
                                        <p:attrNameLst>
                                          <p:attrName>style.visibility</p:attrName>
                                        </p:attrNameLst>
                                      </p:cBhvr>
                                      <p:to>
                                        <p:strVal val="visible"/>
                                      </p:to>
                                    </p:set>
                                    <p:animEffect transition="in" filter="fade">
                                      <p:cBhvr>
                                        <p:cTn id="42" dur="1000"/>
                                        <p:tgtEl>
                                          <p:spTgt spid="12">
                                            <p:txEl>
                                              <p:pRg st="0" end="0"/>
                                            </p:txEl>
                                          </p:spTgt>
                                        </p:tgtEl>
                                      </p:cBhvr>
                                    </p:animEffect>
                                    <p:anim calcmode="lin" valueType="num">
                                      <p:cBhvr>
                                        <p:cTn id="43"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3">
                                            <p:bg/>
                                          </p:spTgt>
                                        </p:tgtEl>
                                        <p:attrNameLst>
                                          <p:attrName>style.visibility</p:attrName>
                                        </p:attrNameLst>
                                      </p:cBhvr>
                                      <p:to>
                                        <p:strVal val="visible"/>
                                      </p:to>
                                    </p:set>
                                    <p:animEffect transition="in" filter="fade">
                                      <p:cBhvr>
                                        <p:cTn id="49" dur="1000"/>
                                        <p:tgtEl>
                                          <p:spTgt spid="13">
                                            <p:bg/>
                                          </p:spTgt>
                                        </p:tgtEl>
                                      </p:cBhvr>
                                    </p:animEffect>
                                    <p:anim calcmode="lin" valueType="num">
                                      <p:cBhvr>
                                        <p:cTn id="50" dur="1000" fill="hold"/>
                                        <p:tgtEl>
                                          <p:spTgt spid="13">
                                            <p:bg/>
                                          </p:spTgt>
                                        </p:tgtEl>
                                        <p:attrNameLst>
                                          <p:attrName>ppt_x</p:attrName>
                                        </p:attrNameLst>
                                      </p:cBhvr>
                                      <p:tavLst>
                                        <p:tav tm="0">
                                          <p:val>
                                            <p:strVal val="#ppt_x"/>
                                          </p:val>
                                        </p:tav>
                                        <p:tav tm="100000">
                                          <p:val>
                                            <p:strVal val="#ppt_x"/>
                                          </p:val>
                                        </p:tav>
                                      </p:tavLst>
                                    </p:anim>
                                    <p:anim calcmode="lin" valueType="num">
                                      <p:cBhvr>
                                        <p:cTn id="51" dur="1000" fill="hold"/>
                                        <p:tgtEl>
                                          <p:spTgt spid="13">
                                            <p:bg/>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nodePh="1">
                                  <p:stCondLst>
                                    <p:cond delay="0"/>
                                  </p:stCondLst>
                                  <p:endCondLst>
                                    <p:cond evt="begin" delay="0">
                                      <p:tn val="54"/>
                                    </p:cond>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1000"/>
                                        <p:tgtEl>
                                          <p:spTgt spid="13">
                                            <p:txEl>
                                              <p:pRg st="0" end="0"/>
                                            </p:txEl>
                                          </p:spTgt>
                                        </p:tgtEl>
                                      </p:cBhvr>
                                    </p:animEffect>
                                    <p:anim calcmode="lin" valueType="num">
                                      <p:cBhvr>
                                        <p:cTn id="5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4">
                                            <p:bg/>
                                          </p:spTgt>
                                        </p:tgtEl>
                                        <p:attrNameLst>
                                          <p:attrName>style.visibility</p:attrName>
                                        </p:attrNameLst>
                                      </p:cBhvr>
                                      <p:to>
                                        <p:strVal val="visible"/>
                                      </p:to>
                                    </p:set>
                                    <p:animEffect transition="in" filter="fade">
                                      <p:cBhvr>
                                        <p:cTn id="63" dur="1000"/>
                                        <p:tgtEl>
                                          <p:spTgt spid="14">
                                            <p:bg/>
                                          </p:spTgt>
                                        </p:tgtEl>
                                      </p:cBhvr>
                                    </p:animEffect>
                                    <p:anim calcmode="lin" valueType="num">
                                      <p:cBhvr>
                                        <p:cTn id="64" dur="1000" fill="hold"/>
                                        <p:tgtEl>
                                          <p:spTgt spid="14">
                                            <p:bg/>
                                          </p:spTgt>
                                        </p:tgtEl>
                                        <p:attrNameLst>
                                          <p:attrName>ppt_x</p:attrName>
                                        </p:attrNameLst>
                                      </p:cBhvr>
                                      <p:tavLst>
                                        <p:tav tm="0">
                                          <p:val>
                                            <p:strVal val="#ppt_x"/>
                                          </p:val>
                                        </p:tav>
                                        <p:tav tm="100000">
                                          <p:val>
                                            <p:strVal val="#ppt_x"/>
                                          </p:val>
                                        </p:tav>
                                      </p:tavLst>
                                    </p:anim>
                                    <p:anim calcmode="lin" valueType="num">
                                      <p:cBhvr>
                                        <p:cTn id="65" dur="1000" fill="hold"/>
                                        <p:tgtEl>
                                          <p:spTgt spid="14">
                                            <p:bg/>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nodePh="1">
                                  <p:stCondLst>
                                    <p:cond delay="0"/>
                                  </p:stCondLst>
                                  <p:endCondLst>
                                    <p:cond evt="begin" delay="0">
                                      <p:tn val="68"/>
                                    </p:cond>
                                  </p:end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5">
                                            <p:bg/>
                                          </p:spTgt>
                                        </p:tgtEl>
                                        <p:attrNameLst>
                                          <p:attrName>style.visibility</p:attrName>
                                        </p:attrNameLst>
                                      </p:cBhvr>
                                      <p:to>
                                        <p:strVal val="visible"/>
                                      </p:to>
                                    </p:set>
                                    <p:animEffect transition="in" filter="fade">
                                      <p:cBhvr>
                                        <p:cTn id="77" dur="1000"/>
                                        <p:tgtEl>
                                          <p:spTgt spid="15">
                                            <p:bg/>
                                          </p:spTgt>
                                        </p:tgtEl>
                                      </p:cBhvr>
                                    </p:animEffect>
                                    <p:anim calcmode="lin" valueType="num">
                                      <p:cBhvr>
                                        <p:cTn id="78" dur="1000" fill="hold"/>
                                        <p:tgtEl>
                                          <p:spTgt spid="15">
                                            <p:bg/>
                                          </p:spTgt>
                                        </p:tgtEl>
                                        <p:attrNameLst>
                                          <p:attrName>ppt_x</p:attrName>
                                        </p:attrNameLst>
                                      </p:cBhvr>
                                      <p:tavLst>
                                        <p:tav tm="0">
                                          <p:val>
                                            <p:strVal val="#ppt_x"/>
                                          </p:val>
                                        </p:tav>
                                        <p:tav tm="100000">
                                          <p:val>
                                            <p:strVal val="#ppt_x"/>
                                          </p:val>
                                        </p:tav>
                                      </p:tavLst>
                                    </p:anim>
                                    <p:anim calcmode="lin" valueType="num">
                                      <p:cBhvr>
                                        <p:cTn id="79" dur="1000" fill="hold"/>
                                        <p:tgtEl>
                                          <p:spTgt spid="15">
                                            <p:bg/>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nodePh="1">
                                  <p:stCondLst>
                                    <p:cond delay="0"/>
                                  </p:stCondLst>
                                  <p:endCondLst>
                                    <p:cond evt="begin" delay="0">
                                      <p:tn val="82"/>
                                    </p:cond>
                                  </p:endCondLst>
                                  <p:childTnLst>
                                    <p:set>
                                      <p:cBhvr>
                                        <p:cTn id="83" dur="1" fill="hold">
                                          <p:stCondLst>
                                            <p:cond delay="0"/>
                                          </p:stCondLst>
                                        </p:cTn>
                                        <p:tgtEl>
                                          <p:spTgt spid="15">
                                            <p:txEl>
                                              <p:pRg st="0" end="0"/>
                                            </p:txEl>
                                          </p:spTgt>
                                        </p:tgtEl>
                                        <p:attrNameLst>
                                          <p:attrName>style.visibility</p:attrName>
                                        </p:attrNameLst>
                                      </p:cBhvr>
                                      <p:to>
                                        <p:strVal val="visible"/>
                                      </p:to>
                                    </p:set>
                                    <p:animEffect transition="in" filter="fade">
                                      <p:cBhvr>
                                        <p:cTn id="84" dur="1000"/>
                                        <p:tgtEl>
                                          <p:spTgt spid="15">
                                            <p:txEl>
                                              <p:pRg st="0" end="0"/>
                                            </p:txEl>
                                          </p:spTgt>
                                        </p:tgtEl>
                                      </p:cBhvr>
                                    </p:animEffect>
                                    <p:anim calcmode="lin" valueType="num">
                                      <p:cBhvr>
                                        <p:cTn id="85"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86"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6">
                                            <p:bg/>
                                          </p:spTgt>
                                        </p:tgtEl>
                                        <p:attrNameLst>
                                          <p:attrName>style.visibility</p:attrName>
                                        </p:attrNameLst>
                                      </p:cBhvr>
                                      <p:to>
                                        <p:strVal val="visible"/>
                                      </p:to>
                                    </p:set>
                                    <p:animEffect transition="in" filter="fade">
                                      <p:cBhvr>
                                        <p:cTn id="91" dur="1000"/>
                                        <p:tgtEl>
                                          <p:spTgt spid="16">
                                            <p:bg/>
                                          </p:spTgt>
                                        </p:tgtEl>
                                      </p:cBhvr>
                                    </p:animEffect>
                                    <p:anim calcmode="lin" valueType="num">
                                      <p:cBhvr>
                                        <p:cTn id="92" dur="1000" fill="hold"/>
                                        <p:tgtEl>
                                          <p:spTgt spid="16">
                                            <p:bg/>
                                          </p:spTgt>
                                        </p:tgtEl>
                                        <p:attrNameLst>
                                          <p:attrName>ppt_x</p:attrName>
                                        </p:attrNameLst>
                                      </p:cBhvr>
                                      <p:tavLst>
                                        <p:tav tm="0">
                                          <p:val>
                                            <p:strVal val="#ppt_x"/>
                                          </p:val>
                                        </p:tav>
                                        <p:tav tm="100000">
                                          <p:val>
                                            <p:strVal val="#ppt_x"/>
                                          </p:val>
                                        </p:tav>
                                      </p:tavLst>
                                    </p:anim>
                                    <p:anim calcmode="lin" valueType="num">
                                      <p:cBhvr>
                                        <p:cTn id="93" dur="1000" fill="hold"/>
                                        <p:tgtEl>
                                          <p:spTgt spid="16">
                                            <p:bg/>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nodePh="1">
                                  <p:stCondLst>
                                    <p:cond delay="0"/>
                                  </p:stCondLst>
                                  <p:endCondLst>
                                    <p:cond evt="begin" delay="0">
                                      <p:tn val="96"/>
                                    </p:cond>
                                  </p:end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17">
                                            <p:bg/>
                                          </p:spTgt>
                                        </p:tgtEl>
                                        <p:attrNameLst>
                                          <p:attrName>style.visibility</p:attrName>
                                        </p:attrNameLst>
                                      </p:cBhvr>
                                      <p:to>
                                        <p:strVal val="visible"/>
                                      </p:to>
                                    </p:set>
                                    <p:animEffect transition="in" filter="fade">
                                      <p:cBhvr>
                                        <p:cTn id="105" dur="1000"/>
                                        <p:tgtEl>
                                          <p:spTgt spid="17">
                                            <p:bg/>
                                          </p:spTgt>
                                        </p:tgtEl>
                                      </p:cBhvr>
                                    </p:animEffect>
                                    <p:anim calcmode="lin" valueType="num">
                                      <p:cBhvr>
                                        <p:cTn id="106" dur="1000" fill="hold"/>
                                        <p:tgtEl>
                                          <p:spTgt spid="17">
                                            <p:bg/>
                                          </p:spTgt>
                                        </p:tgtEl>
                                        <p:attrNameLst>
                                          <p:attrName>ppt_x</p:attrName>
                                        </p:attrNameLst>
                                      </p:cBhvr>
                                      <p:tavLst>
                                        <p:tav tm="0">
                                          <p:val>
                                            <p:strVal val="#ppt_x"/>
                                          </p:val>
                                        </p:tav>
                                        <p:tav tm="100000">
                                          <p:val>
                                            <p:strVal val="#ppt_x"/>
                                          </p:val>
                                        </p:tav>
                                      </p:tavLst>
                                    </p:anim>
                                    <p:anim calcmode="lin" valueType="num">
                                      <p:cBhvr>
                                        <p:cTn id="107" dur="1000" fill="hold"/>
                                        <p:tgtEl>
                                          <p:spTgt spid="17">
                                            <p:bg/>
                                          </p:spTgt>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nodePh="1">
                                  <p:stCondLst>
                                    <p:cond delay="0"/>
                                  </p:stCondLst>
                                  <p:endCondLst>
                                    <p:cond evt="begin" delay="0">
                                      <p:tn val="110"/>
                                    </p:cond>
                                  </p:endCondLst>
                                  <p:childTnLst>
                                    <p:set>
                                      <p:cBhvr>
                                        <p:cTn id="111" dur="1" fill="hold">
                                          <p:stCondLst>
                                            <p:cond delay="0"/>
                                          </p:stCondLst>
                                        </p:cTn>
                                        <p:tgtEl>
                                          <p:spTgt spid="17">
                                            <p:txEl>
                                              <p:pRg st="0" end="0"/>
                                            </p:txEl>
                                          </p:spTgt>
                                        </p:tgtEl>
                                        <p:attrNameLst>
                                          <p:attrName>style.visibility</p:attrName>
                                        </p:attrNameLst>
                                      </p:cBhvr>
                                      <p:to>
                                        <p:strVal val="visible"/>
                                      </p:to>
                                    </p:set>
                                    <p:animEffect transition="in" filter="fade">
                                      <p:cBhvr>
                                        <p:cTn id="112" dur="1000"/>
                                        <p:tgtEl>
                                          <p:spTgt spid="17">
                                            <p:txEl>
                                              <p:pRg st="0" end="0"/>
                                            </p:txEl>
                                          </p:spTgt>
                                        </p:tgtEl>
                                      </p:cBhvr>
                                    </p:animEffect>
                                    <p:anim calcmode="lin" valueType="num">
                                      <p:cBhvr>
                                        <p:cTn id="113"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14"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tmplLst>
          <p:tmpl>
            <p:tnLst>
              <p:par>
                <p:cTn presetID="42"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anim calcmode="lin" valueType="num">
                      <p:cBhvr>
                        <p:cTn dur="1000" fill="hold"/>
                        <p:tgtEl>
                          <p:spTgt spid="10"/>
                        </p:tgtEl>
                        <p:attrNameLst>
                          <p:attrName>ppt_x</p:attrName>
                        </p:attrNameLst>
                      </p:cBhvr>
                      <p:tavLst>
                        <p:tav tm="0">
                          <p:val>
                            <p:strVal val="#ppt_x"/>
                          </p:val>
                        </p:tav>
                        <p:tav tm="100000">
                          <p:val>
                            <p:strVal val="#ppt_x"/>
                          </p:val>
                        </p:tav>
                      </p:tavLst>
                    </p:anim>
                    <p:anim calcmode="lin" valueType="num">
                      <p:cBhvr>
                        <p:cTn dur="1000" fill="hold"/>
                        <p:tgtEl>
                          <p:spTgt spid="10"/>
                        </p:tgtEl>
                        <p:attrNameLst>
                          <p:attrName>ppt_y</p:attrName>
                        </p:attrNameLst>
                      </p:cBhvr>
                      <p:tavLst>
                        <p:tav tm="0">
                          <p:val>
                            <p:strVal val="#ppt_y+.1"/>
                          </p:val>
                        </p:tav>
                        <p:tav tm="100000">
                          <p:val>
                            <p:strVal val="#ppt_y"/>
                          </p:val>
                        </p:tav>
                      </p:tavLst>
                    </p:anim>
                  </p:childTnLst>
                </p:cTn>
              </p:par>
            </p:tnLst>
          </p:tmpl>
          <p:tmpl lvl="1">
            <p:tnLst>
              <p:par>
                <p:cTn presetID="42" presetClass="entr" presetSubtype="0" fill="hold" nodeType="click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anim calcmode="lin" valueType="num">
                      <p:cBhvr>
                        <p:cTn dur="1000" fill="hold"/>
                        <p:tgtEl>
                          <p:spTgt spid="10"/>
                        </p:tgtEl>
                        <p:attrNameLst>
                          <p:attrName>ppt_x</p:attrName>
                        </p:attrNameLst>
                      </p:cBhvr>
                      <p:tavLst>
                        <p:tav tm="0">
                          <p:val>
                            <p:strVal val="#ppt_x"/>
                          </p:val>
                        </p:tav>
                        <p:tav tm="100000">
                          <p:val>
                            <p:strVal val="#ppt_x"/>
                          </p:val>
                        </p:tav>
                      </p:tavLst>
                    </p:anim>
                    <p:anim calcmode="lin" valueType="num">
                      <p:cBhvr>
                        <p:cTn dur="1000" fill="hold"/>
                        <p:tgtEl>
                          <p:spTgt spid="10"/>
                        </p:tgtEl>
                        <p:attrNameLst>
                          <p:attrName>ppt_y</p:attrName>
                        </p:attrNameLst>
                      </p:cBhvr>
                      <p:tavLst>
                        <p:tav tm="0">
                          <p:val>
                            <p:strVal val="#ppt_y+.1"/>
                          </p:val>
                        </p:tav>
                        <p:tav tm="100000">
                          <p:val>
                            <p:strVal val="#ppt_y"/>
                          </p:val>
                        </p:tav>
                      </p:tavLst>
                    </p:anim>
                  </p:childTnLst>
                </p:cTn>
              </p:par>
            </p:tnLst>
          </p:tmpl>
        </p:tmplLst>
      </p:bldP>
      <p:bldP spid="11" grpId="0" build="p" animBg="1">
        <p:tmplLst>
          <p:tmpl>
            <p:tnLst>
              <p:par>
                <p:cTn presetID="42"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1000"/>
                        <p:tgtEl>
                          <p:spTgt spid="11"/>
                        </p:tgtEl>
                      </p:cBhvr>
                    </p:animEffect>
                    <p:anim calcmode="lin" valueType="num">
                      <p:cBhvr>
                        <p:cTn dur="1000" fill="hold"/>
                        <p:tgtEl>
                          <p:spTgt spid="11"/>
                        </p:tgtEl>
                        <p:attrNameLst>
                          <p:attrName>ppt_x</p:attrName>
                        </p:attrNameLst>
                      </p:cBhvr>
                      <p:tavLst>
                        <p:tav tm="0">
                          <p:val>
                            <p:strVal val="#ppt_x"/>
                          </p:val>
                        </p:tav>
                        <p:tav tm="100000">
                          <p:val>
                            <p:strVal val="#ppt_x"/>
                          </p:val>
                        </p:tav>
                      </p:tavLst>
                    </p:anim>
                    <p:anim calcmode="lin" valueType="num">
                      <p:cBhvr>
                        <p:cTn dur="1000" fill="hold"/>
                        <p:tgtEl>
                          <p:spTgt spid="11"/>
                        </p:tgtEl>
                        <p:attrNameLst>
                          <p:attrName>ppt_y</p:attrName>
                        </p:attrNameLst>
                      </p:cBhvr>
                      <p:tavLst>
                        <p:tav tm="0">
                          <p:val>
                            <p:strVal val="#ppt_y+.1"/>
                          </p:val>
                        </p:tav>
                        <p:tav tm="100000">
                          <p:val>
                            <p:strVal val="#ppt_y"/>
                          </p:val>
                        </p:tav>
                      </p:tavLst>
                    </p:anim>
                  </p:childTnLst>
                </p:cTn>
              </p:par>
            </p:tnLst>
          </p:tmpl>
          <p:tmpl lvl="1">
            <p:tnLst>
              <p:par>
                <p:cTn presetID="42" presetClass="entr" presetSubtype="0" fill="hold" nodeType="click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Effect transition="in" filter="fade">
                      <p:cBhvr>
                        <p:cTn dur="1000"/>
                        <p:tgtEl>
                          <p:spTgt spid="11"/>
                        </p:tgtEl>
                      </p:cBhvr>
                    </p:animEffect>
                    <p:anim calcmode="lin" valueType="num">
                      <p:cBhvr>
                        <p:cTn dur="1000" fill="hold"/>
                        <p:tgtEl>
                          <p:spTgt spid="11"/>
                        </p:tgtEl>
                        <p:attrNameLst>
                          <p:attrName>ppt_x</p:attrName>
                        </p:attrNameLst>
                      </p:cBhvr>
                      <p:tavLst>
                        <p:tav tm="0">
                          <p:val>
                            <p:strVal val="#ppt_x"/>
                          </p:val>
                        </p:tav>
                        <p:tav tm="100000">
                          <p:val>
                            <p:strVal val="#ppt_x"/>
                          </p:val>
                        </p:tav>
                      </p:tavLst>
                    </p:anim>
                    <p:anim calcmode="lin" valueType="num">
                      <p:cBhvr>
                        <p:cTn dur="1000" fill="hold"/>
                        <p:tgtEl>
                          <p:spTgt spid="11"/>
                        </p:tgtEl>
                        <p:attrNameLst>
                          <p:attrName>ppt_y</p:attrName>
                        </p:attrNameLst>
                      </p:cBhvr>
                      <p:tavLst>
                        <p:tav tm="0">
                          <p:val>
                            <p:strVal val="#ppt_y+.1"/>
                          </p:val>
                        </p:tav>
                        <p:tav tm="100000">
                          <p:val>
                            <p:strVal val="#ppt_y"/>
                          </p:val>
                        </p:tav>
                      </p:tavLst>
                    </p:anim>
                  </p:childTnLst>
                </p:cTn>
              </p:par>
            </p:tnLst>
          </p:tmpl>
        </p:tmplLst>
      </p:bldP>
      <p:bldP spid="12" grpId="0" build="p" animBg="1">
        <p:tmplLst>
          <p:tmpl>
            <p:tnLst>
              <p:par>
                <p:cTn presetID="42"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anim calcmode="lin" valueType="num">
                      <p:cBhvr>
                        <p:cTn dur="1000" fill="hold"/>
                        <p:tgtEl>
                          <p:spTgt spid="12"/>
                        </p:tgtEl>
                        <p:attrNameLst>
                          <p:attrName>ppt_x</p:attrName>
                        </p:attrNameLst>
                      </p:cBhvr>
                      <p:tavLst>
                        <p:tav tm="0">
                          <p:val>
                            <p:strVal val="#ppt_x"/>
                          </p:val>
                        </p:tav>
                        <p:tav tm="100000">
                          <p:val>
                            <p:strVal val="#ppt_x"/>
                          </p:val>
                        </p:tav>
                      </p:tavLst>
                    </p:anim>
                    <p:anim calcmode="lin" valueType="num">
                      <p:cBhvr>
                        <p:cTn dur="1000" fill="hold"/>
                        <p:tgtEl>
                          <p:spTgt spid="12"/>
                        </p:tgtEl>
                        <p:attrNameLst>
                          <p:attrName>ppt_y</p:attrName>
                        </p:attrNameLst>
                      </p:cBhvr>
                      <p:tavLst>
                        <p:tav tm="0">
                          <p:val>
                            <p:strVal val="#ppt_y+.1"/>
                          </p:val>
                        </p:tav>
                        <p:tav tm="100000">
                          <p:val>
                            <p:strVal val="#ppt_y"/>
                          </p:val>
                        </p:tav>
                      </p:tavLst>
                    </p:anim>
                  </p:childTnLst>
                </p:cTn>
              </p:par>
            </p:tnLst>
          </p:tmpl>
          <p:tmpl lvl="1">
            <p:tnLst>
              <p:par>
                <p:cTn presetID="42" presetClass="entr" presetSubtype="0" fill="hold" nodeType="clickEffect" nodePh="1">
                  <p:stCondLst>
                    <p:cond delay="0"/>
                  </p:stCondLst>
                  <p:endCondLst>
                    <p:cond delay="0"/>
                  </p:end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anim calcmode="lin" valueType="num">
                      <p:cBhvr>
                        <p:cTn dur="1000" fill="hold"/>
                        <p:tgtEl>
                          <p:spTgt spid="12"/>
                        </p:tgtEl>
                        <p:attrNameLst>
                          <p:attrName>ppt_x</p:attrName>
                        </p:attrNameLst>
                      </p:cBhvr>
                      <p:tavLst>
                        <p:tav tm="0">
                          <p:val>
                            <p:strVal val="#ppt_x"/>
                          </p:val>
                        </p:tav>
                        <p:tav tm="100000">
                          <p:val>
                            <p:strVal val="#ppt_x"/>
                          </p:val>
                        </p:tav>
                      </p:tavLst>
                    </p:anim>
                    <p:anim calcmode="lin" valueType="num">
                      <p:cBhvr>
                        <p:cTn dur="1000" fill="hold"/>
                        <p:tgtEl>
                          <p:spTgt spid="12"/>
                        </p:tgtEl>
                        <p:attrNameLst>
                          <p:attrName>ppt_y</p:attrName>
                        </p:attrNameLst>
                      </p:cBhvr>
                      <p:tavLst>
                        <p:tav tm="0">
                          <p:val>
                            <p:strVal val="#ppt_y+.1"/>
                          </p:val>
                        </p:tav>
                        <p:tav tm="100000">
                          <p:val>
                            <p:strVal val="#ppt_y"/>
                          </p:val>
                        </p:tav>
                      </p:tavLst>
                    </p:anim>
                  </p:childTnLst>
                </p:cTn>
              </p:par>
            </p:tnLst>
          </p:tmpl>
        </p:tmplLst>
      </p:bldP>
      <p:bldP spid="13" grpId="0" build="p" animBg="1">
        <p:tmplLst>
          <p:tmpl>
            <p:tnLst>
              <p:par>
                <p:cTn presetID="42"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1000"/>
                        <p:tgtEl>
                          <p:spTgt spid="13"/>
                        </p:tgtEl>
                      </p:cBhvr>
                    </p:animEffect>
                    <p:anim calcmode="lin" valueType="num">
                      <p:cBhvr>
                        <p:cTn dur="1000" fill="hold"/>
                        <p:tgtEl>
                          <p:spTgt spid="13"/>
                        </p:tgtEl>
                        <p:attrNameLst>
                          <p:attrName>ppt_x</p:attrName>
                        </p:attrNameLst>
                      </p:cBhvr>
                      <p:tavLst>
                        <p:tav tm="0">
                          <p:val>
                            <p:strVal val="#ppt_x"/>
                          </p:val>
                        </p:tav>
                        <p:tav tm="100000">
                          <p:val>
                            <p:strVal val="#ppt_x"/>
                          </p:val>
                        </p:tav>
                      </p:tavLst>
                    </p:anim>
                    <p:anim calcmode="lin" valueType="num">
                      <p:cBhvr>
                        <p:cTn dur="1000" fill="hold"/>
                        <p:tgtEl>
                          <p:spTgt spid="13"/>
                        </p:tgtEl>
                        <p:attrNameLst>
                          <p:attrName>ppt_y</p:attrName>
                        </p:attrNameLst>
                      </p:cBhvr>
                      <p:tavLst>
                        <p:tav tm="0">
                          <p:val>
                            <p:strVal val="#ppt_y+.1"/>
                          </p:val>
                        </p:tav>
                        <p:tav tm="100000">
                          <p:val>
                            <p:strVal val="#ppt_y"/>
                          </p:val>
                        </p:tav>
                      </p:tavLst>
                    </p:anim>
                  </p:childTnLst>
                </p:cTn>
              </p:par>
            </p:tnLst>
          </p:tmpl>
          <p:tmpl lvl="1">
            <p:tnLst>
              <p:par>
                <p:cTn presetID="42" presetClass="entr" presetSubtype="0" fill="hold" nodeType="click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1000"/>
                        <p:tgtEl>
                          <p:spTgt spid="13"/>
                        </p:tgtEl>
                      </p:cBhvr>
                    </p:animEffect>
                    <p:anim calcmode="lin" valueType="num">
                      <p:cBhvr>
                        <p:cTn dur="1000" fill="hold"/>
                        <p:tgtEl>
                          <p:spTgt spid="13"/>
                        </p:tgtEl>
                        <p:attrNameLst>
                          <p:attrName>ppt_x</p:attrName>
                        </p:attrNameLst>
                      </p:cBhvr>
                      <p:tavLst>
                        <p:tav tm="0">
                          <p:val>
                            <p:strVal val="#ppt_x"/>
                          </p:val>
                        </p:tav>
                        <p:tav tm="100000">
                          <p:val>
                            <p:strVal val="#ppt_x"/>
                          </p:val>
                        </p:tav>
                      </p:tavLst>
                    </p:anim>
                    <p:anim calcmode="lin" valueType="num">
                      <p:cBhvr>
                        <p:cTn dur="1000" fill="hold"/>
                        <p:tgtEl>
                          <p:spTgt spid="13"/>
                        </p:tgtEl>
                        <p:attrNameLst>
                          <p:attrName>ppt_y</p:attrName>
                        </p:attrNameLst>
                      </p:cBhvr>
                      <p:tavLst>
                        <p:tav tm="0">
                          <p:val>
                            <p:strVal val="#ppt_y+.1"/>
                          </p:val>
                        </p:tav>
                        <p:tav tm="100000">
                          <p:val>
                            <p:strVal val="#ppt_y"/>
                          </p:val>
                        </p:tav>
                      </p:tavLst>
                    </p:anim>
                  </p:childTnLst>
                </p:cTn>
              </p:par>
            </p:tnLst>
          </p:tmpl>
        </p:tmplLst>
      </p:bldP>
      <p:bldP spid="14" grpId="0" build="p" animBg="1">
        <p:tmplLst>
          <p:tmpl>
            <p:tnLst>
              <p:par>
                <p:cTn presetID="42"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1000"/>
                        <p:tgtEl>
                          <p:spTgt spid="14"/>
                        </p:tgtEl>
                      </p:cBhvr>
                    </p:animEffect>
                    <p:anim calcmode="lin" valueType="num">
                      <p:cBhvr>
                        <p:cTn dur="1000" fill="hold"/>
                        <p:tgtEl>
                          <p:spTgt spid="14"/>
                        </p:tgtEl>
                        <p:attrNameLst>
                          <p:attrName>ppt_x</p:attrName>
                        </p:attrNameLst>
                      </p:cBhvr>
                      <p:tavLst>
                        <p:tav tm="0">
                          <p:val>
                            <p:strVal val="#ppt_x"/>
                          </p:val>
                        </p:tav>
                        <p:tav tm="100000">
                          <p:val>
                            <p:strVal val="#ppt_x"/>
                          </p:val>
                        </p:tav>
                      </p:tavLst>
                    </p:anim>
                    <p:anim calcmode="lin" valueType="num">
                      <p:cBhvr>
                        <p:cTn dur="1000" fill="hold"/>
                        <p:tgtEl>
                          <p:spTgt spid="14"/>
                        </p:tgtEl>
                        <p:attrNameLst>
                          <p:attrName>ppt_y</p:attrName>
                        </p:attrNameLst>
                      </p:cBhvr>
                      <p:tavLst>
                        <p:tav tm="0">
                          <p:val>
                            <p:strVal val="#ppt_y+.1"/>
                          </p:val>
                        </p:tav>
                        <p:tav tm="100000">
                          <p:val>
                            <p:strVal val="#ppt_y"/>
                          </p:val>
                        </p:tav>
                      </p:tavLst>
                    </p:anim>
                  </p:childTnLst>
                </p:cTn>
              </p:par>
            </p:tnLst>
          </p:tmpl>
          <p:tmpl lvl="1">
            <p:tnLst>
              <p:par>
                <p:cTn presetID="42" presetClass="entr" presetSubtype="0" fill="hold" nodeType="clickEffect" nodePh="1">
                  <p:stCondLst>
                    <p:cond delay="0"/>
                  </p:stCondLst>
                  <p:endCondLst>
                    <p:cond delay="0"/>
                  </p:endCondLst>
                  <p:childTnLst>
                    <p:set>
                      <p:cBhvr>
                        <p:cTn dur="1" fill="hold">
                          <p:stCondLst>
                            <p:cond delay="0"/>
                          </p:stCondLst>
                        </p:cTn>
                        <p:tgtEl>
                          <p:spTgt spid="14"/>
                        </p:tgtEl>
                        <p:attrNameLst>
                          <p:attrName>style.visibility</p:attrName>
                        </p:attrNameLst>
                      </p:cBhvr>
                      <p:to>
                        <p:strVal val="visible"/>
                      </p:to>
                    </p:set>
                    <p:animEffect transition="in" filter="fade">
                      <p:cBhvr>
                        <p:cTn dur="1000"/>
                        <p:tgtEl>
                          <p:spTgt spid="14"/>
                        </p:tgtEl>
                      </p:cBhvr>
                    </p:animEffect>
                    <p:anim calcmode="lin" valueType="num">
                      <p:cBhvr>
                        <p:cTn dur="1000" fill="hold"/>
                        <p:tgtEl>
                          <p:spTgt spid="14"/>
                        </p:tgtEl>
                        <p:attrNameLst>
                          <p:attrName>ppt_x</p:attrName>
                        </p:attrNameLst>
                      </p:cBhvr>
                      <p:tavLst>
                        <p:tav tm="0">
                          <p:val>
                            <p:strVal val="#ppt_x"/>
                          </p:val>
                        </p:tav>
                        <p:tav tm="100000">
                          <p:val>
                            <p:strVal val="#ppt_x"/>
                          </p:val>
                        </p:tav>
                      </p:tavLst>
                    </p:anim>
                    <p:anim calcmode="lin" valueType="num">
                      <p:cBhvr>
                        <p:cTn dur="1000" fill="hold"/>
                        <p:tgtEl>
                          <p:spTgt spid="14"/>
                        </p:tgtEl>
                        <p:attrNameLst>
                          <p:attrName>ppt_y</p:attrName>
                        </p:attrNameLst>
                      </p:cBhvr>
                      <p:tavLst>
                        <p:tav tm="0">
                          <p:val>
                            <p:strVal val="#ppt_y+.1"/>
                          </p:val>
                        </p:tav>
                        <p:tav tm="100000">
                          <p:val>
                            <p:strVal val="#ppt_y"/>
                          </p:val>
                        </p:tav>
                      </p:tavLst>
                    </p:anim>
                  </p:childTnLst>
                </p:cTn>
              </p:par>
            </p:tnLst>
          </p:tmpl>
        </p:tmplLst>
      </p:bldP>
      <p:bldP spid="15" grpId="0" build="p" animBg="1">
        <p:tmplLst>
          <p:tmpl>
            <p:tnLst>
              <p:par>
                <p:cTn presetID="42" presetClass="entr" presetSubtype="0"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1000"/>
                        <p:tgtEl>
                          <p:spTgt spid="15"/>
                        </p:tgtEl>
                      </p:cBhvr>
                    </p:animEffect>
                    <p:anim calcmode="lin" valueType="num">
                      <p:cBhvr>
                        <p:cTn dur="1000" fill="hold"/>
                        <p:tgtEl>
                          <p:spTgt spid="15"/>
                        </p:tgtEl>
                        <p:attrNameLst>
                          <p:attrName>ppt_x</p:attrName>
                        </p:attrNameLst>
                      </p:cBhvr>
                      <p:tavLst>
                        <p:tav tm="0">
                          <p:val>
                            <p:strVal val="#ppt_x"/>
                          </p:val>
                        </p:tav>
                        <p:tav tm="100000">
                          <p:val>
                            <p:strVal val="#ppt_x"/>
                          </p:val>
                        </p:tav>
                      </p:tavLst>
                    </p:anim>
                    <p:anim calcmode="lin" valueType="num">
                      <p:cBhvr>
                        <p:cTn dur="1000" fill="hold"/>
                        <p:tgtEl>
                          <p:spTgt spid="15"/>
                        </p:tgtEl>
                        <p:attrNameLst>
                          <p:attrName>ppt_y</p:attrName>
                        </p:attrNameLst>
                      </p:cBhvr>
                      <p:tavLst>
                        <p:tav tm="0">
                          <p:val>
                            <p:strVal val="#ppt_y+.1"/>
                          </p:val>
                        </p:tav>
                        <p:tav tm="100000">
                          <p:val>
                            <p:strVal val="#ppt_y"/>
                          </p:val>
                        </p:tav>
                      </p:tavLst>
                    </p:anim>
                  </p:childTnLst>
                </p:cTn>
              </p:par>
            </p:tnLst>
          </p:tmpl>
          <p:tmpl lvl="1">
            <p:tnLst>
              <p:par>
                <p:cTn presetID="42" presetClass="entr" presetSubtype="0" fill="hold" nodeType="clickEffect" nodePh="1">
                  <p:stCondLst>
                    <p:cond delay="0"/>
                  </p:stCondLst>
                  <p:endCondLst>
                    <p:cond delay="0"/>
                  </p:endCondLst>
                  <p:childTnLst>
                    <p:set>
                      <p:cBhvr>
                        <p:cTn dur="1" fill="hold">
                          <p:stCondLst>
                            <p:cond delay="0"/>
                          </p:stCondLst>
                        </p:cTn>
                        <p:tgtEl>
                          <p:spTgt spid="15"/>
                        </p:tgtEl>
                        <p:attrNameLst>
                          <p:attrName>style.visibility</p:attrName>
                        </p:attrNameLst>
                      </p:cBhvr>
                      <p:to>
                        <p:strVal val="visible"/>
                      </p:to>
                    </p:set>
                    <p:animEffect transition="in" filter="fade">
                      <p:cBhvr>
                        <p:cTn dur="1000"/>
                        <p:tgtEl>
                          <p:spTgt spid="15"/>
                        </p:tgtEl>
                      </p:cBhvr>
                    </p:animEffect>
                    <p:anim calcmode="lin" valueType="num">
                      <p:cBhvr>
                        <p:cTn dur="1000" fill="hold"/>
                        <p:tgtEl>
                          <p:spTgt spid="15"/>
                        </p:tgtEl>
                        <p:attrNameLst>
                          <p:attrName>ppt_x</p:attrName>
                        </p:attrNameLst>
                      </p:cBhvr>
                      <p:tavLst>
                        <p:tav tm="0">
                          <p:val>
                            <p:strVal val="#ppt_x"/>
                          </p:val>
                        </p:tav>
                        <p:tav tm="100000">
                          <p:val>
                            <p:strVal val="#ppt_x"/>
                          </p:val>
                        </p:tav>
                      </p:tavLst>
                    </p:anim>
                    <p:anim calcmode="lin" valueType="num">
                      <p:cBhvr>
                        <p:cTn dur="1000" fill="hold"/>
                        <p:tgtEl>
                          <p:spTgt spid="15"/>
                        </p:tgtEl>
                        <p:attrNameLst>
                          <p:attrName>ppt_y</p:attrName>
                        </p:attrNameLst>
                      </p:cBhvr>
                      <p:tavLst>
                        <p:tav tm="0">
                          <p:val>
                            <p:strVal val="#ppt_y+.1"/>
                          </p:val>
                        </p:tav>
                        <p:tav tm="100000">
                          <p:val>
                            <p:strVal val="#ppt_y"/>
                          </p:val>
                        </p:tav>
                      </p:tavLst>
                    </p:anim>
                  </p:childTnLst>
                </p:cTn>
              </p:par>
            </p:tnLst>
          </p:tmpl>
        </p:tmplLst>
      </p:bldP>
      <p:bldP spid="16" grpId="0" build="p" animBg="1">
        <p:tmplLst>
          <p:tmpl>
            <p:tnLst>
              <p:par>
                <p:cTn presetID="42" presetClass="entr" presetSubtype="0" fill="hold" nodeType="click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1000"/>
                        <p:tgtEl>
                          <p:spTgt spid="16"/>
                        </p:tgtEl>
                      </p:cBhvr>
                    </p:animEffect>
                    <p:anim calcmode="lin" valueType="num">
                      <p:cBhvr>
                        <p:cTn dur="1000" fill="hold"/>
                        <p:tgtEl>
                          <p:spTgt spid="16"/>
                        </p:tgtEl>
                        <p:attrNameLst>
                          <p:attrName>ppt_x</p:attrName>
                        </p:attrNameLst>
                      </p:cBhvr>
                      <p:tavLst>
                        <p:tav tm="0">
                          <p:val>
                            <p:strVal val="#ppt_x"/>
                          </p:val>
                        </p:tav>
                        <p:tav tm="100000">
                          <p:val>
                            <p:strVal val="#ppt_x"/>
                          </p:val>
                        </p:tav>
                      </p:tavLst>
                    </p:anim>
                    <p:anim calcmode="lin" valueType="num">
                      <p:cBhvr>
                        <p:cTn dur="1000" fill="hold"/>
                        <p:tgtEl>
                          <p:spTgt spid="16"/>
                        </p:tgtEl>
                        <p:attrNameLst>
                          <p:attrName>ppt_y</p:attrName>
                        </p:attrNameLst>
                      </p:cBhvr>
                      <p:tavLst>
                        <p:tav tm="0">
                          <p:val>
                            <p:strVal val="#ppt_y+.1"/>
                          </p:val>
                        </p:tav>
                        <p:tav tm="100000">
                          <p:val>
                            <p:strVal val="#ppt_y"/>
                          </p:val>
                        </p:tav>
                      </p:tavLst>
                    </p:anim>
                  </p:childTnLst>
                </p:cTn>
              </p:par>
            </p:tnLst>
          </p:tmpl>
          <p:tmpl lvl="1">
            <p:tnLst>
              <p:par>
                <p:cTn presetID="42" presetClass="entr" presetSubtype="0" fill="hold" nodeType="clickEffect" nodePh="1">
                  <p:stCondLst>
                    <p:cond delay="0"/>
                  </p:stCondLst>
                  <p:endCondLst>
                    <p:cond delay="0"/>
                  </p:endCondLst>
                  <p:childTnLst>
                    <p:set>
                      <p:cBhvr>
                        <p:cTn dur="1" fill="hold">
                          <p:stCondLst>
                            <p:cond delay="0"/>
                          </p:stCondLst>
                        </p:cTn>
                        <p:tgtEl>
                          <p:spTgt spid="16"/>
                        </p:tgtEl>
                        <p:attrNameLst>
                          <p:attrName>style.visibility</p:attrName>
                        </p:attrNameLst>
                      </p:cBhvr>
                      <p:to>
                        <p:strVal val="visible"/>
                      </p:to>
                    </p:set>
                    <p:animEffect transition="in" filter="fade">
                      <p:cBhvr>
                        <p:cTn dur="1000"/>
                        <p:tgtEl>
                          <p:spTgt spid="16"/>
                        </p:tgtEl>
                      </p:cBhvr>
                    </p:animEffect>
                    <p:anim calcmode="lin" valueType="num">
                      <p:cBhvr>
                        <p:cTn dur="1000" fill="hold"/>
                        <p:tgtEl>
                          <p:spTgt spid="16"/>
                        </p:tgtEl>
                        <p:attrNameLst>
                          <p:attrName>ppt_x</p:attrName>
                        </p:attrNameLst>
                      </p:cBhvr>
                      <p:tavLst>
                        <p:tav tm="0">
                          <p:val>
                            <p:strVal val="#ppt_x"/>
                          </p:val>
                        </p:tav>
                        <p:tav tm="100000">
                          <p:val>
                            <p:strVal val="#ppt_x"/>
                          </p:val>
                        </p:tav>
                      </p:tavLst>
                    </p:anim>
                    <p:anim calcmode="lin" valueType="num">
                      <p:cBhvr>
                        <p:cTn dur="1000" fill="hold"/>
                        <p:tgtEl>
                          <p:spTgt spid="16"/>
                        </p:tgtEl>
                        <p:attrNameLst>
                          <p:attrName>ppt_y</p:attrName>
                        </p:attrNameLst>
                      </p:cBhvr>
                      <p:tavLst>
                        <p:tav tm="0">
                          <p:val>
                            <p:strVal val="#ppt_y+.1"/>
                          </p:val>
                        </p:tav>
                        <p:tav tm="100000">
                          <p:val>
                            <p:strVal val="#ppt_y"/>
                          </p:val>
                        </p:tav>
                      </p:tavLst>
                    </p:anim>
                  </p:childTnLst>
                </p:cTn>
              </p:par>
            </p:tnLst>
          </p:tmpl>
        </p:tmplLst>
      </p:bldP>
      <p:bldP spid="17" grpId="0" build="p" animBg="1">
        <p:tmplLst>
          <p:tmpl>
            <p:tnLst>
              <p:par>
                <p:cTn presetID="42" presetClass="entr" presetSubtype="0"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anim calcmode="lin" valueType="num">
                      <p:cBhvr>
                        <p:cTn dur="1000" fill="hold"/>
                        <p:tgtEl>
                          <p:spTgt spid="17"/>
                        </p:tgtEl>
                        <p:attrNameLst>
                          <p:attrName>ppt_x</p:attrName>
                        </p:attrNameLst>
                      </p:cBhvr>
                      <p:tavLst>
                        <p:tav tm="0">
                          <p:val>
                            <p:strVal val="#ppt_x"/>
                          </p:val>
                        </p:tav>
                        <p:tav tm="100000">
                          <p:val>
                            <p:strVal val="#ppt_x"/>
                          </p:val>
                        </p:tav>
                      </p:tavLst>
                    </p:anim>
                    <p:anim calcmode="lin" valueType="num">
                      <p:cBhvr>
                        <p:cTn dur="1000" fill="hold"/>
                        <p:tgtEl>
                          <p:spTgt spid="17"/>
                        </p:tgtEl>
                        <p:attrNameLst>
                          <p:attrName>ppt_y</p:attrName>
                        </p:attrNameLst>
                      </p:cBhvr>
                      <p:tavLst>
                        <p:tav tm="0">
                          <p:val>
                            <p:strVal val="#ppt_y+.1"/>
                          </p:val>
                        </p:tav>
                        <p:tav tm="100000">
                          <p:val>
                            <p:strVal val="#ppt_y"/>
                          </p:val>
                        </p:tav>
                      </p:tavLst>
                    </p:anim>
                  </p:childTnLst>
                </p:cTn>
              </p:par>
            </p:tnLst>
          </p:tmpl>
          <p:tmpl lvl="1">
            <p:tnLst>
              <p:par>
                <p:cTn presetID="42" presetClass="entr" presetSubtype="0" fill="hold" nodeType="click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anim calcmode="lin" valueType="num">
                      <p:cBhvr>
                        <p:cTn dur="1000" fill="hold"/>
                        <p:tgtEl>
                          <p:spTgt spid="17"/>
                        </p:tgtEl>
                        <p:attrNameLst>
                          <p:attrName>ppt_x</p:attrName>
                        </p:attrNameLst>
                      </p:cBhvr>
                      <p:tavLst>
                        <p:tav tm="0">
                          <p:val>
                            <p:strVal val="#ppt_x"/>
                          </p:val>
                        </p:tav>
                        <p:tav tm="100000">
                          <p:val>
                            <p:strVal val="#ppt_x"/>
                          </p:val>
                        </p:tav>
                      </p:tavLst>
                    </p:anim>
                    <p:anim calcmode="lin" valueType="num">
                      <p:cBhvr>
                        <p:cTn dur="1000" fill="hold"/>
                        <p:tgtEl>
                          <p:spTgt spid="17"/>
                        </p:tgtEl>
                        <p:attrNameLst>
                          <p:attrName>ppt_y</p:attrName>
                        </p:attrNameLst>
                      </p:cBhvr>
                      <p:tavLst>
                        <p:tav tm="0">
                          <p:val>
                            <p:strVal val="#ppt_y+.1"/>
                          </p:val>
                        </p:tav>
                        <p:tav tm="100000">
                          <p:val>
                            <p:strVal val="#ppt_y"/>
                          </p:val>
                        </p:tav>
                      </p:tavLst>
                    </p:anim>
                  </p:childTnLst>
                </p:cTn>
              </p:par>
            </p:tnLst>
          </p:tmpl>
        </p:tmplLst>
      </p:bldP>
    </p:bldLst>
  </p:timing>
  <p:extLst>
    <p:ext uri="{DCECCB84-F9BA-43D5-87BE-67443E8EF086}">
      <p15:sldGuideLst xmlns:p15="http://schemas.microsoft.com/office/powerpoint/2012/main">
        <p15:guide id="1" pos="2880" userDrawn="1">
          <p15:clr>
            <a:srgbClr val="FBAE40"/>
          </p15:clr>
        </p15:guide>
        <p15:guide id="2" pos="5472" userDrawn="1">
          <p15:clr>
            <a:srgbClr val="FBAE40"/>
          </p15:clr>
        </p15:guide>
        <p15:guide id="4" orient="horz" pos="4047"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nd Small Image With Sync">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BCC05D51-2447-431B-846A-602C6CEC8D45}"/>
              </a:ext>
            </a:extLst>
          </p:cNvPr>
          <p:cNvSpPr/>
          <p:nvPr userDrawn="1"/>
        </p:nvSpPr>
        <p:spPr>
          <a:xfrm>
            <a:off x="508003" y="1159998"/>
            <a:ext cx="8188957" cy="512605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10" name="Text Placeholder 1">
            <a:extLst>
              <a:ext uri="{FF2B5EF4-FFF2-40B4-BE49-F238E27FC236}">
                <a16:creationId xmlns:a16="http://schemas.microsoft.com/office/drawing/2014/main" id="{7C741A81-A981-4836-85BC-BD8463D59B75}"/>
              </a:ext>
            </a:extLst>
          </p:cNvPr>
          <p:cNvSpPr>
            <a:spLocks noGrp="1"/>
          </p:cNvSpPr>
          <p:nvPr>
            <p:ph type="body" sz="quarter" idx="11"/>
          </p:nvPr>
        </p:nvSpPr>
        <p:spPr>
          <a:xfrm>
            <a:off x="518821" y="1460169"/>
            <a:ext cx="8167980" cy="523771"/>
          </a:xfrm>
          <a:prstGeom prst="rect">
            <a:avLst/>
          </a:prstGeom>
          <a:solidFill>
            <a:srgbClr val="0086B3">
              <a:alpha val="25000"/>
            </a:srgbClr>
          </a:solidFill>
        </p:spPr>
        <p:txBody>
          <a:bodyPr rIns="2743200" anchor="ctr" anchorCtr="0"/>
          <a:lstStyle>
            <a:lvl1pPr marL="274320" indent="-158349">
              <a:lnSpc>
                <a:spcPts val="2500"/>
              </a:lnSpc>
              <a:spcBef>
                <a:spcPts val="1200"/>
              </a:spcBef>
              <a:spcAft>
                <a:spcPts val="0"/>
              </a:spcAft>
              <a:buFont typeface="Arial" panose="020B0604020202020204" pitchFamily="34" charset="0"/>
              <a:buChar char="•"/>
              <a:defRPr sz="2200">
                <a:latin typeface="Calibri" panose="020F0502020204030204" pitchFamily="34" charset="0"/>
                <a:ea typeface="Open Sans" panose="020B0606030504020204" pitchFamily="34" charset="0"/>
                <a:cs typeface="Calibri" panose="020F0502020204030204" pitchFamily="34" charset="0"/>
              </a:defRPr>
            </a:lvl1pPr>
          </a:lstStyle>
          <a:p>
            <a:pPr lvl="0"/>
            <a:endParaRPr lang="en-US" dirty="0"/>
          </a:p>
        </p:txBody>
      </p:sp>
      <p:sp>
        <p:nvSpPr>
          <p:cNvPr id="11" name="Text Placeholder 2">
            <a:extLst>
              <a:ext uri="{FF2B5EF4-FFF2-40B4-BE49-F238E27FC236}">
                <a16:creationId xmlns:a16="http://schemas.microsoft.com/office/drawing/2014/main" id="{0333AB08-B09D-4F8F-8BAC-51D38C284965}"/>
              </a:ext>
            </a:extLst>
          </p:cNvPr>
          <p:cNvSpPr>
            <a:spLocks noGrp="1"/>
          </p:cNvSpPr>
          <p:nvPr>
            <p:ph type="body" sz="quarter" idx="12"/>
          </p:nvPr>
        </p:nvSpPr>
        <p:spPr>
          <a:xfrm>
            <a:off x="518821" y="2034158"/>
            <a:ext cx="8167980" cy="523771"/>
          </a:xfrm>
          <a:prstGeom prst="rect">
            <a:avLst/>
          </a:prstGeom>
          <a:solidFill>
            <a:srgbClr val="0086B3">
              <a:alpha val="25000"/>
            </a:srgbClr>
          </a:solidFill>
        </p:spPr>
        <p:txBody>
          <a:bodyPr rIns="2743200" anchor="ctr" anchorCtr="0"/>
          <a:lstStyle>
            <a:lvl1pPr marL="274320" indent="-158349">
              <a:lnSpc>
                <a:spcPts val="2500"/>
              </a:lnSpc>
              <a:spcBef>
                <a:spcPts val="1200"/>
              </a:spcBef>
              <a:spcAft>
                <a:spcPts val="0"/>
              </a:spcAft>
              <a:buFont typeface="Arial" panose="020B0604020202020204" pitchFamily="34" charset="0"/>
              <a:buChar char="•"/>
              <a:defRPr sz="2200">
                <a:latin typeface="Calibri" panose="020F0502020204030204" pitchFamily="34" charset="0"/>
                <a:ea typeface="Open Sans" panose="020B0606030504020204" pitchFamily="34" charset="0"/>
                <a:cs typeface="Calibri" panose="020F0502020204030204" pitchFamily="34" charset="0"/>
              </a:defRPr>
            </a:lvl1pPr>
          </a:lstStyle>
          <a:p>
            <a:pPr lvl="0"/>
            <a:endParaRPr lang="en-US" dirty="0"/>
          </a:p>
        </p:txBody>
      </p:sp>
      <p:sp>
        <p:nvSpPr>
          <p:cNvPr id="12" name="Text Placeholder 3">
            <a:extLst>
              <a:ext uri="{FF2B5EF4-FFF2-40B4-BE49-F238E27FC236}">
                <a16:creationId xmlns:a16="http://schemas.microsoft.com/office/drawing/2014/main" id="{B61CE64B-DA7F-4935-A014-D93F55BF5DEE}"/>
              </a:ext>
            </a:extLst>
          </p:cNvPr>
          <p:cNvSpPr>
            <a:spLocks noGrp="1"/>
          </p:cNvSpPr>
          <p:nvPr>
            <p:ph type="body" sz="quarter" idx="13"/>
          </p:nvPr>
        </p:nvSpPr>
        <p:spPr>
          <a:xfrm>
            <a:off x="518821" y="2608148"/>
            <a:ext cx="8167980" cy="523771"/>
          </a:xfrm>
          <a:prstGeom prst="rect">
            <a:avLst/>
          </a:prstGeom>
          <a:solidFill>
            <a:srgbClr val="0086B3">
              <a:alpha val="25000"/>
            </a:srgbClr>
          </a:solidFill>
        </p:spPr>
        <p:txBody>
          <a:bodyPr rIns="2743200" anchor="ctr" anchorCtr="0"/>
          <a:lstStyle>
            <a:lvl1pPr marL="274320" indent="-158349">
              <a:lnSpc>
                <a:spcPts val="2500"/>
              </a:lnSpc>
              <a:spcBef>
                <a:spcPts val="1200"/>
              </a:spcBef>
              <a:spcAft>
                <a:spcPts val="0"/>
              </a:spcAft>
              <a:buFont typeface="Arial" panose="020B0604020202020204" pitchFamily="34" charset="0"/>
              <a:buChar char="•"/>
              <a:defRPr sz="2200">
                <a:latin typeface="Calibri" panose="020F0502020204030204" pitchFamily="34" charset="0"/>
                <a:ea typeface="Open Sans" panose="020B0606030504020204" pitchFamily="34" charset="0"/>
                <a:cs typeface="Calibri" panose="020F0502020204030204" pitchFamily="34" charset="0"/>
              </a:defRPr>
            </a:lvl1pPr>
          </a:lstStyle>
          <a:p>
            <a:pPr lvl="0"/>
            <a:endParaRPr lang="en-US" dirty="0"/>
          </a:p>
        </p:txBody>
      </p:sp>
      <p:sp>
        <p:nvSpPr>
          <p:cNvPr id="13" name="Text Placeholder 4">
            <a:extLst>
              <a:ext uri="{FF2B5EF4-FFF2-40B4-BE49-F238E27FC236}">
                <a16:creationId xmlns:a16="http://schemas.microsoft.com/office/drawing/2014/main" id="{663CBDC6-ACA9-4183-ADDC-E0D82AF3AD1E}"/>
              </a:ext>
            </a:extLst>
          </p:cNvPr>
          <p:cNvSpPr>
            <a:spLocks noGrp="1"/>
          </p:cNvSpPr>
          <p:nvPr>
            <p:ph type="body" sz="quarter" idx="14"/>
          </p:nvPr>
        </p:nvSpPr>
        <p:spPr>
          <a:xfrm>
            <a:off x="518821" y="3182138"/>
            <a:ext cx="8167980" cy="523771"/>
          </a:xfrm>
          <a:prstGeom prst="rect">
            <a:avLst/>
          </a:prstGeom>
          <a:solidFill>
            <a:srgbClr val="0086B3">
              <a:alpha val="25000"/>
            </a:srgbClr>
          </a:solidFill>
        </p:spPr>
        <p:txBody>
          <a:bodyPr rIns="2743200" anchor="ctr" anchorCtr="0"/>
          <a:lstStyle>
            <a:lvl1pPr marL="274320" indent="-158349">
              <a:lnSpc>
                <a:spcPts val="2500"/>
              </a:lnSpc>
              <a:spcBef>
                <a:spcPts val="1200"/>
              </a:spcBef>
              <a:spcAft>
                <a:spcPts val="0"/>
              </a:spcAft>
              <a:buFont typeface="Arial" panose="020B0604020202020204" pitchFamily="34" charset="0"/>
              <a:buChar char="•"/>
              <a:defRPr sz="2200">
                <a:latin typeface="Calibri" panose="020F0502020204030204" pitchFamily="34" charset="0"/>
                <a:ea typeface="Open Sans" panose="020B0606030504020204" pitchFamily="34" charset="0"/>
                <a:cs typeface="Calibri" panose="020F0502020204030204" pitchFamily="34" charset="0"/>
              </a:defRPr>
            </a:lvl1pPr>
          </a:lstStyle>
          <a:p>
            <a:pPr lvl="0"/>
            <a:endParaRPr lang="en-US" dirty="0"/>
          </a:p>
        </p:txBody>
      </p:sp>
      <p:sp>
        <p:nvSpPr>
          <p:cNvPr id="14" name="Text Placeholder 5">
            <a:extLst>
              <a:ext uri="{FF2B5EF4-FFF2-40B4-BE49-F238E27FC236}">
                <a16:creationId xmlns:a16="http://schemas.microsoft.com/office/drawing/2014/main" id="{2171965A-3C2E-48C9-9C69-41F0AFAC5D66}"/>
              </a:ext>
            </a:extLst>
          </p:cNvPr>
          <p:cNvSpPr>
            <a:spLocks noGrp="1"/>
          </p:cNvSpPr>
          <p:nvPr>
            <p:ph type="body" sz="quarter" idx="15"/>
          </p:nvPr>
        </p:nvSpPr>
        <p:spPr>
          <a:xfrm>
            <a:off x="518821" y="3756128"/>
            <a:ext cx="8167980" cy="523771"/>
          </a:xfrm>
          <a:prstGeom prst="rect">
            <a:avLst/>
          </a:prstGeom>
          <a:solidFill>
            <a:srgbClr val="0086B3">
              <a:alpha val="25000"/>
            </a:srgbClr>
          </a:solidFill>
        </p:spPr>
        <p:txBody>
          <a:bodyPr rIns="2743200" anchor="ctr" anchorCtr="0"/>
          <a:lstStyle>
            <a:lvl1pPr marL="274320" indent="-158349">
              <a:lnSpc>
                <a:spcPts val="2500"/>
              </a:lnSpc>
              <a:spcBef>
                <a:spcPts val="1200"/>
              </a:spcBef>
              <a:spcAft>
                <a:spcPts val="0"/>
              </a:spcAft>
              <a:buFont typeface="Arial" panose="020B0604020202020204" pitchFamily="34" charset="0"/>
              <a:buChar char="•"/>
              <a:defRPr sz="2200">
                <a:latin typeface="Calibri" panose="020F0502020204030204" pitchFamily="34" charset="0"/>
                <a:ea typeface="Open Sans" panose="020B0606030504020204" pitchFamily="34" charset="0"/>
                <a:cs typeface="Calibri" panose="020F0502020204030204" pitchFamily="34" charset="0"/>
              </a:defRPr>
            </a:lvl1pPr>
          </a:lstStyle>
          <a:p>
            <a:pPr lvl="0"/>
            <a:endParaRPr lang="en-US" dirty="0"/>
          </a:p>
        </p:txBody>
      </p:sp>
      <p:sp>
        <p:nvSpPr>
          <p:cNvPr id="15" name="Text Placeholder 6">
            <a:extLst>
              <a:ext uri="{FF2B5EF4-FFF2-40B4-BE49-F238E27FC236}">
                <a16:creationId xmlns:a16="http://schemas.microsoft.com/office/drawing/2014/main" id="{22C85221-BD52-442B-A779-3300076C379F}"/>
              </a:ext>
            </a:extLst>
          </p:cNvPr>
          <p:cNvSpPr>
            <a:spLocks noGrp="1"/>
          </p:cNvSpPr>
          <p:nvPr>
            <p:ph type="body" sz="quarter" idx="16"/>
          </p:nvPr>
        </p:nvSpPr>
        <p:spPr>
          <a:xfrm>
            <a:off x="518821" y="4330118"/>
            <a:ext cx="8167980" cy="523771"/>
          </a:xfrm>
          <a:prstGeom prst="rect">
            <a:avLst/>
          </a:prstGeom>
          <a:solidFill>
            <a:srgbClr val="0086B3">
              <a:alpha val="25000"/>
            </a:srgbClr>
          </a:solidFill>
        </p:spPr>
        <p:txBody>
          <a:bodyPr rIns="2743200" anchor="ctr" anchorCtr="0"/>
          <a:lstStyle>
            <a:lvl1pPr marL="274320" indent="-158349">
              <a:lnSpc>
                <a:spcPts val="2500"/>
              </a:lnSpc>
              <a:spcBef>
                <a:spcPts val="1200"/>
              </a:spcBef>
              <a:spcAft>
                <a:spcPts val="0"/>
              </a:spcAft>
              <a:buFont typeface="Arial" panose="020B0604020202020204" pitchFamily="34" charset="0"/>
              <a:buChar char="•"/>
              <a:defRPr sz="2200">
                <a:latin typeface="Calibri" panose="020F0502020204030204" pitchFamily="34" charset="0"/>
                <a:ea typeface="Open Sans" panose="020B0606030504020204" pitchFamily="34" charset="0"/>
                <a:cs typeface="Calibri" panose="020F0502020204030204" pitchFamily="34" charset="0"/>
              </a:defRPr>
            </a:lvl1pPr>
          </a:lstStyle>
          <a:p>
            <a:pPr lvl="0"/>
            <a:endParaRPr lang="en-US" dirty="0"/>
          </a:p>
        </p:txBody>
      </p:sp>
      <p:sp>
        <p:nvSpPr>
          <p:cNvPr id="16" name="Text Placeholder 7">
            <a:extLst>
              <a:ext uri="{FF2B5EF4-FFF2-40B4-BE49-F238E27FC236}">
                <a16:creationId xmlns:a16="http://schemas.microsoft.com/office/drawing/2014/main" id="{E0C054AD-44BC-4ED5-AD85-9C2E26C1209D}"/>
              </a:ext>
            </a:extLst>
          </p:cNvPr>
          <p:cNvSpPr>
            <a:spLocks noGrp="1"/>
          </p:cNvSpPr>
          <p:nvPr>
            <p:ph type="body" sz="quarter" idx="17"/>
          </p:nvPr>
        </p:nvSpPr>
        <p:spPr>
          <a:xfrm>
            <a:off x="518821" y="4904107"/>
            <a:ext cx="8167980" cy="523771"/>
          </a:xfrm>
          <a:prstGeom prst="rect">
            <a:avLst/>
          </a:prstGeom>
          <a:solidFill>
            <a:srgbClr val="0086B3">
              <a:alpha val="25000"/>
            </a:srgbClr>
          </a:solidFill>
        </p:spPr>
        <p:txBody>
          <a:bodyPr tIns="45720" rIns="2743200" anchor="ctr" anchorCtr="0"/>
          <a:lstStyle>
            <a:lvl1pPr marL="274320" indent="-158349">
              <a:lnSpc>
                <a:spcPts val="2500"/>
              </a:lnSpc>
              <a:spcBef>
                <a:spcPts val="1200"/>
              </a:spcBef>
              <a:spcAft>
                <a:spcPts val="0"/>
              </a:spcAft>
              <a:buFont typeface="Arial" panose="020B0604020202020204" pitchFamily="34" charset="0"/>
              <a:buChar char="•"/>
              <a:defRPr sz="2200">
                <a:latin typeface="Calibri" panose="020F0502020204030204" pitchFamily="34" charset="0"/>
                <a:ea typeface="Open Sans" panose="020B0606030504020204" pitchFamily="34" charset="0"/>
                <a:cs typeface="Calibri" panose="020F0502020204030204" pitchFamily="34" charset="0"/>
              </a:defRPr>
            </a:lvl1pPr>
          </a:lstStyle>
          <a:p>
            <a:pPr lvl="0"/>
            <a:endParaRPr lang="en-US" dirty="0"/>
          </a:p>
        </p:txBody>
      </p:sp>
      <p:sp>
        <p:nvSpPr>
          <p:cNvPr id="17" name="Text Placeholder 8">
            <a:extLst>
              <a:ext uri="{FF2B5EF4-FFF2-40B4-BE49-F238E27FC236}">
                <a16:creationId xmlns:a16="http://schemas.microsoft.com/office/drawing/2014/main" id="{8CB65333-FF36-4A6F-86C2-52633D574314}"/>
              </a:ext>
            </a:extLst>
          </p:cNvPr>
          <p:cNvSpPr>
            <a:spLocks noGrp="1"/>
          </p:cNvSpPr>
          <p:nvPr>
            <p:ph type="body" sz="quarter" idx="18"/>
          </p:nvPr>
        </p:nvSpPr>
        <p:spPr>
          <a:xfrm>
            <a:off x="518821" y="5478101"/>
            <a:ext cx="8167980" cy="523771"/>
          </a:xfrm>
          <a:prstGeom prst="rect">
            <a:avLst/>
          </a:prstGeom>
          <a:solidFill>
            <a:srgbClr val="0086B3">
              <a:alpha val="25000"/>
            </a:srgbClr>
          </a:solidFill>
        </p:spPr>
        <p:txBody>
          <a:bodyPr rIns="2743200" anchor="ctr" anchorCtr="0"/>
          <a:lstStyle>
            <a:lvl1pPr marL="274320" indent="-158349">
              <a:lnSpc>
                <a:spcPts val="2500"/>
              </a:lnSpc>
              <a:spcBef>
                <a:spcPts val="1200"/>
              </a:spcBef>
              <a:spcAft>
                <a:spcPts val="0"/>
              </a:spcAft>
              <a:buFont typeface="Arial" panose="020B0604020202020204" pitchFamily="34" charset="0"/>
              <a:buChar char="•"/>
              <a:defRPr sz="2200">
                <a:latin typeface="Calibri" panose="020F0502020204030204" pitchFamily="34" charset="0"/>
                <a:ea typeface="Open Sans" panose="020B0606030504020204" pitchFamily="34" charset="0"/>
                <a:cs typeface="Calibri" panose="020F0502020204030204" pitchFamily="34" charset="0"/>
              </a:defRPr>
            </a:lvl1pPr>
          </a:lstStyle>
          <a:p>
            <a:pPr lvl="0"/>
            <a:endParaRPr lang="en-US" dirty="0"/>
          </a:p>
        </p:txBody>
      </p:sp>
      <p:sp>
        <p:nvSpPr>
          <p:cNvPr id="18" name="Picture Placeholder">
            <a:extLst>
              <a:ext uri="{FF2B5EF4-FFF2-40B4-BE49-F238E27FC236}">
                <a16:creationId xmlns:a16="http://schemas.microsoft.com/office/drawing/2014/main" id="{C1C89AEE-0AA8-4ABE-BBA6-DB584A24084F}"/>
              </a:ext>
            </a:extLst>
          </p:cNvPr>
          <p:cNvSpPr>
            <a:spLocks noGrp="1"/>
          </p:cNvSpPr>
          <p:nvPr>
            <p:ph type="pic" sz="quarter" idx="19"/>
          </p:nvPr>
        </p:nvSpPr>
        <p:spPr>
          <a:xfrm>
            <a:off x="5207592" y="1449319"/>
            <a:ext cx="3117101" cy="3671647"/>
          </a:xfrm>
          <a:prstGeom prst="rect">
            <a:avLst/>
          </a:prstGeom>
          <a:solidFill>
            <a:schemeClr val="accent4">
              <a:lumMod val="20000"/>
              <a:lumOff val="80000"/>
            </a:schemeClr>
          </a:solidFill>
        </p:spPr>
        <p:txBody>
          <a:bodyPr anchor="ctr" anchorCtr="0"/>
          <a:lstStyle>
            <a:lvl1pPr algn="ctr">
              <a:defRPr>
                <a:latin typeface="Calibri" panose="020F0502020204030204" pitchFamily="34" charset="0"/>
                <a:cs typeface="Calibri" panose="020F0502020204030204" pitchFamily="34" charset="0"/>
              </a:defRPr>
            </a:lvl1pPr>
          </a:lstStyle>
          <a:p>
            <a:endParaRPr lang="en-US" dirty="0"/>
          </a:p>
        </p:txBody>
      </p:sp>
      <p:sp>
        <p:nvSpPr>
          <p:cNvPr id="19" name="Title">
            <a:extLst>
              <a:ext uri="{FF2B5EF4-FFF2-40B4-BE49-F238E27FC236}">
                <a16:creationId xmlns:a16="http://schemas.microsoft.com/office/drawing/2014/main" id="{09148209-9496-4151-AABB-6667F5351DDF}"/>
              </a:ext>
            </a:extLst>
          </p:cNvPr>
          <p:cNvSpPr>
            <a:spLocks noGrp="1"/>
          </p:cNvSpPr>
          <p:nvPr>
            <p:ph type="title" hasCustomPrompt="1"/>
          </p:nvPr>
        </p:nvSpPr>
        <p:spPr>
          <a:xfrm>
            <a:off x="231498" y="340684"/>
            <a:ext cx="8912502" cy="383216"/>
          </a:xfrm>
          <a:prstGeom prst="rect">
            <a:avLst/>
          </a:prstGeom>
        </p:spPr>
        <p:txBody>
          <a:bodyPr anchor="ctr" anchorCtr="0">
            <a:noAutofit/>
          </a:bodyPr>
          <a:lstStyle>
            <a:lvl1pPr>
              <a:defRPr sz="2200" b="1">
                <a:latin typeface="Calibri" panose="020F0502020204030204" pitchFamily="34" charset="0"/>
                <a:ea typeface="Open Sans" panose="020B0606030504020204" pitchFamily="34" charset="0"/>
                <a:cs typeface="Calibri" panose="020F0502020204030204" pitchFamily="34" charset="0"/>
              </a:defRPr>
            </a:lvl1pPr>
          </a:lstStyle>
          <a:p>
            <a:r>
              <a:rPr lang="en-US" dirty="0"/>
              <a:t>Type in Screen Title</a:t>
            </a:r>
          </a:p>
        </p:txBody>
      </p:sp>
    </p:spTree>
    <p:custDataLst>
      <p:tags r:id="rId1"/>
    </p:custDataLst>
    <p:extLst>
      <p:ext uri="{BB962C8B-B14F-4D97-AF65-F5344CB8AC3E}">
        <p14:creationId xmlns:p14="http://schemas.microsoft.com/office/powerpoint/2010/main" val="378362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1000"/>
                                        <p:tgtEl>
                                          <p:spTgt spid="10">
                                            <p:bg/>
                                          </p:spTgt>
                                        </p:tgtEl>
                                      </p:cBhvr>
                                    </p:animEffect>
                                    <p:anim calcmode="lin" valueType="num">
                                      <p:cBhvr>
                                        <p:cTn id="8" dur="1000" fill="hold"/>
                                        <p:tgtEl>
                                          <p:spTgt spid="10">
                                            <p:bg/>
                                          </p:spTgt>
                                        </p:tgtEl>
                                        <p:attrNameLst>
                                          <p:attrName>ppt_x</p:attrName>
                                        </p:attrNameLst>
                                      </p:cBhvr>
                                      <p:tavLst>
                                        <p:tav tm="0">
                                          <p:val>
                                            <p:strVal val="#ppt_x"/>
                                          </p:val>
                                        </p:tav>
                                        <p:tav tm="100000">
                                          <p:val>
                                            <p:strVal val="#ppt_x"/>
                                          </p:val>
                                        </p:tav>
                                      </p:tavLst>
                                    </p:anim>
                                    <p:anim calcmode="lin" valueType="num">
                                      <p:cBhvr>
                                        <p:cTn id="9" dur="1000" fill="hold"/>
                                        <p:tgtEl>
                                          <p:spTgt spid="10">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nodePh="1">
                                  <p:stCondLst>
                                    <p:cond delay="0"/>
                                  </p:stCondLst>
                                  <p:endCondLst>
                                    <p:cond evt="begin" delay="0">
                                      <p:tn val="12"/>
                                    </p:cond>
                                  </p:end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1000"/>
                                        <p:tgtEl>
                                          <p:spTgt spid="10">
                                            <p:txEl>
                                              <p:pRg st="0" end="0"/>
                                            </p:txEl>
                                          </p:spTgt>
                                        </p:tgtEl>
                                      </p:cBhvr>
                                    </p:animEffect>
                                    <p:anim calcmode="lin" valueType="num">
                                      <p:cBhvr>
                                        <p:cTn id="1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bg/>
                                          </p:spTgt>
                                        </p:tgtEl>
                                        <p:attrNameLst>
                                          <p:attrName>style.visibility</p:attrName>
                                        </p:attrNameLst>
                                      </p:cBhvr>
                                      <p:to>
                                        <p:strVal val="visible"/>
                                      </p:to>
                                    </p:set>
                                    <p:animEffect transition="in" filter="fade">
                                      <p:cBhvr>
                                        <p:cTn id="21" dur="1000"/>
                                        <p:tgtEl>
                                          <p:spTgt spid="11">
                                            <p:bg/>
                                          </p:spTgt>
                                        </p:tgtEl>
                                      </p:cBhvr>
                                    </p:animEffect>
                                    <p:anim calcmode="lin" valueType="num">
                                      <p:cBhvr>
                                        <p:cTn id="22" dur="1000" fill="hold"/>
                                        <p:tgtEl>
                                          <p:spTgt spid="11">
                                            <p:bg/>
                                          </p:spTgt>
                                        </p:tgtEl>
                                        <p:attrNameLst>
                                          <p:attrName>ppt_x</p:attrName>
                                        </p:attrNameLst>
                                      </p:cBhvr>
                                      <p:tavLst>
                                        <p:tav tm="0">
                                          <p:val>
                                            <p:strVal val="#ppt_x"/>
                                          </p:val>
                                        </p:tav>
                                        <p:tav tm="100000">
                                          <p:val>
                                            <p:strVal val="#ppt_x"/>
                                          </p:val>
                                        </p:tav>
                                      </p:tavLst>
                                    </p:anim>
                                    <p:anim calcmode="lin" valueType="num">
                                      <p:cBhvr>
                                        <p:cTn id="23" dur="1000" fill="hold"/>
                                        <p:tgtEl>
                                          <p:spTgt spid="11">
                                            <p:bg/>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nodePh="1">
                                  <p:stCondLst>
                                    <p:cond delay="0"/>
                                  </p:stCondLst>
                                  <p:endCondLst>
                                    <p:cond evt="begin" delay="0">
                                      <p:tn val="26"/>
                                    </p:cond>
                                  </p:end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fade">
                                      <p:cBhvr>
                                        <p:cTn id="28" dur="1000"/>
                                        <p:tgtEl>
                                          <p:spTgt spid="11">
                                            <p:txEl>
                                              <p:pRg st="0" end="0"/>
                                            </p:txEl>
                                          </p:spTgt>
                                        </p:tgtEl>
                                      </p:cBhvr>
                                    </p:animEffect>
                                    <p:anim calcmode="lin" valueType="num">
                                      <p:cBhvr>
                                        <p:cTn id="29"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bg/>
                                          </p:spTgt>
                                        </p:tgtEl>
                                        <p:attrNameLst>
                                          <p:attrName>style.visibility</p:attrName>
                                        </p:attrNameLst>
                                      </p:cBhvr>
                                      <p:to>
                                        <p:strVal val="visible"/>
                                      </p:to>
                                    </p:set>
                                    <p:animEffect transition="in" filter="fade">
                                      <p:cBhvr>
                                        <p:cTn id="35" dur="1000"/>
                                        <p:tgtEl>
                                          <p:spTgt spid="12">
                                            <p:bg/>
                                          </p:spTgt>
                                        </p:tgtEl>
                                      </p:cBhvr>
                                    </p:animEffect>
                                    <p:anim calcmode="lin" valueType="num">
                                      <p:cBhvr>
                                        <p:cTn id="36" dur="1000" fill="hold"/>
                                        <p:tgtEl>
                                          <p:spTgt spid="12">
                                            <p:bg/>
                                          </p:spTgt>
                                        </p:tgtEl>
                                        <p:attrNameLst>
                                          <p:attrName>ppt_x</p:attrName>
                                        </p:attrNameLst>
                                      </p:cBhvr>
                                      <p:tavLst>
                                        <p:tav tm="0">
                                          <p:val>
                                            <p:strVal val="#ppt_x"/>
                                          </p:val>
                                        </p:tav>
                                        <p:tav tm="100000">
                                          <p:val>
                                            <p:strVal val="#ppt_x"/>
                                          </p:val>
                                        </p:tav>
                                      </p:tavLst>
                                    </p:anim>
                                    <p:anim calcmode="lin" valueType="num">
                                      <p:cBhvr>
                                        <p:cTn id="37" dur="1000" fill="hold"/>
                                        <p:tgtEl>
                                          <p:spTgt spid="12">
                                            <p:bg/>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nodePh="1">
                                  <p:stCondLst>
                                    <p:cond delay="0"/>
                                  </p:stCondLst>
                                  <p:endCondLst>
                                    <p:cond evt="begin" delay="0">
                                      <p:tn val="40"/>
                                    </p:cond>
                                  </p:endCondLst>
                                  <p:childTnLst>
                                    <p:set>
                                      <p:cBhvr>
                                        <p:cTn id="41" dur="1" fill="hold">
                                          <p:stCondLst>
                                            <p:cond delay="0"/>
                                          </p:stCondLst>
                                        </p:cTn>
                                        <p:tgtEl>
                                          <p:spTgt spid="12">
                                            <p:txEl>
                                              <p:pRg st="0" end="0"/>
                                            </p:txEl>
                                          </p:spTgt>
                                        </p:tgtEl>
                                        <p:attrNameLst>
                                          <p:attrName>style.visibility</p:attrName>
                                        </p:attrNameLst>
                                      </p:cBhvr>
                                      <p:to>
                                        <p:strVal val="visible"/>
                                      </p:to>
                                    </p:set>
                                    <p:animEffect transition="in" filter="fade">
                                      <p:cBhvr>
                                        <p:cTn id="42" dur="1000"/>
                                        <p:tgtEl>
                                          <p:spTgt spid="12">
                                            <p:txEl>
                                              <p:pRg st="0" end="0"/>
                                            </p:txEl>
                                          </p:spTgt>
                                        </p:tgtEl>
                                      </p:cBhvr>
                                    </p:animEffect>
                                    <p:anim calcmode="lin" valueType="num">
                                      <p:cBhvr>
                                        <p:cTn id="43"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3">
                                            <p:bg/>
                                          </p:spTgt>
                                        </p:tgtEl>
                                        <p:attrNameLst>
                                          <p:attrName>style.visibility</p:attrName>
                                        </p:attrNameLst>
                                      </p:cBhvr>
                                      <p:to>
                                        <p:strVal val="visible"/>
                                      </p:to>
                                    </p:set>
                                    <p:animEffect transition="in" filter="fade">
                                      <p:cBhvr>
                                        <p:cTn id="49" dur="1000"/>
                                        <p:tgtEl>
                                          <p:spTgt spid="13">
                                            <p:bg/>
                                          </p:spTgt>
                                        </p:tgtEl>
                                      </p:cBhvr>
                                    </p:animEffect>
                                    <p:anim calcmode="lin" valueType="num">
                                      <p:cBhvr>
                                        <p:cTn id="50" dur="1000" fill="hold"/>
                                        <p:tgtEl>
                                          <p:spTgt spid="13">
                                            <p:bg/>
                                          </p:spTgt>
                                        </p:tgtEl>
                                        <p:attrNameLst>
                                          <p:attrName>ppt_x</p:attrName>
                                        </p:attrNameLst>
                                      </p:cBhvr>
                                      <p:tavLst>
                                        <p:tav tm="0">
                                          <p:val>
                                            <p:strVal val="#ppt_x"/>
                                          </p:val>
                                        </p:tav>
                                        <p:tav tm="100000">
                                          <p:val>
                                            <p:strVal val="#ppt_x"/>
                                          </p:val>
                                        </p:tav>
                                      </p:tavLst>
                                    </p:anim>
                                    <p:anim calcmode="lin" valueType="num">
                                      <p:cBhvr>
                                        <p:cTn id="51" dur="1000" fill="hold"/>
                                        <p:tgtEl>
                                          <p:spTgt spid="13">
                                            <p:bg/>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nodePh="1">
                                  <p:stCondLst>
                                    <p:cond delay="0"/>
                                  </p:stCondLst>
                                  <p:endCondLst>
                                    <p:cond evt="begin" delay="0">
                                      <p:tn val="54"/>
                                    </p:cond>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1000"/>
                                        <p:tgtEl>
                                          <p:spTgt spid="13">
                                            <p:txEl>
                                              <p:pRg st="0" end="0"/>
                                            </p:txEl>
                                          </p:spTgt>
                                        </p:tgtEl>
                                      </p:cBhvr>
                                    </p:animEffect>
                                    <p:anim calcmode="lin" valueType="num">
                                      <p:cBhvr>
                                        <p:cTn id="5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4">
                                            <p:bg/>
                                          </p:spTgt>
                                        </p:tgtEl>
                                        <p:attrNameLst>
                                          <p:attrName>style.visibility</p:attrName>
                                        </p:attrNameLst>
                                      </p:cBhvr>
                                      <p:to>
                                        <p:strVal val="visible"/>
                                      </p:to>
                                    </p:set>
                                    <p:animEffect transition="in" filter="fade">
                                      <p:cBhvr>
                                        <p:cTn id="63" dur="1000"/>
                                        <p:tgtEl>
                                          <p:spTgt spid="14">
                                            <p:bg/>
                                          </p:spTgt>
                                        </p:tgtEl>
                                      </p:cBhvr>
                                    </p:animEffect>
                                    <p:anim calcmode="lin" valueType="num">
                                      <p:cBhvr>
                                        <p:cTn id="64" dur="1000" fill="hold"/>
                                        <p:tgtEl>
                                          <p:spTgt spid="14">
                                            <p:bg/>
                                          </p:spTgt>
                                        </p:tgtEl>
                                        <p:attrNameLst>
                                          <p:attrName>ppt_x</p:attrName>
                                        </p:attrNameLst>
                                      </p:cBhvr>
                                      <p:tavLst>
                                        <p:tav tm="0">
                                          <p:val>
                                            <p:strVal val="#ppt_x"/>
                                          </p:val>
                                        </p:tav>
                                        <p:tav tm="100000">
                                          <p:val>
                                            <p:strVal val="#ppt_x"/>
                                          </p:val>
                                        </p:tav>
                                      </p:tavLst>
                                    </p:anim>
                                    <p:anim calcmode="lin" valueType="num">
                                      <p:cBhvr>
                                        <p:cTn id="65" dur="1000" fill="hold"/>
                                        <p:tgtEl>
                                          <p:spTgt spid="14">
                                            <p:bg/>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nodePh="1">
                                  <p:stCondLst>
                                    <p:cond delay="0"/>
                                  </p:stCondLst>
                                  <p:endCondLst>
                                    <p:cond evt="begin" delay="0">
                                      <p:tn val="68"/>
                                    </p:cond>
                                  </p:end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5">
                                            <p:bg/>
                                          </p:spTgt>
                                        </p:tgtEl>
                                        <p:attrNameLst>
                                          <p:attrName>style.visibility</p:attrName>
                                        </p:attrNameLst>
                                      </p:cBhvr>
                                      <p:to>
                                        <p:strVal val="visible"/>
                                      </p:to>
                                    </p:set>
                                    <p:animEffect transition="in" filter="fade">
                                      <p:cBhvr>
                                        <p:cTn id="77" dur="1000"/>
                                        <p:tgtEl>
                                          <p:spTgt spid="15">
                                            <p:bg/>
                                          </p:spTgt>
                                        </p:tgtEl>
                                      </p:cBhvr>
                                    </p:animEffect>
                                    <p:anim calcmode="lin" valueType="num">
                                      <p:cBhvr>
                                        <p:cTn id="78" dur="1000" fill="hold"/>
                                        <p:tgtEl>
                                          <p:spTgt spid="15">
                                            <p:bg/>
                                          </p:spTgt>
                                        </p:tgtEl>
                                        <p:attrNameLst>
                                          <p:attrName>ppt_x</p:attrName>
                                        </p:attrNameLst>
                                      </p:cBhvr>
                                      <p:tavLst>
                                        <p:tav tm="0">
                                          <p:val>
                                            <p:strVal val="#ppt_x"/>
                                          </p:val>
                                        </p:tav>
                                        <p:tav tm="100000">
                                          <p:val>
                                            <p:strVal val="#ppt_x"/>
                                          </p:val>
                                        </p:tav>
                                      </p:tavLst>
                                    </p:anim>
                                    <p:anim calcmode="lin" valueType="num">
                                      <p:cBhvr>
                                        <p:cTn id="79" dur="1000" fill="hold"/>
                                        <p:tgtEl>
                                          <p:spTgt spid="15">
                                            <p:bg/>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nodePh="1">
                                  <p:stCondLst>
                                    <p:cond delay="0"/>
                                  </p:stCondLst>
                                  <p:endCondLst>
                                    <p:cond evt="begin" delay="0">
                                      <p:tn val="82"/>
                                    </p:cond>
                                  </p:endCondLst>
                                  <p:childTnLst>
                                    <p:set>
                                      <p:cBhvr>
                                        <p:cTn id="83" dur="1" fill="hold">
                                          <p:stCondLst>
                                            <p:cond delay="0"/>
                                          </p:stCondLst>
                                        </p:cTn>
                                        <p:tgtEl>
                                          <p:spTgt spid="15">
                                            <p:txEl>
                                              <p:pRg st="0" end="0"/>
                                            </p:txEl>
                                          </p:spTgt>
                                        </p:tgtEl>
                                        <p:attrNameLst>
                                          <p:attrName>style.visibility</p:attrName>
                                        </p:attrNameLst>
                                      </p:cBhvr>
                                      <p:to>
                                        <p:strVal val="visible"/>
                                      </p:to>
                                    </p:set>
                                    <p:animEffect transition="in" filter="fade">
                                      <p:cBhvr>
                                        <p:cTn id="84" dur="1000"/>
                                        <p:tgtEl>
                                          <p:spTgt spid="15">
                                            <p:txEl>
                                              <p:pRg st="0" end="0"/>
                                            </p:txEl>
                                          </p:spTgt>
                                        </p:tgtEl>
                                      </p:cBhvr>
                                    </p:animEffect>
                                    <p:anim calcmode="lin" valueType="num">
                                      <p:cBhvr>
                                        <p:cTn id="85"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86"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6">
                                            <p:bg/>
                                          </p:spTgt>
                                        </p:tgtEl>
                                        <p:attrNameLst>
                                          <p:attrName>style.visibility</p:attrName>
                                        </p:attrNameLst>
                                      </p:cBhvr>
                                      <p:to>
                                        <p:strVal val="visible"/>
                                      </p:to>
                                    </p:set>
                                    <p:animEffect transition="in" filter="fade">
                                      <p:cBhvr>
                                        <p:cTn id="91" dur="1000"/>
                                        <p:tgtEl>
                                          <p:spTgt spid="16">
                                            <p:bg/>
                                          </p:spTgt>
                                        </p:tgtEl>
                                      </p:cBhvr>
                                    </p:animEffect>
                                    <p:anim calcmode="lin" valueType="num">
                                      <p:cBhvr>
                                        <p:cTn id="92" dur="1000" fill="hold"/>
                                        <p:tgtEl>
                                          <p:spTgt spid="16">
                                            <p:bg/>
                                          </p:spTgt>
                                        </p:tgtEl>
                                        <p:attrNameLst>
                                          <p:attrName>ppt_x</p:attrName>
                                        </p:attrNameLst>
                                      </p:cBhvr>
                                      <p:tavLst>
                                        <p:tav tm="0">
                                          <p:val>
                                            <p:strVal val="#ppt_x"/>
                                          </p:val>
                                        </p:tav>
                                        <p:tav tm="100000">
                                          <p:val>
                                            <p:strVal val="#ppt_x"/>
                                          </p:val>
                                        </p:tav>
                                      </p:tavLst>
                                    </p:anim>
                                    <p:anim calcmode="lin" valueType="num">
                                      <p:cBhvr>
                                        <p:cTn id="93" dur="1000" fill="hold"/>
                                        <p:tgtEl>
                                          <p:spTgt spid="16">
                                            <p:bg/>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nodePh="1">
                                  <p:stCondLst>
                                    <p:cond delay="0"/>
                                  </p:stCondLst>
                                  <p:endCondLst>
                                    <p:cond evt="begin" delay="0">
                                      <p:tn val="96"/>
                                    </p:cond>
                                  </p:end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17">
                                            <p:bg/>
                                          </p:spTgt>
                                        </p:tgtEl>
                                        <p:attrNameLst>
                                          <p:attrName>style.visibility</p:attrName>
                                        </p:attrNameLst>
                                      </p:cBhvr>
                                      <p:to>
                                        <p:strVal val="visible"/>
                                      </p:to>
                                    </p:set>
                                    <p:animEffect transition="in" filter="fade">
                                      <p:cBhvr>
                                        <p:cTn id="105" dur="1000"/>
                                        <p:tgtEl>
                                          <p:spTgt spid="17">
                                            <p:bg/>
                                          </p:spTgt>
                                        </p:tgtEl>
                                      </p:cBhvr>
                                    </p:animEffect>
                                    <p:anim calcmode="lin" valueType="num">
                                      <p:cBhvr>
                                        <p:cTn id="106" dur="1000" fill="hold"/>
                                        <p:tgtEl>
                                          <p:spTgt spid="17">
                                            <p:bg/>
                                          </p:spTgt>
                                        </p:tgtEl>
                                        <p:attrNameLst>
                                          <p:attrName>ppt_x</p:attrName>
                                        </p:attrNameLst>
                                      </p:cBhvr>
                                      <p:tavLst>
                                        <p:tav tm="0">
                                          <p:val>
                                            <p:strVal val="#ppt_x"/>
                                          </p:val>
                                        </p:tav>
                                        <p:tav tm="100000">
                                          <p:val>
                                            <p:strVal val="#ppt_x"/>
                                          </p:val>
                                        </p:tav>
                                      </p:tavLst>
                                    </p:anim>
                                    <p:anim calcmode="lin" valueType="num">
                                      <p:cBhvr>
                                        <p:cTn id="107" dur="1000" fill="hold"/>
                                        <p:tgtEl>
                                          <p:spTgt spid="17">
                                            <p:bg/>
                                          </p:spTgt>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nodePh="1">
                                  <p:stCondLst>
                                    <p:cond delay="0"/>
                                  </p:stCondLst>
                                  <p:endCondLst>
                                    <p:cond evt="begin" delay="0">
                                      <p:tn val="110"/>
                                    </p:cond>
                                  </p:endCondLst>
                                  <p:childTnLst>
                                    <p:set>
                                      <p:cBhvr>
                                        <p:cTn id="111" dur="1" fill="hold">
                                          <p:stCondLst>
                                            <p:cond delay="0"/>
                                          </p:stCondLst>
                                        </p:cTn>
                                        <p:tgtEl>
                                          <p:spTgt spid="17">
                                            <p:txEl>
                                              <p:pRg st="0" end="0"/>
                                            </p:txEl>
                                          </p:spTgt>
                                        </p:tgtEl>
                                        <p:attrNameLst>
                                          <p:attrName>style.visibility</p:attrName>
                                        </p:attrNameLst>
                                      </p:cBhvr>
                                      <p:to>
                                        <p:strVal val="visible"/>
                                      </p:to>
                                    </p:set>
                                    <p:animEffect transition="in" filter="fade">
                                      <p:cBhvr>
                                        <p:cTn id="112" dur="1000"/>
                                        <p:tgtEl>
                                          <p:spTgt spid="17">
                                            <p:txEl>
                                              <p:pRg st="0" end="0"/>
                                            </p:txEl>
                                          </p:spTgt>
                                        </p:tgtEl>
                                      </p:cBhvr>
                                    </p:animEffect>
                                    <p:anim calcmode="lin" valueType="num">
                                      <p:cBhvr>
                                        <p:cTn id="113"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14"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nimBg="1">
        <p:tmplLst>
          <p:tmpl>
            <p:tnLst>
              <p:par>
                <p:cTn presetID="42"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anim calcmode="lin" valueType="num">
                      <p:cBhvr>
                        <p:cTn dur="1000" fill="hold"/>
                        <p:tgtEl>
                          <p:spTgt spid="10"/>
                        </p:tgtEl>
                        <p:attrNameLst>
                          <p:attrName>ppt_x</p:attrName>
                        </p:attrNameLst>
                      </p:cBhvr>
                      <p:tavLst>
                        <p:tav tm="0">
                          <p:val>
                            <p:strVal val="#ppt_x"/>
                          </p:val>
                        </p:tav>
                        <p:tav tm="100000">
                          <p:val>
                            <p:strVal val="#ppt_x"/>
                          </p:val>
                        </p:tav>
                      </p:tavLst>
                    </p:anim>
                    <p:anim calcmode="lin" valueType="num">
                      <p:cBhvr>
                        <p:cTn dur="1000" fill="hold"/>
                        <p:tgtEl>
                          <p:spTgt spid="10"/>
                        </p:tgtEl>
                        <p:attrNameLst>
                          <p:attrName>ppt_y</p:attrName>
                        </p:attrNameLst>
                      </p:cBhvr>
                      <p:tavLst>
                        <p:tav tm="0">
                          <p:val>
                            <p:strVal val="#ppt_y+.1"/>
                          </p:val>
                        </p:tav>
                        <p:tav tm="100000">
                          <p:val>
                            <p:strVal val="#ppt_y"/>
                          </p:val>
                        </p:tav>
                      </p:tavLst>
                    </p:anim>
                  </p:childTnLst>
                </p:cTn>
              </p:par>
            </p:tnLst>
          </p:tmpl>
          <p:tmpl lvl="1">
            <p:tnLst>
              <p:par>
                <p:cTn presetID="42" presetClass="entr" presetSubtype="0" fill="hold" nodeType="click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anim calcmode="lin" valueType="num">
                      <p:cBhvr>
                        <p:cTn dur="1000" fill="hold"/>
                        <p:tgtEl>
                          <p:spTgt spid="10"/>
                        </p:tgtEl>
                        <p:attrNameLst>
                          <p:attrName>ppt_x</p:attrName>
                        </p:attrNameLst>
                      </p:cBhvr>
                      <p:tavLst>
                        <p:tav tm="0">
                          <p:val>
                            <p:strVal val="#ppt_x"/>
                          </p:val>
                        </p:tav>
                        <p:tav tm="100000">
                          <p:val>
                            <p:strVal val="#ppt_x"/>
                          </p:val>
                        </p:tav>
                      </p:tavLst>
                    </p:anim>
                    <p:anim calcmode="lin" valueType="num">
                      <p:cBhvr>
                        <p:cTn dur="1000" fill="hold"/>
                        <p:tgtEl>
                          <p:spTgt spid="10"/>
                        </p:tgtEl>
                        <p:attrNameLst>
                          <p:attrName>ppt_y</p:attrName>
                        </p:attrNameLst>
                      </p:cBhvr>
                      <p:tavLst>
                        <p:tav tm="0">
                          <p:val>
                            <p:strVal val="#ppt_y+.1"/>
                          </p:val>
                        </p:tav>
                        <p:tav tm="100000">
                          <p:val>
                            <p:strVal val="#ppt_y"/>
                          </p:val>
                        </p:tav>
                      </p:tavLst>
                    </p:anim>
                  </p:childTnLst>
                </p:cTn>
              </p:par>
            </p:tnLst>
          </p:tmpl>
        </p:tmplLst>
      </p:bldP>
      <p:bldP spid="11" grpId="0" build="p" animBg="1">
        <p:tmplLst>
          <p:tmpl>
            <p:tnLst>
              <p:par>
                <p:cTn presetID="42"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1000"/>
                        <p:tgtEl>
                          <p:spTgt spid="11"/>
                        </p:tgtEl>
                      </p:cBhvr>
                    </p:animEffect>
                    <p:anim calcmode="lin" valueType="num">
                      <p:cBhvr>
                        <p:cTn dur="1000" fill="hold"/>
                        <p:tgtEl>
                          <p:spTgt spid="11"/>
                        </p:tgtEl>
                        <p:attrNameLst>
                          <p:attrName>ppt_x</p:attrName>
                        </p:attrNameLst>
                      </p:cBhvr>
                      <p:tavLst>
                        <p:tav tm="0">
                          <p:val>
                            <p:strVal val="#ppt_x"/>
                          </p:val>
                        </p:tav>
                        <p:tav tm="100000">
                          <p:val>
                            <p:strVal val="#ppt_x"/>
                          </p:val>
                        </p:tav>
                      </p:tavLst>
                    </p:anim>
                    <p:anim calcmode="lin" valueType="num">
                      <p:cBhvr>
                        <p:cTn dur="1000" fill="hold"/>
                        <p:tgtEl>
                          <p:spTgt spid="11"/>
                        </p:tgtEl>
                        <p:attrNameLst>
                          <p:attrName>ppt_y</p:attrName>
                        </p:attrNameLst>
                      </p:cBhvr>
                      <p:tavLst>
                        <p:tav tm="0">
                          <p:val>
                            <p:strVal val="#ppt_y+.1"/>
                          </p:val>
                        </p:tav>
                        <p:tav tm="100000">
                          <p:val>
                            <p:strVal val="#ppt_y"/>
                          </p:val>
                        </p:tav>
                      </p:tavLst>
                    </p:anim>
                  </p:childTnLst>
                </p:cTn>
              </p:par>
            </p:tnLst>
          </p:tmpl>
          <p:tmpl lvl="1">
            <p:tnLst>
              <p:par>
                <p:cTn presetID="42" presetClass="entr" presetSubtype="0" fill="hold" nodeType="click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Effect transition="in" filter="fade">
                      <p:cBhvr>
                        <p:cTn dur="1000"/>
                        <p:tgtEl>
                          <p:spTgt spid="11"/>
                        </p:tgtEl>
                      </p:cBhvr>
                    </p:animEffect>
                    <p:anim calcmode="lin" valueType="num">
                      <p:cBhvr>
                        <p:cTn dur="1000" fill="hold"/>
                        <p:tgtEl>
                          <p:spTgt spid="11"/>
                        </p:tgtEl>
                        <p:attrNameLst>
                          <p:attrName>ppt_x</p:attrName>
                        </p:attrNameLst>
                      </p:cBhvr>
                      <p:tavLst>
                        <p:tav tm="0">
                          <p:val>
                            <p:strVal val="#ppt_x"/>
                          </p:val>
                        </p:tav>
                        <p:tav tm="100000">
                          <p:val>
                            <p:strVal val="#ppt_x"/>
                          </p:val>
                        </p:tav>
                      </p:tavLst>
                    </p:anim>
                    <p:anim calcmode="lin" valueType="num">
                      <p:cBhvr>
                        <p:cTn dur="1000" fill="hold"/>
                        <p:tgtEl>
                          <p:spTgt spid="11"/>
                        </p:tgtEl>
                        <p:attrNameLst>
                          <p:attrName>ppt_y</p:attrName>
                        </p:attrNameLst>
                      </p:cBhvr>
                      <p:tavLst>
                        <p:tav tm="0">
                          <p:val>
                            <p:strVal val="#ppt_y+.1"/>
                          </p:val>
                        </p:tav>
                        <p:tav tm="100000">
                          <p:val>
                            <p:strVal val="#ppt_y"/>
                          </p:val>
                        </p:tav>
                      </p:tavLst>
                    </p:anim>
                  </p:childTnLst>
                </p:cTn>
              </p:par>
            </p:tnLst>
          </p:tmpl>
        </p:tmplLst>
      </p:bldP>
      <p:bldP spid="12" grpId="0" build="p" animBg="1">
        <p:tmplLst>
          <p:tmpl>
            <p:tnLst>
              <p:par>
                <p:cTn presetID="42"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anim calcmode="lin" valueType="num">
                      <p:cBhvr>
                        <p:cTn dur="1000" fill="hold"/>
                        <p:tgtEl>
                          <p:spTgt spid="12"/>
                        </p:tgtEl>
                        <p:attrNameLst>
                          <p:attrName>ppt_x</p:attrName>
                        </p:attrNameLst>
                      </p:cBhvr>
                      <p:tavLst>
                        <p:tav tm="0">
                          <p:val>
                            <p:strVal val="#ppt_x"/>
                          </p:val>
                        </p:tav>
                        <p:tav tm="100000">
                          <p:val>
                            <p:strVal val="#ppt_x"/>
                          </p:val>
                        </p:tav>
                      </p:tavLst>
                    </p:anim>
                    <p:anim calcmode="lin" valueType="num">
                      <p:cBhvr>
                        <p:cTn dur="1000" fill="hold"/>
                        <p:tgtEl>
                          <p:spTgt spid="12"/>
                        </p:tgtEl>
                        <p:attrNameLst>
                          <p:attrName>ppt_y</p:attrName>
                        </p:attrNameLst>
                      </p:cBhvr>
                      <p:tavLst>
                        <p:tav tm="0">
                          <p:val>
                            <p:strVal val="#ppt_y+.1"/>
                          </p:val>
                        </p:tav>
                        <p:tav tm="100000">
                          <p:val>
                            <p:strVal val="#ppt_y"/>
                          </p:val>
                        </p:tav>
                      </p:tavLst>
                    </p:anim>
                  </p:childTnLst>
                </p:cTn>
              </p:par>
            </p:tnLst>
          </p:tmpl>
          <p:tmpl lvl="1">
            <p:tnLst>
              <p:par>
                <p:cTn presetID="42" presetClass="entr" presetSubtype="0" fill="hold" nodeType="clickEffect" nodePh="1">
                  <p:stCondLst>
                    <p:cond delay="0"/>
                  </p:stCondLst>
                  <p:endCondLst>
                    <p:cond delay="0"/>
                  </p:end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anim calcmode="lin" valueType="num">
                      <p:cBhvr>
                        <p:cTn dur="1000" fill="hold"/>
                        <p:tgtEl>
                          <p:spTgt spid="12"/>
                        </p:tgtEl>
                        <p:attrNameLst>
                          <p:attrName>ppt_x</p:attrName>
                        </p:attrNameLst>
                      </p:cBhvr>
                      <p:tavLst>
                        <p:tav tm="0">
                          <p:val>
                            <p:strVal val="#ppt_x"/>
                          </p:val>
                        </p:tav>
                        <p:tav tm="100000">
                          <p:val>
                            <p:strVal val="#ppt_x"/>
                          </p:val>
                        </p:tav>
                      </p:tavLst>
                    </p:anim>
                    <p:anim calcmode="lin" valueType="num">
                      <p:cBhvr>
                        <p:cTn dur="1000" fill="hold"/>
                        <p:tgtEl>
                          <p:spTgt spid="12"/>
                        </p:tgtEl>
                        <p:attrNameLst>
                          <p:attrName>ppt_y</p:attrName>
                        </p:attrNameLst>
                      </p:cBhvr>
                      <p:tavLst>
                        <p:tav tm="0">
                          <p:val>
                            <p:strVal val="#ppt_y+.1"/>
                          </p:val>
                        </p:tav>
                        <p:tav tm="100000">
                          <p:val>
                            <p:strVal val="#ppt_y"/>
                          </p:val>
                        </p:tav>
                      </p:tavLst>
                    </p:anim>
                  </p:childTnLst>
                </p:cTn>
              </p:par>
            </p:tnLst>
          </p:tmpl>
        </p:tmplLst>
      </p:bldP>
      <p:bldP spid="13" grpId="0" build="p" animBg="1">
        <p:tmplLst>
          <p:tmpl>
            <p:tnLst>
              <p:par>
                <p:cTn presetID="42"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1000"/>
                        <p:tgtEl>
                          <p:spTgt spid="13"/>
                        </p:tgtEl>
                      </p:cBhvr>
                    </p:animEffect>
                    <p:anim calcmode="lin" valueType="num">
                      <p:cBhvr>
                        <p:cTn dur="1000" fill="hold"/>
                        <p:tgtEl>
                          <p:spTgt spid="13"/>
                        </p:tgtEl>
                        <p:attrNameLst>
                          <p:attrName>ppt_x</p:attrName>
                        </p:attrNameLst>
                      </p:cBhvr>
                      <p:tavLst>
                        <p:tav tm="0">
                          <p:val>
                            <p:strVal val="#ppt_x"/>
                          </p:val>
                        </p:tav>
                        <p:tav tm="100000">
                          <p:val>
                            <p:strVal val="#ppt_x"/>
                          </p:val>
                        </p:tav>
                      </p:tavLst>
                    </p:anim>
                    <p:anim calcmode="lin" valueType="num">
                      <p:cBhvr>
                        <p:cTn dur="1000" fill="hold"/>
                        <p:tgtEl>
                          <p:spTgt spid="13"/>
                        </p:tgtEl>
                        <p:attrNameLst>
                          <p:attrName>ppt_y</p:attrName>
                        </p:attrNameLst>
                      </p:cBhvr>
                      <p:tavLst>
                        <p:tav tm="0">
                          <p:val>
                            <p:strVal val="#ppt_y+.1"/>
                          </p:val>
                        </p:tav>
                        <p:tav tm="100000">
                          <p:val>
                            <p:strVal val="#ppt_y"/>
                          </p:val>
                        </p:tav>
                      </p:tavLst>
                    </p:anim>
                  </p:childTnLst>
                </p:cTn>
              </p:par>
            </p:tnLst>
          </p:tmpl>
          <p:tmpl lvl="1">
            <p:tnLst>
              <p:par>
                <p:cTn presetID="42" presetClass="entr" presetSubtype="0" fill="hold" nodeType="click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1000"/>
                        <p:tgtEl>
                          <p:spTgt spid="13"/>
                        </p:tgtEl>
                      </p:cBhvr>
                    </p:animEffect>
                    <p:anim calcmode="lin" valueType="num">
                      <p:cBhvr>
                        <p:cTn dur="1000" fill="hold"/>
                        <p:tgtEl>
                          <p:spTgt spid="13"/>
                        </p:tgtEl>
                        <p:attrNameLst>
                          <p:attrName>ppt_x</p:attrName>
                        </p:attrNameLst>
                      </p:cBhvr>
                      <p:tavLst>
                        <p:tav tm="0">
                          <p:val>
                            <p:strVal val="#ppt_x"/>
                          </p:val>
                        </p:tav>
                        <p:tav tm="100000">
                          <p:val>
                            <p:strVal val="#ppt_x"/>
                          </p:val>
                        </p:tav>
                      </p:tavLst>
                    </p:anim>
                    <p:anim calcmode="lin" valueType="num">
                      <p:cBhvr>
                        <p:cTn dur="1000" fill="hold"/>
                        <p:tgtEl>
                          <p:spTgt spid="13"/>
                        </p:tgtEl>
                        <p:attrNameLst>
                          <p:attrName>ppt_y</p:attrName>
                        </p:attrNameLst>
                      </p:cBhvr>
                      <p:tavLst>
                        <p:tav tm="0">
                          <p:val>
                            <p:strVal val="#ppt_y+.1"/>
                          </p:val>
                        </p:tav>
                        <p:tav tm="100000">
                          <p:val>
                            <p:strVal val="#ppt_y"/>
                          </p:val>
                        </p:tav>
                      </p:tavLst>
                    </p:anim>
                  </p:childTnLst>
                </p:cTn>
              </p:par>
            </p:tnLst>
          </p:tmpl>
        </p:tmplLst>
      </p:bldP>
      <p:bldP spid="14" grpId="0" build="p" animBg="1">
        <p:tmplLst>
          <p:tmpl>
            <p:tnLst>
              <p:par>
                <p:cTn presetID="42"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1000"/>
                        <p:tgtEl>
                          <p:spTgt spid="14"/>
                        </p:tgtEl>
                      </p:cBhvr>
                    </p:animEffect>
                    <p:anim calcmode="lin" valueType="num">
                      <p:cBhvr>
                        <p:cTn dur="1000" fill="hold"/>
                        <p:tgtEl>
                          <p:spTgt spid="14"/>
                        </p:tgtEl>
                        <p:attrNameLst>
                          <p:attrName>ppt_x</p:attrName>
                        </p:attrNameLst>
                      </p:cBhvr>
                      <p:tavLst>
                        <p:tav tm="0">
                          <p:val>
                            <p:strVal val="#ppt_x"/>
                          </p:val>
                        </p:tav>
                        <p:tav tm="100000">
                          <p:val>
                            <p:strVal val="#ppt_x"/>
                          </p:val>
                        </p:tav>
                      </p:tavLst>
                    </p:anim>
                    <p:anim calcmode="lin" valueType="num">
                      <p:cBhvr>
                        <p:cTn dur="1000" fill="hold"/>
                        <p:tgtEl>
                          <p:spTgt spid="14"/>
                        </p:tgtEl>
                        <p:attrNameLst>
                          <p:attrName>ppt_y</p:attrName>
                        </p:attrNameLst>
                      </p:cBhvr>
                      <p:tavLst>
                        <p:tav tm="0">
                          <p:val>
                            <p:strVal val="#ppt_y+.1"/>
                          </p:val>
                        </p:tav>
                        <p:tav tm="100000">
                          <p:val>
                            <p:strVal val="#ppt_y"/>
                          </p:val>
                        </p:tav>
                      </p:tavLst>
                    </p:anim>
                  </p:childTnLst>
                </p:cTn>
              </p:par>
            </p:tnLst>
          </p:tmpl>
          <p:tmpl lvl="1">
            <p:tnLst>
              <p:par>
                <p:cTn presetID="42" presetClass="entr" presetSubtype="0" fill="hold" nodeType="clickEffect" nodePh="1">
                  <p:stCondLst>
                    <p:cond delay="0"/>
                  </p:stCondLst>
                  <p:endCondLst>
                    <p:cond delay="0"/>
                  </p:endCondLst>
                  <p:childTnLst>
                    <p:set>
                      <p:cBhvr>
                        <p:cTn dur="1" fill="hold">
                          <p:stCondLst>
                            <p:cond delay="0"/>
                          </p:stCondLst>
                        </p:cTn>
                        <p:tgtEl>
                          <p:spTgt spid="14"/>
                        </p:tgtEl>
                        <p:attrNameLst>
                          <p:attrName>style.visibility</p:attrName>
                        </p:attrNameLst>
                      </p:cBhvr>
                      <p:to>
                        <p:strVal val="visible"/>
                      </p:to>
                    </p:set>
                    <p:animEffect transition="in" filter="fade">
                      <p:cBhvr>
                        <p:cTn dur="1000"/>
                        <p:tgtEl>
                          <p:spTgt spid="14"/>
                        </p:tgtEl>
                      </p:cBhvr>
                    </p:animEffect>
                    <p:anim calcmode="lin" valueType="num">
                      <p:cBhvr>
                        <p:cTn dur="1000" fill="hold"/>
                        <p:tgtEl>
                          <p:spTgt spid="14"/>
                        </p:tgtEl>
                        <p:attrNameLst>
                          <p:attrName>ppt_x</p:attrName>
                        </p:attrNameLst>
                      </p:cBhvr>
                      <p:tavLst>
                        <p:tav tm="0">
                          <p:val>
                            <p:strVal val="#ppt_x"/>
                          </p:val>
                        </p:tav>
                        <p:tav tm="100000">
                          <p:val>
                            <p:strVal val="#ppt_x"/>
                          </p:val>
                        </p:tav>
                      </p:tavLst>
                    </p:anim>
                    <p:anim calcmode="lin" valueType="num">
                      <p:cBhvr>
                        <p:cTn dur="1000" fill="hold"/>
                        <p:tgtEl>
                          <p:spTgt spid="14"/>
                        </p:tgtEl>
                        <p:attrNameLst>
                          <p:attrName>ppt_y</p:attrName>
                        </p:attrNameLst>
                      </p:cBhvr>
                      <p:tavLst>
                        <p:tav tm="0">
                          <p:val>
                            <p:strVal val="#ppt_y+.1"/>
                          </p:val>
                        </p:tav>
                        <p:tav tm="100000">
                          <p:val>
                            <p:strVal val="#ppt_y"/>
                          </p:val>
                        </p:tav>
                      </p:tavLst>
                    </p:anim>
                  </p:childTnLst>
                </p:cTn>
              </p:par>
            </p:tnLst>
          </p:tmpl>
        </p:tmplLst>
      </p:bldP>
      <p:bldP spid="15" grpId="0" build="p" animBg="1">
        <p:tmplLst>
          <p:tmpl>
            <p:tnLst>
              <p:par>
                <p:cTn presetID="42" presetClass="entr" presetSubtype="0"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1000"/>
                        <p:tgtEl>
                          <p:spTgt spid="15"/>
                        </p:tgtEl>
                      </p:cBhvr>
                    </p:animEffect>
                    <p:anim calcmode="lin" valueType="num">
                      <p:cBhvr>
                        <p:cTn dur="1000" fill="hold"/>
                        <p:tgtEl>
                          <p:spTgt spid="15"/>
                        </p:tgtEl>
                        <p:attrNameLst>
                          <p:attrName>ppt_x</p:attrName>
                        </p:attrNameLst>
                      </p:cBhvr>
                      <p:tavLst>
                        <p:tav tm="0">
                          <p:val>
                            <p:strVal val="#ppt_x"/>
                          </p:val>
                        </p:tav>
                        <p:tav tm="100000">
                          <p:val>
                            <p:strVal val="#ppt_x"/>
                          </p:val>
                        </p:tav>
                      </p:tavLst>
                    </p:anim>
                    <p:anim calcmode="lin" valueType="num">
                      <p:cBhvr>
                        <p:cTn dur="1000" fill="hold"/>
                        <p:tgtEl>
                          <p:spTgt spid="15"/>
                        </p:tgtEl>
                        <p:attrNameLst>
                          <p:attrName>ppt_y</p:attrName>
                        </p:attrNameLst>
                      </p:cBhvr>
                      <p:tavLst>
                        <p:tav tm="0">
                          <p:val>
                            <p:strVal val="#ppt_y+.1"/>
                          </p:val>
                        </p:tav>
                        <p:tav tm="100000">
                          <p:val>
                            <p:strVal val="#ppt_y"/>
                          </p:val>
                        </p:tav>
                      </p:tavLst>
                    </p:anim>
                  </p:childTnLst>
                </p:cTn>
              </p:par>
            </p:tnLst>
          </p:tmpl>
          <p:tmpl lvl="1">
            <p:tnLst>
              <p:par>
                <p:cTn presetID="42" presetClass="entr" presetSubtype="0" fill="hold" nodeType="clickEffect" nodePh="1">
                  <p:stCondLst>
                    <p:cond delay="0"/>
                  </p:stCondLst>
                  <p:endCondLst>
                    <p:cond delay="0"/>
                  </p:endCondLst>
                  <p:childTnLst>
                    <p:set>
                      <p:cBhvr>
                        <p:cTn dur="1" fill="hold">
                          <p:stCondLst>
                            <p:cond delay="0"/>
                          </p:stCondLst>
                        </p:cTn>
                        <p:tgtEl>
                          <p:spTgt spid="15"/>
                        </p:tgtEl>
                        <p:attrNameLst>
                          <p:attrName>style.visibility</p:attrName>
                        </p:attrNameLst>
                      </p:cBhvr>
                      <p:to>
                        <p:strVal val="visible"/>
                      </p:to>
                    </p:set>
                    <p:animEffect transition="in" filter="fade">
                      <p:cBhvr>
                        <p:cTn dur="1000"/>
                        <p:tgtEl>
                          <p:spTgt spid="15"/>
                        </p:tgtEl>
                      </p:cBhvr>
                    </p:animEffect>
                    <p:anim calcmode="lin" valueType="num">
                      <p:cBhvr>
                        <p:cTn dur="1000" fill="hold"/>
                        <p:tgtEl>
                          <p:spTgt spid="15"/>
                        </p:tgtEl>
                        <p:attrNameLst>
                          <p:attrName>ppt_x</p:attrName>
                        </p:attrNameLst>
                      </p:cBhvr>
                      <p:tavLst>
                        <p:tav tm="0">
                          <p:val>
                            <p:strVal val="#ppt_x"/>
                          </p:val>
                        </p:tav>
                        <p:tav tm="100000">
                          <p:val>
                            <p:strVal val="#ppt_x"/>
                          </p:val>
                        </p:tav>
                      </p:tavLst>
                    </p:anim>
                    <p:anim calcmode="lin" valueType="num">
                      <p:cBhvr>
                        <p:cTn dur="1000" fill="hold"/>
                        <p:tgtEl>
                          <p:spTgt spid="15"/>
                        </p:tgtEl>
                        <p:attrNameLst>
                          <p:attrName>ppt_y</p:attrName>
                        </p:attrNameLst>
                      </p:cBhvr>
                      <p:tavLst>
                        <p:tav tm="0">
                          <p:val>
                            <p:strVal val="#ppt_y+.1"/>
                          </p:val>
                        </p:tav>
                        <p:tav tm="100000">
                          <p:val>
                            <p:strVal val="#ppt_y"/>
                          </p:val>
                        </p:tav>
                      </p:tavLst>
                    </p:anim>
                  </p:childTnLst>
                </p:cTn>
              </p:par>
            </p:tnLst>
          </p:tmpl>
        </p:tmplLst>
      </p:bldP>
      <p:bldP spid="16" grpId="0" build="p" animBg="1">
        <p:tmplLst>
          <p:tmpl>
            <p:tnLst>
              <p:par>
                <p:cTn presetID="42" presetClass="entr" presetSubtype="0" fill="hold" nodeType="click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1000"/>
                        <p:tgtEl>
                          <p:spTgt spid="16"/>
                        </p:tgtEl>
                      </p:cBhvr>
                    </p:animEffect>
                    <p:anim calcmode="lin" valueType="num">
                      <p:cBhvr>
                        <p:cTn dur="1000" fill="hold"/>
                        <p:tgtEl>
                          <p:spTgt spid="16"/>
                        </p:tgtEl>
                        <p:attrNameLst>
                          <p:attrName>ppt_x</p:attrName>
                        </p:attrNameLst>
                      </p:cBhvr>
                      <p:tavLst>
                        <p:tav tm="0">
                          <p:val>
                            <p:strVal val="#ppt_x"/>
                          </p:val>
                        </p:tav>
                        <p:tav tm="100000">
                          <p:val>
                            <p:strVal val="#ppt_x"/>
                          </p:val>
                        </p:tav>
                      </p:tavLst>
                    </p:anim>
                    <p:anim calcmode="lin" valueType="num">
                      <p:cBhvr>
                        <p:cTn dur="1000" fill="hold"/>
                        <p:tgtEl>
                          <p:spTgt spid="16"/>
                        </p:tgtEl>
                        <p:attrNameLst>
                          <p:attrName>ppt_y</p:attrName>
                        </p:attrNameLst>
                      </p:cBhvr>
                      <p:tavLst>
                        <p:tav tm="0">
                          <p:val>
                            <p:strVal val="#ppt_y+.1"/>
                          </p:val>
                        </p:tav>
                        <p:tav tm="100000">
                          <p:val>
                            <p:strVal val="#ppt_y"/>
                          </p:val>
                        </p:tav>
                      </p:tavLst>
                    </p:anim>
                  </p:childTnLst>
                </p:cTn>
              </p:par>
            </p:tnLst>
          </p:tmpl>
          <p:tmpl lvl="1">
            <p:tnLst>
              <p:par>
                <p:cTn presetID="42" presetClass="entr" presetSubtype="0" fill="hold" nodeType="clickEffect" nodePh="1">
                  <p:stCondLst>
                    <p:cond delay="0"/>
                  </p:stCondLst>
                  <p:endCondLst>
                    <p:cond delay="0"/>
                  </p:endCondLst>
                  <p:childTnLst>
                    <p:set>
                      <p:cBhvr>
                        <p:cTn dur="1" fill="hold">
                          <p:stCondLst>
                            <p:cond delay="0"/>
                          </p:stCondLst>
                        </p:cTn>
                        <p:tgtEl>
                          <p:spTgt spid="16"/>
                        </p:tgtEl>
                        <p:attrNameLst>
                          <p:attrName>style.visibility</p:attrName>
                        </p:attrNameLst>
                      </p:cBhvr>
                      <p:to>
                        <p:strVal val="visible"/>
                      </p:to>
                    </p:set>
                    <p:animEffect transition="in" filter="fade">
                      <p:cBhvr>
                        <p:cTn dur="1000"/>
                        <p:tgtEl>
                          <p:spTgt spid="16"/>
                        </p:tgtEl>
                      </p:cBhvr>
                    </p:animEffect>
                    <p:anim calcmode="lin" valueType="num">
                      <p:cBhvr>
                        <p:cTn dur="1000" fill="hold"/>
                        <p:tgtEl>
                          <p:spTgt spid="16"/>
                        </p:tgtEl>
                        <p:attrNameLst>
                          <p:attrName>ppt_x</p:attrName>
                        </p:attrNameLst>
                      </p:cBhvr>
                      <p:tavLst>
                        <p:tav tm="0">
                          <p:val>
                            <p:strVal val="#ppt_x"/>
                          </p:val>
                        </p:tav>
                        <p:tav tm="100000">
                          <p:val>
                            <p:strVal val="#ppt_x"/>
                          </p:val>
                        </p:tav>
                      </p:tavLst>
                    </p:anim>
                    <p:anim calcmode="lin" valueType="num">
                      <p:cBhvr>
                        <p:cTn dur="1000" fill="hold"/>
                        <p:tgtEl>
                          <p:spTgt spid="16"/>
                        </p:tgtEl>
                        <p:attrNameLst>
                          <p:attrName>ppt_y</p:attrName>
                        </p:attrNameLst>
                      </p:cBhvr>
                      <p:tavLst>
                        <p:tav tm="0">
                          <p:val>
                            <p:strVal val="#ppt_y+.1"/>
                          </p:val>
                        </p:tav>
                        <p:tav tm="100000">
                          <p:val>
                            <p:strVal val="#ppt_y"/>
                          </p:val>
                        </p:tav>
                      </p:tavLst>
                    </p:anim>
                  </p:childTnLst>
                </p:cTn>
              </p:par>
            </p:tnLst>
          </p:tmpl>
        </p:tmplLst>
      </p:bldP>
      <p:bldP spid="17" grpId="0" build="p" animBg="1">
        <p:tmplLst>
          <p:tmpl>
            <p:tnLst>
              <p:par>
                <p:cTn presetID="42" presetClass="entr" presetSubtype="0"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anim calcmode="lin" valueType="num">
                      <p:cBhvr>
                        <p:cTn dur="1000" fill="hold"/>
                        <p:tgtEl>
                          <p:spTgt spid="17"/>
                        </p:tgtEl>
                        <p:attrNameLst>
                          <p:attrName>ppt_x</p:attrName>
                        </p:attrNameLst>
                      </p:cBhvr>
                      <p:tavLst>
                        <p:tav tm="0">
                          <p:val>
                            <p:strVal val="#ppt_x"/>
                          </p:val>
                        </p:tav>
                        <p:tav tm="100000">
                          <p:val>
                            <p:strVal val="#ppt_x"/>
                          </p:val>
                        </p:tav>
                      </p:tavLst>
                    </p:anim>
                    <p:anim calcmode="lin" valueType="num">
                      <p:cBhvr>
                        <p:cTn dur="1000" fill="hold"/>
                        <p:tgtEl>
                          <p:spTgt spid="17"/>
                        </p:tgtEl>
                        <p:attrNameLst>
                          <p:attrName>ppt_y</p:attrName>
                        </p:attrNameLst>
                      </p:cBhvr>
                      <p:tavLst>
                        <p:tav tm="0">
                          <p:val>
                            <p:strVal val="#ppt_y+.1"/>
                          </p:val>
                        </p:tav>
                        <p:tav tm="100000">
                          <p:val>
                            <p:strVal val="#ppt_y"/>
                          </p:val>
                        </p:tav>
                      </p:tavLst>
                    </p:anim>
                  </p:childTnLst>
                </p:cTn>
              </p:par>
            </p:tnLst>
          </p:tmpl>
          <p:tmpl lvl="1">
            <p:tnLst>
              <p:par>
                <p:cTn presetID="42" presetClass="entr" presetSubtype="0" fill="hold" nodeType="click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anim calcmode="lin" valueType="num">
                      <p:cBhvr>
                        <p:cTn dur="1000" fill="hold"/>
                        <p:tgtEl>
                          <p:spTgt spid="17"/>
                        </p:tgtEl>
                        <p:attrNameLst>
                          <p:attrName>ppt_x</p:attrName>
                        </p:attrNameLst>
                      </p:cBhvr>
                      <p:tavLst>
                        <p:tav tm="0">
                          <p:val>
                            <p:strVal val="#ppt_x"/>
                          </p:val>
                        </p:tav>
                        <p:tav tm="100000">
                          <p:val>
                            <p:strVal val="#ppt_x"/>
                          </p:val>
                        </p:tav>
                      </p:tavLst>
                    </p:anim>
                    <p:anim calcmode="lin" valueType="num">
                      <p:cBhvr>
                        <p:cTn dur="1000" fill="hold"/>
                        <p:tgtEl>
                          <p:spTgt spid="17"/>
                        </p:tgtEl>
                        <p:attrNameLst>
                          <p:attrName>ppt_y</p:attrName>
                        </p:attrNameLst>
                      </p:cBhvr>
                      <p:tavLst>
                        <p:tav tm="0">
                          <p:val>
                            <p:strVal val="#ppt_y+.1"/>
                          </p:val>
                        </p:tav>
                        <p:tav tm="100000">
                          <p:val>
                            <p:strVal val="#ppt_y"/>
                          </p:val>
                        </p:tav>
                      </p:tavLst>
                    </p:anim>
                  </p:childTnLst>
                </p:cTn>
              </p:par>
            </p:tnLst>
          </p:tmpl>
        </p:tmplLst>
      </p:bldP>
    </p:bldLst>
  </p:timing>
  <p:extLst>
    <p:ext uri="{DCECCB84-F9BA-43D5-87BE-67443E8EF086}">
      <p15:sldGuideLst xmlns:p15="http://schemas.microsoft.com/office/powerpoint/2012/main">
        <p15:guide id="1" pos="2880" userDrawn="1">
          <p15:clr>
            <a:srgbClr val="FBAE40"/>
          </p15:clr>
        </p15:guide>
        <p15:guide id="2" pos="5472" userDrawn="1">
          <p15:clr>
            <a:srgbClr val="FBAE40"/>
          </p15:clr>
        </p15:guide>
        <p15:guide id="4" orient="horz" pos="4047"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pic>
        <p:nvPicPr>
          <p:cNvPr id="9" name="Background pic">
            <a:extLst>
              <a:ext uri="{FF2B5EF4-FFF2-40B4-BE49-F238E27FC236}">
                <a16:creationId xmlns:a16="http://schemas.microsoft.com/office/drawing/2014/main" id="{687D5B6F-08A7-429B-AB00-65D54421E42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2133" b="3760"/>
          <a:stretch/>
        </p:blipFill>
        <p:spPr>
          <a:xfrm>
            <a:off x="1" y="758952"/>
            <a:ext cx="9143383" cy="6099048"/>
          </a:xfrm>
          <a:prstGeom prst="rect">
            <a:avLst/>
          </a:prstGeom>
        </p:spPr>
      </p:pic>
      <p:sp>
        <p:nvSpPr>
          <p:cNvPr id="3" name="Background">
            <a:extLst>
              <a:ext uri="{FF2B5EF4-FFF2-40B4-BE49-F238E27FC236}">
                <a16:creationId xmlns:a16="http://schemas.microsoft.com/office/drawing/2014/main" id="{39B6CC04-6A80-4CFE-8002-4BC1BDD472F2}"/>
              </a:ext>
            </a:extLst>
          </p:cNvPr>
          <p:cNvSpPr/>
          <p:nvPr userDrawn="1"/>
        </p:nvSpPr>
        <p:spPr>
          <a:xfrm>
            <a:off x="616" y="758952"/>
            <a:ext cx="4723784" cy="6099048"/>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7" name="Title">
            <a:extLst>
              <a:ext uri="{FF2B5EF4-FFF2-40B4-BE49-F238E27FC236}">
                <a16:creationId xmlns:a16="http://schemas.microsoft.com/office/drawing/2014/main" id="{F6B610D6-E845-47A2-9ADE-039DC0A30CC4}"/>
              </a:ext>
            </a:extLst>
          </p:cNvPr>
          <p:cNvSpPr>
            <a:spLocks noGrp="1"/>
          </p:cNvSpPr>
          <p:nvPr>
            <p:ph type="title" hasCustomPrompt="1"/>
          </p:nvPr>
        </p:nvSpPr>
        <p:spPr>
          <a:xfrm>
            <a:off x="231498" y="340684"/>
            <a:ext cx="8912502" cy="383216"/>
          </a:xfrm>
          <a:prstGeom prst="rect">
            <a:avLst/>
          </a:prstGeom>
        </p:spPr>
        <p:txBody>
          <a:bodyPr anchor="ctr" anchorCtr="0">
            <a:noAutofit/>
          </a:bodyPr>
          <a:lstStyle>
            <a:lvl1pPr>
              <a:defRPr sz="2200" b="1">
                <a:latin typeface="Calibri" panose="020F0502020204030204" pitchFamily="34" charset="0"/>
                <a:ea typeface="Open Sans" panose="020B0606030504020204" pitchFamily="34" charset="0"/>
                <a:cs typeface="Calibri" panose="020F0502020204030204" pitchFamily="34" charset="0"/>
              </a:defRPr>
            </a:lvl1pPr>
          </a:lstStyle>
          <a:p>
            <a:r>
              <a:rPr lang="en-US" dirty="0"/>
              <a:t>Type in Screen Title</a:t>
            </a:r>
          </a:p>
        </p:txBody>
      </p:sp>
      <p:sp>
        <p:nvSpPr>
          <p:cNvPr id="8" name="Text Placeholder">
            <a:extLst>
              <a:ext uri="{FF2B5EF4-FFF2-40B4-BE49-F238E27FC236}">
                <a16:creationId xmlns:a16="http://schemas.microsoft.com/office/drawing/2014/main" id="{7CB0EB47-651D-4C39-B35A-0A680BCDA5F1}"/>
              </a:ext>
            </a:extLst>
          </p:cNvPr>
          <p:cNvSpPr>
            <a:spLocks noGrp="1"/>
          </p:cNvSpPr>
          <p:nvPr>
            <p:ph type="body" sz="quarter" idx="10"/>
          </p:nvPr>
        </p:nvSpPr>
        <p:spPr>
          <a:xfrm>
            <a:off x="231498" y="1289050"/>
            <a:ext cx="4099564" cy="5267412"/>
          </a:xfrm>
          <a:prstGeom prst="rect">
            <a:avLst/>
          </a:prstGeom>
        </p:spPr>
        <p:txBody>
          <a:bodyPr/>
          <a:lstStyle>
            <a:lvl1pPr marL="274320" indent="-158349">
              <a:lnSpc>
                <a:spcPts val="2500"/>
              </a:lnSpc>
              <a:spcBef>
                <a:spcPts val="1200"/>
              </a:spcBef>
              <a:spcAft>
                <a:spcPts val="0"/>
              </a:spcAft>
              <a:buFont typeface="Arial" panose="020B0604020202020204" pitchFamily="34" charset="0"/>
              <a:buChar char="•"/>
              <a:defRPr sz="2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457200" indent="-158349">
              <a:lnSpc>
                <a:spcPts val="2300"/>
              </a:lnSpc>
              <a:spcBef>
                <a:spcPts val="200"/>
              </a:spcBef>
              <a:spcAft>
                <a:spcPts val="200"/>
              </a:spcAft>
              <a:buFont typeface="Open Sans" panose="020B0606030504020204" pitchFamily="34" charset="0"/>
              <a:buChar char="—"/>
              <a:defRPr sz="2000">
                <a:solidFill>
                  <a:schemeClr val="bg1"/>
                </a:solidFill>
                <a:latin typeface="Calibri" panose="020F0502020204030204" pitchFamily="34" charset="0"/>
                <a:ea typeface="Open Sans" panose="020B0606030504020204" pitchFamily="34" charset="0"/>
                <a:cs typeface="Calibri" panose="020F0502020204030204" pitchFamily="34" charset="0"/>
              </a:defRPr>
            </a:lvl2pPr>
          </a:lstStyle>
          <a:p>
            <a:pPr lvl="0"/>
            <a:r>
              <a:rPr lang="en-US" dirty="0"/>
              <a:t>Edit Master text styles</a:t>
            </a:r>
          </a:p>
          <a:p>
            <a:pPr lvl="1"/>
            <a:r>
              <a:rPr lang="en-US" dirty="0"/>
              <a:t> Second level</a:t>
            </a:r>
          </a:p>
        </p:txBody>
      </p:sp>
    </p:spTree>
    <p:custDataLst>
      <p:tags r:id="rId1"/>
    </p:custDataLst>
    <p:extLst>
      <p:ext uri="{BB962C8B-B14F-4D97-AF65-F5344CB8AC3E}">
        <p14:creationId xmlns:p14="http://schemas.microsoft.com/office/powerpoint/2010/main" val="2692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fade">
                                      <p:cBhvr>
                                        <p:cTn id="18"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build="p">
        <p:tmplLst>
          <p:tmpl lvl="1">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ey Points">
    <p:spTree>
      <p:nvGrpSpPr>
        <p:cNvPr id="1" name=""/>
        <p:cNvGrpSpPr/>
        <p:nvPr/>
      </p:nvGrpSpPr>
      <p:grpSpPr>
        <a:xfrm>
          <a:off x="0" y="0"/>
          <a:ext cx="0" cy="0"/>
          <a:chOff x="0" y="0"/>
          <a:chExt cx="0" cy="0"/>
        </a:xfrm>
      </p:grpSpPr>
      <p:pic>
        <p:nvPicPr>
          <p:cNvPr id="10" name="Picture 9" descr="Two people looking at a computer&#10;&#10;Description automatically generated with medium confidence" hidden="1">
            <a:extLst>
              <a:ext uri="{FF2B5EF4-FFF2-40B4-BE49-F238E27FC236}">
                <a16:creationId xmlns:a16="http://schemas.microsoft.com/office/drawing/2014/main" id="{E1B3443C-35B3-41DC-A833-C52CEE0D5CE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6" y="758952"/>
            <a:ext cx="9144000" cy="6164362"/>
          </a:xfrm>
          <a:prstGeom prst="rect">
            <a:avLst/>
          </a:prstGeom>
        </p:spPr>
      </p:pic>
      <p:sp>
        <p:nvSpPr>
          <p:cNvPr id="3" name="Background">
            <a:extLst>
              <a:ext uri="{FF2B5EF4-FFF2-40B4-BE49-F238E27FC236}">
                <a16:creationId xmlns:a16="http://schemas.microsoft.com/office/drawing/2014/main" id="{39B6CC04-6A80-4CFE-8002-4BC1BDD472F2}"/>
              </a:ext>
            </a:extLst>
          </p:cNvPr>
          <p:cNvSpPr/>
          <p:nvPr userDrawn="1"/>
        </p:nvSpPr>
        <p:spPr>
          <a:xfrm>
            <a:off x="616" y="758952"/>
            <a:ext cx="4723784" cy="6099048"/>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7" name="Title">
            <a:extLst>
              <a:ext uri="{FF2B5EF4-FFF2-40B4-BE49-F238E27FC236}">
                <a16:creationId xmlns:a16="http://schemas.microsoft.com/office/drawing/2014/main" id="{F6B610D6-E845-47A2-9ADE-039DC0A30CC4}"/>
              </a:ext>
            </a:extLst>
          </p:cNvPr>
          <p:cNvSpPr>
            <a:spLocks noGrp="1"/>
          </p:cNvSpPr>
          <p:nvPr>
            <p:ph type="title" hasCustomPrompt="1"/>
          </p:nvPr>
        </p:nvSpPr>
        <p:spPr>
          <a:xfrm>
            <a:off x="231498" y="340684"/>
            <a:ext cx="8912502" cy="383216"/>
          </a:xfrm>
          <a:prstGeom prst="rect">
            <a:avLst/>
          </a:prstGeom>
        </p:spPr>
        <p:txBody>
          <a:bodyPr anchor="ctr" anchorCtr="0">
            <a:noAutofit/>
          </a:bodyPr>
          <a:lstStyle>
            <a:lvl1pPr>
              <a:defRPr sz="2200" b="1">
                <a:latin typeface="Calibri" panose="020F0502020204030204" pitchFamily="34" charset="0"/>
                <a:ea typeface="Open Sans" panose="020B0606030504020204" pitchFamily="34" charset="0"/>
                <a:cs typeface="Calibri" panose="020F0502020204030204" pitchFamily="34" charset="0"/>
              </a:defRPr>
            </a:lvl1pPr>
          </a:lstStyle>
          <a:p>
            <a:r>
              <a:rPr lang="en-US" dirty="0"/>
              <a:t>Key Points to Remember</a:t>
            </a:r>
          </a:p>
        </p:txBody>
      </p:sp>
      <p:sp>
        <p:nvSpPr>
          <p:cNvPr id="9" name="Text Placeholder">
            <a:extLst>
              <a:ext uri="{FF2B5EF4-FFF2-40B4-BE49-F238E27FC236}">
                <a16:creationId xmlns:a16="http://schemas.microsoft.com/office/drawing/2014/main" id="{4B548C69-BBA9-44A5-A66A-4A21F6AB0DDE}"/>
              </a:ext>
            </a:extLst>
          </p:cNvPr>
          <p:cNvSpPr>
            <a:spLocks noGrp="1"/>
          </p:cNvSpPr>
          <p:nvPr>
            <p:ph type="body" sz="quarter" idx="10"/>
          </p:nvPr>
        </p:nvSpPr>
        <p:spPr>
          <a:xfrm>
            <a:off x="231498" y="1289050"/>
            <a:ext cx="4099564" cy="5267412"/>
          </a:xfrm>
          <a:prstGeom prst="rect">
            <a:avLst/>
          </a:prstGeom>
        </p:spPr>
        <p:txBody>
          <a:bodyPr/>
          <a:lstStyle>
            <a:lvl1pPr marL="274320" indent="-158349">
              <a:lnSpc>
                <a:spcPts val="2500"/>
              </a:lnSpc>
              <a:spcBef>
                <a:spcPts val="1200"/>
              </a:spcBef>
              <a:spcAft>
                <a:spcPts val="0"/>
              </a:spcAft>
              <a:buFont typeface="Arial" panose="020B0604020202020204" pitchFamily="34" charset="0"/>
              <a:buChar char="•"/>
              <a:defRPr sz="2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457200" indent="-158349">
              <a:lnSpc>
                <a:spcPts val="2300"/>
              </a:lnSpc>
              <a:spcBef>
                <a:spcPts val="200"/>
              </a:spcBef>
              <a:spcAft>
                <a:spcPts val="200"/>
              </a:spcAft>
              <a:buFont typeface="Open Sans" panose="020B0606030504020204" pitchFamily="34" charset="0"/>
              <a:buChar char="—"/>
              <a:defRPr sz="2000">
                <a:solidFill>
                  <a:schemeClr val="bg1"/>
                </a:solidFill>
                <a:latin typeface="Calibri" panose="020F0502020204030204" pitchFamily="34" charset="0"/>
                <a:ea typeface="Open Sans" panose="020B0606030504020204" pitchFamily="34" charset="0"/>
                <a:cs typeface="Calibri" panose="020F0502020204030204" pitchFamily="34" charset="0"/>
              </a:defRPr>
            </a:lvl2pPr>
          </a:lstStyle>
          <a:p>
            <a:pPr lvl="0"/>
            <a:r>
              <a:rPr lang="en-US" dirty="0"/>
              <a:t>Edit Master text styles</a:t>
            </a:r>
          </a:p>
          <a:p>
            <a:pPr lvl="1"/>
            <a:r>
              <a:rPr lang="en-US" dirty="0"/>
              <a:t> Second level</a:t>
            </a:r>
          </a:p>
        </p:txBody>
      </p:sp>
      <p:pic>
        <p:nvPicPr>
          <p:cNvPr id="4" name="Picture 3" descr="Text&#10;&#10;Description automatically generated with medium confidence">
            <a:extLst>
              <a:ext uri="{FF2B5EF4-FFF2-40B4-BE49-F238E27FC236}">
                <a16:creationId xmlns:a16="http://schemas.microsoft.com/office/drawing/2014/main" id="{7C70846A-BA35-49C1-A344-6DC3ABCCD63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17218" y="2042073"/>
            <a:ext cx="2364627" cy="3370274"/>
          </a:xfrm>
          <a:prstGeom prst="rect">
            <a:avLst/>
          </a:prstGeom>
        </p:spPr>
      </p:pic>
    </p:spTree>
    <p:custDataLst>
      <p:tags r:id="rId1"/>
    </p:custDataLst>
    <p:extLst>
      <p:ext uri="{BB962C8B-B14F-4D97-AF65-F5344CB8AC3E}">
        <p14:creationId xmlns:p14="http://schemas.microsoft.com/office/powerpoint/2010/main" val="12514747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arousel Text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8B57D3-CD87-4109-85B6-0BC5AA32F2CE}"/>
              </a:ext>
            </a:extLst>
          </p:cNvPr>
          <p:cNvSpPr/>
          <p:nvPr userDrawn="1"/>
        </p:nvSpPr>
        <p:spPr>
          <a:xfrm>
            <a:off x="401216" y="1819125"/>
            <a:ext cx="8332238" cy="430545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6" dirty="0"/>
          </a:p>
        </p:txBody>
      </p:sp>
      <p:sp>
        <p:nvSpPr>
          <p:cNvPr id="10" name="Text Tab Title">
            <a:extLst>
              <a:ext uri="{FF2B5EF4-FFF2-40B4-BE49-F238E27FC236}">
                <a16:creationId xmlns:a16="http://schemas.microsoft.com/office/drawing/2014/main" id="{F1FB957C-58CA-4E90-BE14-F7F8E377E991}"/>
              </a:ext>
            </a:extLst>
          </p:cNvPr>
          <p:cNvSpPr>
            <a:spLocks noGrp="1"/>
          </p:cNvSpPr>
          <p:nvPr>
            <p:ph type="body" sz="quarter" idx="11" hasCustomPrompt="1"/>
          </p:nvPr>
        </p:nvSpPr>
        <p:spPr>
          <a:xfrm>
            <a:off x="401215" y="1307535"/>
            <a:ext cx="8332239" cy="511590"/>
          </a:xfrm>
          <a:prstGeom prst="rect">
            <a:avLst/>
          </a:prstGeom>
          <a:solidFill>
            <a:srgbClr val="00AEEF"/>
          </a:solidFill>
        </p:spPr>
        <p:txBody>
          <a:bodyPr tIns="0" bIns="0" anchor="ctr">
            <a:noAutofit/>
          </a:bodyPr>
          <a:lstStyle>
            <a:lvl1pPr marL="0" indent="0" algn="ctr">
              <a:lnSpc>
                <a:spcPct val="100000"/>
              </a:lnSpc>
              <a:spcBef>
                <a:spcPts val="0"/>
              </a:spcBef>
              <a:spcAft>
                <a:spcPts val="0"/>
              </a:spcAft>
              <a:buNone/>
              <a:defRPr sz="24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228389" indent="-118762">
              <a:lnSpc>
                <a:spcPts val="1798"/>
              </a:lnSpc>
              <a:spcAft>
                <a:spcPts val="599"/>
              </a:spcAft>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nSpc>
                <a:spcPts val="1798"/>
              </a:lnSpc>
              <a:spcAft>
                <a:spcPts val="599"/>
              </a:spcAft>
              <a:buFont typeface="Calibri" panose="020F0502020204030204" pitchFamily="34" charset="0"/>
              <a:buChar char="―"/>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Edit Tab Title Text</a:t>
            </a:r>
          </a:p>
        </p:txBody>
      </p:sp>
      <p:sp>
        <p:nvSpPr>
          <p:cNvPr id="11" name="Text Placeholder">
            <a:extLst>
              <a:ext uri="{FF2B5EF4-FFF2-40B4-BE49-F238E27FC236}">
                <a16:creationId xmlns:a16="http://schemas.microsoft.com/office/drawing/2014/main" id="{F1FB957C-58CA-4E90-BE14-F7F8E377E991}"/>
              </a:ext>
            </a:extLst>
          </p:cNvPr>
          <p:cNvSpPr>
            <a:spLocks noGrp="1"/>
          </p:cNvSpPr>
          <p:nvPr>
            <p:ph type="body" sz="quarter" idx="12" hasCustomPrompt="1"/>
          </p:nvPr>
        </p:nvSpPr>
        <p:spPr>
          <a:xfrm>
            <a:off x="970384" y="2071396"/>
            <a:ext cx="7156579" cy="3815054"/>
          </a:xfrm>
          <a:prstGeom prst="rect">
            <a:avLst/>
          </a:prstGeom>
          <a:noFill/>
        </p:spPr>
        <p:txBody>
          <a:bodyPr tIns="0" bIns="0" anchor="ctr">
            <a:noAutofit/>
          </a:bodyPr>
          <a:lstStyle>
            <a:lvl1pPr marL="0" marR="0" indent="0" algn="ctr" defTabSz="1218072" eaLnBrk="1" fontAlgn="auto" latinLnBrk="0" hangingPunct="1">
              <a:lnSpc>
                <a:spcPts val="2500"/>
              </a:lnSpc>
              <a:spcBef>
                <a:spcPts val="1200"/>
              </a:spcBef>
              <a:spcAft>
                <a:spcPts val="0"/>
              </a:spcAft>
              <a:buClrTx/>
              <a:buSzTx/>
              <a:buFontTx/>
              <a:buNone/>
              <a:tabLst/>
              <a:defRPr sz="2200" b="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228389" indent="-118762">
              <a:lnSpc>
                <a:spcPts val="1798"/>
              </a:lnSpc>
              <a:spcAft>
                <a:spcPts val="599"/>
              </a:spcAft>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nSpc>
                <a:spcPts val="1798"/>
              </a:lnSpc>
              <a:spcAft>
                <a:spcPts val="599"/>
              </a:spcAft>
              <a:buFont typeface="Calibri" panose="020F0502020204030204" pitchFamily="34" charset="0"/>
              <a:buChar char="―"/>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Click to add text</a:t>
            </a:r>
          </a:p>
        </p:txBody>
      </p:sp>
      <p:sp>
        <p:nvSpPr>
          <p:cNvPr id="12" name="Title">
            <a:extLst>
              <a:ext uri="{FF2B5EF4-FFF2-40B4-BE49-F238E27FC236}">
                <a16:creationId xmlns:a16="http://schemas.microsoft.com/office/drawing/2014/main" id="{1094E727-9F72-4B78-BC8F-DCA512905282}"/>
              </a:ext>
            </a:extLst>
          </p:cNvPr>
          <p:cNvSpPr>
            <a:spLocks noGrp="1"/>
          </p:cNvSpPr>
          <p:nvPr>
            <p:ph type="title" hasCustomPrompt="1"/>
          </p:nvPr>
        </p:nvSpPr>
        <p:spPr>
          <a:xfrm>
            <a:off x="231498" y="340684"/>
            <a:ext cx="8912502" cy="383216"/>
          </a:xfrm>
          <a:prstGeom prst="rect">
            <a:avLst/>
          </a:prstGeom>
        </p:spPr>
        <p:txBody>
          <a:bodyPr anchor="ctr" anchorCtr="0">
            <a:noAutofit/>
          </a:bodyPr>
          <a:lstStyle>
            <a:lvl1pPr>
              <a:defRPr sz="2200" b="1">
                <a:latin typeface="Calibri" panose="020F0502020204030204" pitchFamily="34" charset="0"/>
                <a:ea typeface="Open Sans" panose="020B0606030504020204" pitchFamily="34" charset="0"/>
                <a:cs typeface="Calibri" panose="020F0502020204030204" pitchFamily="34" charset="0"/>
              </a:defRPr>
            </a:lvl1pPr>
          </a:lstStyle>
          <a:p>
            <a:r>
              <a:rPr lang="en-US" dirty="0"/>
              <a:t>Type in Screen Title</a:t>
            </a:r>
          </a:p>
        </p:txBody>
      </p:sp>
    </p:spTree>
    <p:custDataLst>
      <p:tags r:id="rId1"/>
    </p:custDataLst>
    <p:extLst>
      <p:ext uri="{BB962C8B-B14F-4D97-AF65-F5344CB8AC3E}">
        <p14:creationId xmlns:p14="http://schemas.microsoft.com/office/powerpoint/2010/main" val="1216165827"/>
      </p:ext>
    </p:extLst>
  </p:cSld>
  <p:clrMapOvr>
    <a:masterClrMapping/>
  </p:clrMapOvr>
  <p:extLst>
    <p:ext uri="{DCECCB84-F9BA-43D5-87BE-67443E8EF086}">
      <p15:sldGuideLst xmlns:p15="http://schemas.microsoft.com/office/powerpoint/2012/main">
        <p15:guide id="1" orient="horz" pos="3376" userDrawn="1">
          <p15:clr>
            <a:srgbClr val="FBAE40"/>
          </p15:clr>
        </p15:guide>
        <p15:guide id="2" pos="2880" userDrawn="1">
          <p15:clr>
            <a:srgbClr val="FBAE40"/>
          </p15:clr>
        </p15:guide>
        <p15:guide id="3" pos="672" userDrawn="1">
          <p15:clr>
            <a:srgbClr val="FBAE40"/>
          </p15:clr>
        </p15:guide>
        <p15:guide id="4" pos="5088" userDrawn="1">
          <p15:clr>
            <a:srgbClr val="FBAE40"/>
          </p15:clr>
        </p15:guide>
        <p15:guide id="5" orient="horz" pos="818"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arousel Text and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8B57D3-CD87-4109-85B6-0BC5AA32F2CE}"/>
              </a:ext>
            </a:extLst>
          </p:cNvPr>
          <p:cNvSpPr/>
          <p:nvPr userDrawn="1"/>
        </p:nvSpPr>
        <p:spPr>
          <a:xfrm>
            <a:off x="401216" y="1819125"/>
            <a:ext cx="8332237" cy="430545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6" dirty="0"/>
          </a:p>
        </p:txBody>
      </p:sp>
      <p:sp>
        <p:nvSpPr>
          <p:cNvPr id="10" name="Text Tab Title">
            <a:extLst>
              <a:ext uri="{FF2B5EF4-FFF2-40B4-BE49-F238E27FC236}">
                <a16:creationId xmlns:a16="http://schemas.microsoft.com/office/drawing/2014/main" id="{F1FB957C-58CA-4E90-BE14-F7F8E377E991}"/>
              </a:ext>
            </a:extLst>
          </p:cNvPr>
          <p:cNvSpPr>
            <a:spLocks noGrp="1"/>
          </p:cNvSpPr>
          <p:nvPr>
            <p:ph type="body" sz="quarter" idx="11" hasCustomPrompt="1"/>
          </p:nvPr>
        </p:nvSpPr>
        <p:spPr>
          <a:xfrm>
            <a:off x="401216" y="1297113"/>
            <a:ext cx="8338096" cy="511590"/>
          </a:xfrm>
          <a:prstGeom prst="rect">
            <a:avLst/>
          </a:prstGeom>
          <a:solidFill>
            <a:srgbClr val="00AEEF"/>
          </a:solidFill>
        </p:spPr>
        <p:txBody>
          <a:bodyPr tIns="0" bIns="0" anchor="ctr">
            <a:noAutofit/>
          </a:bodyPr>
          <a:lstStyle>
            <a:lvl1pPr marL="0" indent="0" algn="ctr">
              <a:lnSpc>
                <a:spcPct val="100000"/>
              </a:lnSpc>
              <a:spcBef>
                <a:spcPts val="0"/>
              </a:spcBef>
              <a:spcAft>
                <a:spcPts val="0"/>
              </a:spcAft>
              <a:buNone/>
              <a:defRPr sz="24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228389" indent="-118762">
              <a:lnSpc>
                <a:spcPts val="1798"/>
              </a:lnSpc>
              <a:spcAft>
                <a:spcPts val="599"/>
              </a:spcAft>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nSpc>
                <a:spcPts val="1798"/>
              </a:lnSpc>
              <a:spcAft>
                <a:spcPts val="599"/>
              </a:spcAft>
              <a:buFont typeface="Calibri" panose="020F0502020204030204" pitchFamily="34" charset="0"/>
              <a:buChar char="―"/>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Edit Tab Title Text</a:t>
            </a:r>
          </a:p>
        </p:txBody>
      </p:sp>
      <p:sp>
        <p:nvSpPr>
          <p:cNvPr id="11" name="Text Placeholder">
            <a:extLst>
              <a:ext uri="{FF2B5EF4-FFF2-40B4-BE49-F238E27FC236}">
                <a16:creationId xmlns:a16="http://schemas.microsoft.com/office/drawing/2014/main" id="{F1FB957C-58CA-4E90-BE14-F7F8E377E991}"/>
              </a:ext>
            </a:extLst>
          </p:cNvPr>
          <p:cNvSpPr>
            <a:spLocks noGrp="1"/>
          </p:cNvSpPr>
          <p:nvPr>
            <p:ph type="body" sz="quarter" idx="12" hasCustomPrompt="1"/>
          </p:nvPr>
        </p:nvSpPr>
        <p:spPr>
          <a:xfrm>
            <a:off x="595360" y="2078182"/>
            <a:ext cx="3758431" cy="3808268"/>
          </a:xfrm>
          <a:prstGeom prst="rect">
            <a:avLst/>
          </a:prstGeom>
          <a:noFill/>
        </p:spPr>
        <p:txBody>
          <a:bodyPr tIns="0" bIns="0" anchor="ctr">
            <a:noAutofit/>
          </a:bodyPr>
          <a:lstStyle>
            <a:lvl1pPr marL="0" marR="0" indent="0" algn="ctr" defTabSz="1218072" eaLnBrk="1" fontAlgn="auto" latinLnBrk="0" hangingPunct="1">
              <a:lnSpc>
                <a:spcPts val="2300"/>
              </a:lnSpc>
              <a:spcBef>
                <a:spcPts val="1200"/>
              </a:spcBef>
              <a:spcAft>
                <a:spcPts val="0"/>
              </a:spcAft>
              <a:buClrTx/>
              <a:buSzTx/>
              <a:buFontTx/>
              <a:buNone/>
              <a:tabLst/>
              <a:defRPr sz="2200" b="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228389" indent="-118762">
              <a:lnSpc>
                <a:spcPts val="1798"/>
              </a:lnSpc>
              <a:spcAft>
                <a:spcPts val="599"/>
              </a:spcAft>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nSpc>
                <a:spcPts val="1798"/>
              </a:lnSpc>
              <a:spcAft>
                <a:spcPts val="599"/>
              </a:spcAft>
              <a:buFont typeface="Calibri" panose="020F0502020204030204" pitchFamily="34" charset="0"/>
              <a:buChar char="―"/>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Click to add text</a:t>
            </a:r>
          </a:p>
        </p:txBody>
      </p:sp>
      <p:sp>
        <p:nvSpPr>
          <p:cNvPr id="20" name="Picture Placeholder">
            <a:extLst>
              <a:ext uri="{FF2B5EF4-FFF2-40B4-BE49-F238E27FC236}">
                <a16:creationId xmlns:a16="http://schemas.microsoft.com/office/drawing/2014/main" id="{4928EA27-43EF-46DB-886C-6CB21C301751}"/>
              </a:ext>
            </a:extLst>
          </p:cNvPr>
          <p:cNvSpPr>
            <a:spLocks noGrp="1"/>
          </p:cNvSpPr>
          <p:nvPr>
            <p:ph type="pic" sz="quarter" idx="14"/>
          </p:nvPr>
        </p:nvSpPr>
        <p:spPr>
          <a:xfrm>
            <a:off x="4572000" y="1819125"/>
            <a:ext cx="4161453" cy="4305449"/>
          </a:xfrm>
          <a:prstGeom prst="rect">
            <a:avLst/>
          </a:prstGeom>
          <a:solidFill>
            <a:schemeClr val="accent4">
              <a:lumMod val="20000"/>
              <a:lumOff val="80000"/>
            </a:schemeClr>
          </a:solidFill>
        </p:spPr>
        <p:txBody>
          <a:bodyPr anchor="ctr" anchorCtr="0"/>
          <a:lstStyle>
            <a:lvl1pPr algn="ctr">
              <a:defRPr sz="1399">
                <a:solidFill>
                  <a:schemeClr val="tx1"/>
                </a:solidFill>
                <a:latin typeface="Calibri" panose="020F0502020204030204" pitchFamily="34" charset="0"/>
                <a:ea typeface="Open Sans" panose="020B0606030504020204" pitchFamily="34" charset="0"/>
                <a:cs typeface="Calibri" panose="020F0502020204030204" pitchFamily="34" charset="0"/>
              </a:defRPr>
            </a:lvl1pPr>
          </a:lstStyle>
          <a:p>
            <a:endParaRPr lang="en-US" dirty="0"/>
          </a:p>
        </p:txBody>
      </p:sp>
      <p:sp>
        <p:nvSpPr>
          <p:cNvPr id="21" name="Title">
            <a:extLst>
              <a:ext uri="{FF2B5EF4-FFF2-40B4-BE49-F238E27FC236}">
                <a16:creationId xmlns:a16="http://schemas.microsoft.com/office/drawing/2014/main" id="{3F633B4D-D204-4692-9E32-31701B8789D6}"/>
              </a:ext>
            </a:extLst>
          </p:cNvPr>
          <p:cNvSpPr>
            <a:spLocks noGrp="1"/>
          </p:cNvSpPr>
          <p:nvPr>
            <p:ph type="title" hasCustomPrompt="1"/>
          </p:nvPr>
        </p:nvSpPr>
        <p:spPr>
          <a:xfrm>
            <a:off x="231498" y="340684"/>
            <a:ext cx="8912502" cy="383216"/>
          </a:xfrm>
          <a:prstGeom prst="rect">
            <a:avLst/>
          </a:prstGeom>
        </p:spPr>
        <p:txBody>
          <a:bodyPr anchor="ctr" anchorCtr="0">
            <a:noAutofit/>
          </a:bodyPr>
          <a:lstStyle>
            <a:lvl1pPr>
              <a:defRPr sz="2200" b="1">
                <a:latin typeface="Calibri" panose="020F0502020204030204" pitchFamily="34" charset="0"/>
                <a:ea typeface="Open Sans" panose="020B0606030504020204" pitchFamily="34" charset="0"/>
                <a:cs typeface="Calibri" panose="020F0502020204030204" pitchFamily="34" charset="0"/>
              </a:defRPr>
            </a:lvl1pPr>
          </a:lstStyle>
          <a:p>
            <a:r>
              <a:rPr lang="en-US" dirty="0"/>
              <a:t>Type in Screen Title</a:t>
            </a:r>
          </a:p>
        </p:txBody>
      </p:sp>
    </p:spTree>
    <p:custDataLst>
      <p:tags r:id="rId1"/>
    </p:custDataLst>
    <p:extLst>
      <p:ext uri="{BB962C8B-B14F-4D97-AF65-F5344CB8AC3E}">
        <p14:creationId xmlns:p14="http://schemas.microsoft.com/office/powerpoint/2010/main" val="628354795"/>
      </p:ext>
    </p:extLst>
  </p:cSld>
  <p:clrMapOvr>
    <a:masterClrMapping/>
  </p:clrMapOvr>
  <p:extLst>
    <p:ext uri="{DCECCB84-F9BA-43D5-87BE-67443E8EF086}">
      <p15:sldGuideLst xmlns:p15="http://schemas.microsoft.com/office/powerpoint/2012/main">
        <p15:guide id="1" orient="horz" pos="3376">
          <p15:clr>
            <a:srgbClr val="FBAE40"/>
          </p15:clr>
        </p15:guide>
        <p15:guide id="2" pos="2880">
          <p15:clr>
            <a:srgbClr val="FBAE40"/>
          </p15:clr>
        </p15:guide>
        <p15:guide id="3" pos="672">
          <p15:clr>
            <a:srgbClr val="FBAE40"/>
          </p15:clr>
        </p15:guide>
        <p15:guide id="4" pos="5088">
          <p15:clr>
            <a:srgbClr val="FBAE40"/>
          </p15:clr>
        </p15:guide>
        <p15:guide id="5" orient="horz" pos="81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ertical Tabs 1: INTRO">
    <p:spTree>
      <p:nvGrpSpPr>
        <p:cNvPr id="1" name=""/>
        <p:cNvGrpSpPr/>
        <p:nvPr/>
      </p:nvGrpSpPr>
      <p:grpSpPr>
        <a:xfrm>
          <a:off x="0" y="0"/>
          <a:ext cx="0" cy="0"/>
          <a:chOff x="0" y="0"/>
          <a:chExt cx="0" cy="0"/>
        </a:xfrm>
      </p:grpSpPr>
      <p:sp>
        <p:nvSpPr>
          <p:cNvPr id="28" name="Picture Placeholder">
            <a:extLst>
              <a:ext uri="{FF2B5EF4-FFF2-40B4-BE49-F238E27FC236}">
                <a16:creationId xmlns:a16="http://schemas.microsoft.com/office/drawing/2014/main" id="{90490598-2ACA-401C-AA16-7E7C0D325645}"/>
              </a:ext>
            </a:extLst>
          </p:cNvPr>
          <p:cNvSpPr>
            <a:spLocks noGrp="1"/>
          </p:cNvSpPr>
          <p:nvPr>
            <p:ph type="pic" sz="quarter" idx="14"/>
          </p:nvPr>
        </p:nvSpPr>
        <p:spPr>
          <a:xfrm>
            <a:off x="3081106" y="762000"/>
            <a:ext cx="6062895" cy="6099048"/>
          </a:xfrm>
          <a:prstGeom prst="rect">
            <a:avLst/>
          </a:prstGeom>
          <a:solidFill>
            <a:schemeClr val="accent4">
              <a:lumMod val="20000"/>
              <a:lumOff val="80000"/>
            </a:schemeClr>
          </a:solidFill>
        </p:spPr>
        <p:txBody>
          <a:bodyPr anchor="ctr" anchorCtr="0"/>
          <a:lstStyle>
            <a:lvl1pPr algn="ctr">
              <a:defRPr sz="1399">
                <a:solidFill>
                  <a:schemeClr val="tx1"/>
                </a:solidFill>
                <a:latin typeface="Calibri" panose="020F0502020204030204" pitchFamily="34" charset="0"/>
                <a:ea typeface="Open Sans" panose="020B0606030504020204" pitchFamily="34" charset="0"/>
                <a:cs typeface="Calibri" panose="020F0502020204030204" pitchFamily="34" charset="0"/>
              </a:defRPr>
            </a:lvl1pPr>
          </a:lstStyle>
          <a:p>
            <a:endParaRPr lang="en-US" dirty="0"/>
          </a:p>
        </p:txBody>
      </p:sp>
      <p:sp>
        <p:nvSpPr>
          <p:cNvPr id="10" name="Title">
            <a:extLst>
              <a:ext uri="{FF2B5EF4-FFF2-40B4-BE49-F238E27FC236}">
                <a16:creationId xmlns:a16="http://schemas.microsoft.com/office/drawing/2014/main" id="{DD184F49-4ECF-4C1A-97FE-6730C5B47DB7}"/>
              </a:ext>
            </a:extLst>
          </p:cNvPr>
          <p:cNvSpPr>
            <a:spLocks noGrp="1"/>
          </p:cNvSpPr>
          <p:nvPr>
            <p:ph type="title" hasCustomPrompt="1"/>
          </p:nvPr>
        </p:nvSpPr>
        <p:spPr>
          <a:xfrm>
            <a:off x="231499" y="340684"/>
            <a:ext cx="8912502" cy="383216"/>
          </a:xfrm>
          <a:prstGeom prst="rect">
            <a:avLst/>
          </a:prstGeom>
        </p:spPr>
        <p:txBody>
          <a:bodyPr anchor="ctr" anchorCtr="0">
            <a:noAutofit/>
          </a:bodyPr>
          <a:lstStyle>
            <a:lvl1pPr>
              <a:defRPr sz="2200" b="1">
                <a:latin typeface="Calibri" panose="020F0502020204030204" pitchFamily="34" charset="0"/>
                <a:ea typeface="Open Sans" panose="020B0606030504020204" pitchFamily="34" charset="0"/>
                <a:cs typeface="Calibri" panose="020F0502020204030204" pitchFamily="34" charset="0"/>
              </a:defRPr>
            </a:lvl1pPr>
          </a:lstStyle>
          <a:p>
            <a:r>
              <a:rPr lang="en-US" dirty="0"/>
              <a:t>Type in Screen Title</a:t>
            </a:r>
          </a:p>
        </p:txBody>
      </p:sp>
      <p:sp>
        <p:nvSpPr>
          <p:cNvPr id="9" name="Tab 1">
            <a:extLst>
              <a:ext uri="{FF2B5EF4-FFF2-40B4-BE49-F238E27FC236}">
                <a16:creationId xmlns:a16="http://schemas.microsoft.com/office/drawing/2014/main" id="{296C0EEC-62EB-4A93-B9E6-C685292ACEDC}"/>
              </a:ext>
            </a:extLst>
          </p:cNvPr>
          <p:cNvSpPr>
            <a:spLocks noGrp="1"/>
          </p:cNvSpPr>
          <p:nvPr>
            <p:ph type="body" sz="quarter" idx="17" hasCustomPrompt="1"/>
          </p:nvPr>
        </p:nvSpPr>
        <p:spPr>
          <a:xfrm>
            <a:off x="-3471" y="761866"/>
            <a:ext cx="3084576" cy="1179522"/>
          </a:xfrm>
          <a:prstGeom prst="rect">
            <a:avLst/>
          </a:prstGeom>
          <a:solidFill>
            <a:srgbClr val="828282"/>
          </a:solidFill>
          <a:ln>
            <a:solidFill>
              <a:srgbClr val="A6A6A6"/>
            </a:solidFill>
          </a:ln>
        </p:spPr>
        <p:txBody>
          <a:bodyPr anchor="ctr">
            <a:normAutofit/>
          </a:bodyPr>
          <a:lstStyle>
            <a:lvl1pPr marL="0" indent="0" algn="ctr">
              <a:lnSpc>
                <a:spcPts val="2500"/>
              </a:lnSpc>
              <a:spcBef>
                <a:spcPts val="0"/>
              </a:spcBef>
              <a:spcAft>
                <a:spcPts val="0"/>
              </a:spcAft>
              <a:buNone/>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228389" indent="-118762">
              <a:lnSpc>
                <a:spcPts val="1798"/>
              </a:lnSpc>
              <a:spcAft>
                <a:spcPts val="599"/>
              </a:spcAft>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nSpc>
                <a:spcPts val="1798"/>
              </a:lnSpc>
              <a:spcAft>
                <a:spcPts val="599"/>
              </a:spcAft>
              <a:buFont typeface="Calibri" panose="020F0502020204030204" pitchFamily="34" charset="0"/>
              <a:buChar char="―"/>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Tab 1</a:t>
            </a:r>
          </a:p>
        </p:txBody>
      </p:sp>
      <p:sp>
        <p:nvSpPr>
          <p:cNvPr id="11" name="Tab 2">
            <a:extLst>
              <a:ext uri="{FF2B5EF4-FFF2-40B4-BE49-F238E27FC236}">
                <a16:creationId xmlns:a16="http://schemas.microsoft.com/office/drawing/2014/main" id="{ED66C9BF-AE86-4324-8AEF-6FB41DA29197}"/>
              </a:ext>
            </a:extLst>
          </p:cNvPr>
          <p:cNvSpPr>
            <a:spLocks noGrp="1"/>
          </p:cNvSpPr>
          <p:nvPr>
            <p:ph type="body" sz="quarter" idx="18" hasCustomPrompt="1"/>
          </p:nvPr>
        </p:nvSpPr>
        <p:spPr>
          <a:xfrm>
            <a:off x="0" y="1989181"/>
            <a:ext cx="3084576" cy="1179522"/>
          </a:xfrm>
          <a:prstGeom prst="rect">
            <a:avLst/>
          </a:prstGeom>
          <a:solidFill>
            <a:srgbClr val="828282"/>
          </a:solidFill>
          <a:ln>
            <a:solidFill>
              <a:srgbClr val="A6A6A6"/>
            </a:solidFill>
          </a:ln>
        </p:spPr>
        <p:txBody>
          <a:bodyPr anchor="ctr">
            <a:normAutofit/>
          </a:bodyPr>
          <a:lstStyle>
            <a:lvl1pPr marL="0" indent="0" algn="ctr">
              <a:lnSpc>
                <a:spcPts val="2500"/>
              </a:lnSpc>
              <a:spcBef>
                <a:spcPts val="0"/>
              </a:spcBef>
              <a:spcAft>
                <a:spcPts val="0"/>
              </a:spcAft>
              <a:buNone/>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228389" indent="-118762">
              <a:lnSpc>
                <a:spcPts val="1798"/>
              </a:lnSpc>
              <a:spcAft>
                <a:spcPts val="599"/>
              </a:spcAft>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nSpc>
                <a:spcPts val="1798"/>
              </a:lnSpc>
              <a:spcAft>
                <a:spcPts val="599"/>
              </a:spcAft>
              <a:buFont typeface="Calibri" panose="020F0502020204030204" pitchFamily="34" charset="0"/>
              <a:buChar char="―"/>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Tab 2</a:t>
            </a:r>
          </a:p>
        </p:txBody>
      </p:sp>
      <p:sp>
        <p:nvSpPr>
          <p:cNvPr id="12" name="Tab 3">
            <a:extLst>
              <a:ext uri="{FF2B5EF4-FFF2-40B4-BE49-F238E27FC236}">
                <a16:creationId xmlns:a16="http://schemas.microsoft.com/office/drawing/2014/main" id="{FBFF9B2D-B1CE-4C79-8D38-F00A811973C9}"/>
              </a:ext>
            </a:extLst>
          </p:cNvPr>
          <p:cNvSpPr>
            <a:spLocks noGrp="1"/>
          </p:cNvSpPr>
          <p:nvPr>
            <p:ph type="body" sz="quarter" idx="20" hasCustomPrompt="1"/>
          </p:nvPr>
        </p:nvSpPr>
        <p:spPr>
          <a:xfrm>
            <a:off x="-3471" y="3216496"/>
            <a:ext cx="3084576" cy="1179522"/>
          </a:xfrm>
          <a:prstGeom prst="rect">
            <a:avLst/>
          </a:prstGeom>
          <a:solidFill>
            <a:srgbClr val="828282"/>
          </a:solidFill>
          <a:ln>
            <a:solidFill>
              <a:srgbClr val="A6A6A6"/>
            </a:solidFill>
          </a:ln>
        </p:spPr>
        <p:txBody>
          <a:bodyPr anchor="ctr">
            <a:normAutofit/>
          </a:bodyPr>
          <a:lstStyle>
            <a:lvl1pPr marL="0" indent="0" algn="ctr">
              <a:lnSpc>
                <a:spcPts val="2500"/>
              </a:lnSpc>
              <a:spcBef>
                <a:spcPts val="0"/>
              </a:spcBef>
              <a:spcAft>
                <a:spcPts val="0"/>
              </a:spcAft>
              <a:buNone/>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228389" indent="-118762">
              <a:lnSpc>
                <a:spcPts val="1798"/>
              </a:lnSpc>
              <a:spcAft>
                <a:spcPts val="599"/>
              </a:spcAft>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nSpc>
                <a:spcPts val="1798"/>
              </a:lnSpc>
              <a:spcAft>
                <a:spcPts val="599"/>
              </a:spcAft>
              <a:buFont typeface="Calibri" panose="020F0502020204030204" pitchFamily="34" charset="0"/>
              <a:buChar char="―"/>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Tab 3</a:t>
            </a:r>
          </a:p>
        </p:txBody>
      </p:sp>
      <p:sp>
        <p:nvSpPr>
          <p:cNvPr id="13" name="Tab 4">
            <a:extLst>
              <a:ext uri="{FF2B5EF4-FFF2-40B4-BE49-F238E27FC236}">
                <a16:creationId xmlns:a16="http://schemas.microsoft.com/office/drawing/2014/main" id="{ABCC6A17-1DA8-4195-B37D-3055FEBAAE8E}"/>
              </a:ext>
            </a:extLst>
          </p:cNvPr>
          <p:cNvSpPr>
            <a:spLocks noGrp="1"/>
          </p:cNvSpPr>
          <p:nvPr>
            <p:ph type="body" sz="quarter" idx="21" hasCustomPrompt="1"/>
          </p:nvPr>
        </p:nvSpPr>
        <p:spPr>
          <a:xfrm>
            <a:off x="-3471" y="4443811"/>
            <a:ext cx="3084576" cy="1179522"/>
          </a:xfrm>
          <a:prstGeom prst="rect">
            <a:avLst/>
          </a:prstGeom>
          <a:solidFill>
            <a:srgbClr val="828282"/>
          </a:solidFill>
          <a:ln>
            <a:solidFill>
              <a:srgbClr val="A6A6A6"/>
            </a:solidFill>
          </a:ln>
        </p:spPr>
        <p:txBody>
          <a:bodyPr anchor="ctr">
            <a:normAutofit/>
          </a:bodyPr>
          <a:lstStyle>
            <a:lvl1pPr marL="0" indent="0" algn="ctr">
              <a:lnSpc>
                <a:spcPts val="2500"/>
              </a:lnSpc>
              <a:spcBef>
                <a:spcPts val="0"/>
              </a:spcBef>
              <a:spcAft>
                <a:spcPts val="0"/>
              </a:spcAft>
              <a:buNone/>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228389" indent="-118762">
              <a:lnSpc>
                <a:spcPts val="1798"/>
              </a:lnSpc>
              <a:spcAft>
                <a:spcPts val="599"/>
              </a:spcAft>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nSpc>
                <a:spcPts val="1798"/>
              </a:lnSpc>
              <a:spcAft>
                <a:spcPts val="599"/>
              </a:spcAft>
              <a:buFont typeface="Calibri" panose="020F0502020204030204" pitchFamily="34" charset="0"/>
              <a:buChar char="―"/>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Tab 4</a:t>
            </a:r>
          </a:p>
        </p:txBody>
      </p:sp>
      <p:sp>
        <p:nvSpPr>
          <p:cNvPr id="14" name="Tab 5">
            <a:extLst>
              <a:ext uri="{FF2B5EF4-FFF2-40B4-BE49-F238E27FC236}">
                <a16:creationId xmlns:a16="http://schemas.microsoft.com/office/drawing/2014/main" id="{4DF1D853-4258-4E82-BBB3-CAE9C62BB7B6}"/>
              </a:ext>
            </a:extLst>
          </p:cNvPr>
          <p:cNvSpPr>
            <a:spLocks noGrp="1"/>
          </p:cNvSpPr>
          <p:nvPr>
            <p:ph type="body" sz="quarter" idx="22" hasCustomPrompt="1"/>
          </p:nvPr>
        </p:nvSpPr>
        <p:spPr>
          <a:xfrm>
            <a:off x="-3471" y="5671126"/>
            <a:ext cx="3084576" cy="1179522"/>
          </a:xfrm>
          <a:prstGeom prst="rect">
            <a:avLst/>
          </a:prstGeom>
          <a:solidFill>
            <a:srgbClr val="828282"/>
          </a:solidFill>
          <a:ln>
            <a:solidFill>
              <a:srgbClr val="A6A6A6"/>
            </a:solidFill>
          </a:ln>
        </p:spPr>
        <p:txBody>
          <a:bodyPr anchor="ctr">
            <a:normAutofit/>
          </a:bodyPr>
          <a:lstStyle>
            <a:lvl1pPr marL="0" indent="0" algn="ctr">
              <a:lnSpc>
                <a:spcPts val="2500"/>
              </a:lnSpc>
              <a:spcBef>
                <a:spcPts val="0"/>
              </a:spcBef>
              <a:spcAft>
                <a:spcPts val="0"/>
              </a:spcAft>
              <a:buNone/>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228389" indent="-118762">
              <a:lnSpc>
                <a:spcPts val="1798"/>
              </a:lnSpc>
              <a:spcAft>
                <a:spcPts val="599"/>
              </a:spcAft>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nSpc>
                <a:spcPts val="1798"/>
              </a:lnSpc>
              <a:spcAft>
                <a:spcPts val="599"/>
              </a:spcAft>
              <a:buFont typeface="Calibri" panose="020F0502020204030204" pitchFamily="34" charset="0"/>
              <a:buChar char="―"/>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Tab 5</a:t>
            </a:r>
          </a:p>
        </p:txBody>
      </p:sp>
    </p:spTree>
    <p:custDataLst>
      <p:tags r:id="rId1"/>
    </p:custDataLst>
    <p:extLst>
      <p:ext uri="{BB962C8B-B14F-4D97-AF65-F5344CB8AC3E}">
        <p14:creationId xmlns:p14="http://schemas.microsoft.com/office/powerpoint/2010/main" val="1133311072"/>
      </p:ext>
    </p:extLst>
  </p:cSld>
  <p:clrMapOvr>
    <a:masterClrMapping/>
  </p:clrMapOvr>
  <p:extLst>
    <p:ext uri="{DCECCB84-F9BA-43D5-87BE-67443E8EF086}">
      <p15:sldGuideLst xmlns:p15="http://schemas.microsoft.com/office/powerpoint/2012/main">
        <p15:guide id="1" orient="horz" pos="2159" userDrawn="1">
          <p15:clr>
            <a:srgbClr val="FBAE40"/>
          </p15:clr>
        </p15:guide>
        <p15:guide id="2" pos="2624" userDrawn="1">
          <p15:clr>
            <a:srgbClr val="FBAE40"/>
          </p15:clr>
        </p15:guide>
        <p15:guide id="4" orient="horz" pos="594" userDrawn="1">
          <p15:clr>
            <a:srgbClr val="FBAE40"/>
          </p15:clr>
        </p15:guide>
        <p15:guide id="5" pos="96" userDrawn="1">
          <p15:clr>
            <a:srgbClr val="FBAE40"/>
          </p15:clr>
        </p15:guide>
        <p15:guide id="6" orient="horz" pos="81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ssion Objectives / Intro">
    <p:spTree>
      <p:nvGrpSpPr>
        <p:cNvPr id="1" name=""/>
        <p:cNvGrpSpPr/>
        <p:nvPr/>
      </p:nvGrpSpPr>
      <p:grpSpPr>
        <a:xfrm>
          <a:off x="0" y="0"/>
          <a:ext cx="0" cy="0"/>
          <a:chOff x="0" y="0"/>
          <a:chExt cx="0" cy="0"/>
        </a:xfrm>
      </p:grpSpPr>
      <p:pic>
        <p:nvPicPr>
          <p:cNvPr id="11" name="Top Panel">
            <a:extLst>
              <a:ext uri="{FF2B5EF4-FFF2-40B4-BE49-F238E27FC236}">
                <a16:creationId xmlns:a16="http://schemas.microsoft.com/office/drawing/2014/main" id="{C2368054-0BB5-47E3-9954-EBAAB3692204}"/>
              </a:ext>
            </a:extLst>
          </p:cNvPr>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0" y="-21393"/>
            <a:ext cx="9143999" cy="745293"/>
          </a:xfrm>
          <a:prstGeom prst="rect">
            <a:avLst/>
          </a:prstGeom>
        </p:spPr>
      </p:pic>
      <p:sp>
        <p:nvSpPr>
          <p:cNvPr id="6" name="Picture Placeholder">
            <a:extLst>
              <a:ext uri="{FF2B5EF4-FFF2-40B4-BE49-F238E27FC236}">
                <a16:creationId xmlns:a16="http://schemas.microsoft.com/office/drawing/2014/main" id="{C9E5F389-878C-4EF5-980E-C879707D8161}"/>
              </a:ext>
            </a:extLst>
          </p:cNvPr>
          <p:cNvSpPr>
            <a:spLocks noGrp="1"/>
          </p:cNvSpPr>
          <p:nvPr>
            <p:ph type="pic" idx="1" hasCustomPrompt="1"/>
          </p:nvPr>
        </p:nvSpPr>
        <p:spPr>
          <a:xfrm>
            <a:off x="-1" y="758952"/>
            <a:ext cx="9144001" cy="6099048"/>
          </a:xfrm>
          <a:prstGeom prst="rect">
            <a:avLst/>
          </a:prstGeom>
          <a:solidFill>
            <a:srgbClr val="FFF2CC"/>
          </a:solidFill>
        </p:spPr>
        <p:txBody>
          <a:bodyPr anchor="ctr"/>
          <a:lstStyle>
            <a:lvl1pPr marL="0" indent="0" algn="ctr">
              <a:buNone/>
              <a:defRPr sz="1599"/>
            </a:lvl1pPr>
            <a:lvl2pPr marL="456777" indent="0">
              <a:buNone/>
              <a:defRPr sz="2797"/>
            </a:lvl2pPr>
            <a:lvl3pPr marL="913554" indent="0">
              <a:buNone/>
              <a:defRPr sz="2398"/>
            </a:lvl3pPr>
            <a:lvl4pPr marL="1370331" indent="0">
              <a:buNone/>
              <a:defRPr sz="1998"/>
            </a:lvl4pPr>
            <a:lvl5pPr marL="1827108" indent="0">
              <a:buNone/>
              <a:defRPr sz="1998"/>
            </a:lvl5pPr>
            <a:lvl6pPr marL="2283885" indent="0">
              <a:buNone/>
              <a:defRPr sz="1998"/>
            </a:lvl6pPr>
            <a:lvl7pPr marL="2740663" indent="0">
              <a:buNone/>
              <a:defRPr sz="1998"/>
            </a:lvl7pPr>
            <a:lvl8pPr marL="3197440" indent="0">
              <a:buNone/>
              <a:defRPr sz="1998"/>
            </a:lvl8pPr>
            <a:lvl9pPr marL="3654217" indent="0">
              <a:buNone/>
              <a:defRPr sz="1998"/>
            </a:lvl9pPr>
          </a:lstStyle>
          <a:p>
            <a:r>
              <a:rPr lang="en-US" dirty="0"/>
              <a:t>Click icon to add Full bleed background photo or right click box and paste.</a:t>
            </a:r>
          </a:p>
        </p:txBody>
      </p:sp>
      <p:sp>
        <p:nvSpPr>
          <p:cNvPr id="21" name="Text Placeholder">
            <a:extLst>
              <a:ext uri="{FF2B5EF4-FFF2-40B4-BE49-F238E27FC236}">
                <a16:creationId xmlns:a16="http://schemas.microsoft.com/office/drawing/2014/main" id="{97171B38-D38D-40AF-BEF7-B0095C5814CF}"/>
              </a:ext>
            </a:extLst>
          </p:cNvPr>
          <p:cNvSpPr>
            <a:spLocks noGrp="1"/>
          </p:cNvSpPr>
          <p:nvPr>
            <p:ph type="body" sz="quarter" idx="10" hasCustomPrompt="1"/>
          </p:nvPr>
        </p:nvSpPr>
        <p:spPr>
          <a:xfrm>
            <a:off x="-3" y="4957482"/>
            <a:ext cx="3973368" cy="1242968"/>
          </a:xfrm>
          <a:prstGeom prst="rect">
            <a:avLst/>
          </a:prstGeom>
          <a:solidFill>
            <a:srgbClr val="404040"/>
          </a:solidFill>
        </p:spPr>
        <p:txBody>
          <a:bodyPr anchor="ctr">
            <a:normAutofit/>
          </a:bodyPr>
          <a:lstStyle>
            <a:lvl1pPr marL="228389" indent="0">
              <a:lnSpc>
                <a:spcPts val="2600"/>
              </a:lnSpc>
              <a:spcBef>
                <a:spcPts val="0"/>
              </a:spcBef>
              <a:spcAft>
                <a:spcPts val="1000"/>
              </a:spcAft>
              <a:buNone/>
              <a:defRPr sz="20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228389" indent="-118762">
              <a:lnSpc>
                <a:spcPts val="1798"/>
              </a:lnSpc>
              <a:spcBef>
                <a:spcPts val="0"/>
              </a:spcBef>
              <a:spcAft>
                <a:spcPts val="599"/>
              </a:spcAft>
              <a:defRPr sz="1399">
                <a:latin typeface="Open Sans" panose="020B0606030504020204" pitchFamily="34" charset="0"/>
                <a:ea typeface="Open Sans" panose="020B0606030504020204" pitchFamily="34" charset="0"/>
                <a:cs typeface="Open Sans" panose="020B0606030504020204" pitchFamily="34" charset="0"/>
              </a:defRPr>
            </a:lvl2pPr>
            <a:lvl3pPr marL="228389" indent="-118762">
              <a:lnSpc>
                <a:spcPts val="1798"/>
              </a:lnSpc>
              <a:spcBef>
                <a:spcPts val="0"/>
              </a:spcBef>
              <a:spcAft>
                <a:spcPts val="599"/>
              </a:spcAft>
              <a:buFont typeface="Calibri" panose="020F0502020204030204" pitchFamily="34" charset="0"/>
              <a:buChar char="―"/>
              <a:defRPr sz="1399">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Type in call-out</a:t>
            </a:r>
          </a:p>
        </p:txBody>
      </p:sp>
      <p:sp>
        <p:nvSpPr>
          <p:cNvPr id="8" name="Title">
            <a:extLst>
              <a:ext uri="{FF2B5EF4-FFF2-40B4-BE49-F238E27FC236}">
                <a16:creationId xmlns:a16="http://schemas.microsoft.com/office/drawing/2014/main" id="{D82266DE-63BB-46E6-8B4A-44BFE816842E}"/>
              </a:ext>
            </a:extLst>
          </p:cNvPr>
          <p:cNvSpPr>
            <a:spLocks noGrp="1"/>
          </p:cNvSpPr>
          <p:nvPr>
            <p:ph type="title"/>
          </p:nvPr>
        </p:nvSpPr>
        <p:spPr>
          <a:xfrm>
            <a:off x="231496" y="355880"/>
            <a:ext cx="8912502" cy="389413"/>
          </a:xfrm>
          <a:prstGeom prst="rect">
            <a:avLst/>
          </a:prstGeom>
        </p:spPr>
        <p:txBody>
          <a:bodyPr anchor="ctr" anchorCtr="0">
            <a:noAutofit/>
          </a:bodyPr>
          <a:lstStyle>
            <a:lvl1pPr>
              <a:defRPr sz="2200" b="1">
                <a:latin typeface="Calibri" panose="020F0502020204030204" pitchFamily="34" charset="0"/>
                <a:ea typeface="Open Sans" panose="020B0606030504020204" pitchFamily="34" charset="0"/>
                <a:cs typeface="Calibri" panose="020F0502020204030204" pitchFamily="34" charset="0"/>
              </a:defRPr>
            </a:lvl1pPr>
          </a:lstStyle>
          <a:p>
            <a:r>
              <a:rPr lang="en-US"/>
              <a:t>Click to edit Master title style</a:t>
            </a:r>
            <a:endParaRPr lang="en-US" dirty="0"/>
          </a:p>
        </p:txBody>
      </p:sp>
      <p:sp>
        <p:nvSpPr>
          <p:cNvPr id="9" name="Session Title">
            <a:extLst>
              <a:ext uri="{FF2B5EF4-FFF2-40B4-BE49-F238E27FC236}">
                <a16:creationId xmlns:a16="http://schemas.microsoft.com/office/drawing/2014/main" id="{CEB0B1EE-D834-4ACB-A0CB-5AE4AE3EE9FE}"/>
              </a:ext>
            </a:extLst>
          </p:cNvPr>
          <p:cNvSpPr txBox="1">
            <a:spLocks/>
          </p:cNvSpPr>
          <p:nvPr userDrawn="1"/>
        </p:nvSpPr>
        <p:spPr>
          <a:xfrm>
            <a:off x="172085" y="180975"/>
            <a:ext cx="8334375" cy="238125"/>
          </a:xfrm>
          <a:prstGeom prst="rect">
            <a:avLst/>
          </a:prstGeom>
        </p:spPr>
        <p:txBody>
          <a:bodyPr vert="horz" lIns="91355" tIns="0" rIns="91355" bIns="0" rtlCol="0" anchor="t">
            <a:noAutofit/>
          </a:bodyPr>
          <a:lstStyle>
            <a:lvl1pPr algn="l" defTabSz="914400" rtl="0" eaLnBrk="1" latinLnBrk="0" hangingPunct="1">
              <a:lnSpc>
                <a:spcPct val="90000"/>
              </a:lnSpc>
              <a:spcBef>
                <a:spcPct val="0"/>
              </a:spcBef>
              <a:buNone/>
              <a:defRPr sz="11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marL="60904" marR="0" lvl="0" indent="0" algn="l" defTabSz="914400" rtl="0" eaLnBrk="1" fontAlgn="auto" latinLnBrk="0" hangingPunct="1">
              <a:lnSpc>
                <a:spcPct val="90000"/>
              </a:lnSpc>
              <a:spcBef>
                <a:spcPct val="0"/>
              </a:spcBef>
              <a:spcAft>
                <a:spcPts val="0"/>
              </a:spcAft>
              <a:buClrTx/>
              <a:buSzTx/>
              <a:buFontTx/>
              <a:buNone/>
              <a:tabLst/>
              <a:defRPr/>
            </a:pPr>
            <a:r>
              <a:rPr lang="en-US" sz="1600" b="0" cap="all" baseline="0" dirty="0">
                <a:latin typeface="Calibri" panose="020F0502020204030204" pitchFamily="34" charset="0"/>
                <a:ea typeface="Open Sans" panose="020B0606030504020204" pitchFamily="34" charset="0"/>
                <a:cs typeface="Calibri" panose="020F0502020204030204" pitchFamily="34" charset="0"/>
              </a:rPr>
              <a:t>Office Ergonomics</a:t>
            </a:r>
          </a:p>
        </p:txBody>
      </p:sp>
    </p:spTree>
    <p:custDataLst>
      <p:tags r:id="rId1"/>
    </p:custDataLst>
    <p:extLst>
      <p:ext uri="{BB962C8B-B14F-4D97-AF65-F5344CB8AC3E}">
        <p14:creationId xmlns:p14="http://schemas.microsoft.com/office/powerpoint/2010/main" val="37656452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ertical Tabs 1: Tabs">
    <p:spTree>
      <p:nvGrpSpPr>
        <p:cNvPr id="1" name=""/>
        <p:cNvGrpSpPr/>
        <p:nvPr/>
      </p:nvGrpSpPr>
      <p:grpSpPr>
        <a:xfrm>
          <a:off x="0" y="0"/>
          <a:ext cx="0" cy="0"/>
          <a:chOff x="0" y="0"/>
          <a:chExt cx="0" cy="0"/>
        </a:xfrm>
      </p:grpSpPr>
      <p:sp>
        <p:nvSpPr>
          <p:cNvPr id="28" name="Picture Placeholder">
            <a:extLst>
              <a:ext uri="{FF2B5EF4-FFF2-40B4-BE49-F238E27FC236}">
                <a16:creationId xmlns:a16="http://schemas.microsoft.com/office/drawing/2014/main" id="{90490598-2ACA-401C-AA16-7E7C0D325645}"/>
              </a:ext>
            </a:extLst>
          </p:cNvPr>
          <p:cNvSpPr>
            <a:spLocks noGrp="1"/>
          </p:cNvSpPr>
          <p:nvPr>
            <p:ph type="pic" sz="quarter" idx="14"/>
          </p:nvPr>
        </p:nvSpPr>
        <p:spPr>
          <a:xfrm>
            <a:off x="3081106" y="761866"/>
            <a:ext cx="6062895" cy="6088782"/>
          </a:xfrm>
          <a:prstGeom prst="rect">
            <a:avLst/>
          </a:prstGeom>
          <a:solidFill>
            <a:schemeClr val="accent4">
              <a:lumMod val="20000"/>
              <a:lumOff val="80000"/>
            </a:schemeClr>
          </a:solidFill>
        </p:spPr>
        <p:txBody>
          <a:bodyPr anchor="ctr" anchorCtr="0"/>
          <a:lstStyle>
            <a:lvl1pPr algn="ctr">
              <a:defRPr sz="1399">
                <a:solidFill>
                  <a:schemeClr val="tx1"/>
                </a:solidFill>
                <a:latin typeface="Calibri" panose="020F0502020204030204" pitchFamily="34" charset="0"/>
                <a:ea typeface="Open Sans" panose="020B0606030504020204" pitchFamily="34" charset="0"/>
                <a:cs typeface="Calibri" panose="020F0502020204030204" pitchFamily="34" charset="0"/>
              </a:defRPr>
            </a:lvl1pPr>
          </a:lstStyle>
          <a:p>
            <a:endParaRPr lang="en-US" dirty="0"/>
          </a:p>
        </p:txBody>
      </p:sp>
      <p:sp>
        <p:nvSpPr>
          <p:cNvPr id="16" name="Tab 1">
            <a:extLst>
              <a:ext uri="{FF2B5EF4-FFF2-40B4-BE49-F238E27FC236}">
                <a16:creationId xmlns:a16="http://schemas.microsoft.com/office/drawing/2014/main" id="{00525E83-FD4B-4C21-A799-F11045FB38D4}"/>
              </a:ext>
            </a:extLst>
          </p:cNvPr>
          <p:cNvSpPr>
            <a:spLocks noGrp="1"/>
          </p:cNvSpPr>
          <p:nvPr>
            <p:ph type="body" sz="quarter" idx="17" hasCustomPrompt="1"/>
          </p:nvPr>
        </p:nvSpPr>
        <p:spPr>
          <a:xfrm>
            <a:off x="-3471" y="761866"/>
            <a:ext cx="3084576" cy="1179522"/>
          </a:xfrm>
          <a:prstGeom prst="rect">
            <a:avLst/>
          </a:prstGeom>
          <a:solidFill>
            <a:srgbClr val="00AEEF"/>
          </a:solidFill>
          <a:ln>
            <a:solidFill>
              <a:srgbClr val="A6A6A6"/>
            </a:solidFill>
          </a:ln>
        </p:spPr>
        <p:txBody>
          <a:bodyPr anchor="ctr">
            <a:normAutofit/>
          </a:bodyPr>
          <a:lstStyle>
            <a:lvl1pPr marL="0" indent="0" algn="ctr">
              <a:lnSpc>
                <a:spcPts val="2500"/>
              </a:lnSpc>
              <a:spcBef>
                <a:spcPts val="0"/>
              </a:spcBef>
              <a:spcAft>
                <a:spcPts val="0"/>
              </a:spcAft>
              <a:buNone/>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228389" indent="-118762">
              <a:lnSpc>
                <a:spcPts val="1798"/>
              </a:lnSpc>
              <a:spcAft>
                <a:spcPts val="599"/>
              </a:spcAft>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nSpc>
                <a:spcPts val="1798"/>
              </a:lnSpc>
              <a:spcAft>
                <a:spcPts val="599"/>
              </a:spcAft>
              <a:buFont typeface="Calibri" panose="020F0502020204030204" pitchFamily="34" charset="0"/>
              <a:buChar char="―"/>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Tab 1</a:t>
            </a:r>
          </a:p>
        </p:txBody>
      </p:sp>
      <p:sp>
        <p:nvSpPr>
          <p:cNvPr id="17" name="Tab 2">
            <a:extLst>
              <a:ext uri="{FF2B5EF4-FFF2-40B4-BE49-F238E27FC236}">
                <a16:creationId xmlns:a16="http://schemas.microsoft.com/office/drawing/2014/main" id="{05C034E2-ABDA-414C-91EA-538B442464A4}"/>
              </a:ext>
            </a:extLst>
          </p:cNvPr>
          <p:cNvSpPr>
            <a:spLocks noGrp="1"/>
          </p:cNvSpPr>
          <p:nvPr>
            <p:ph type="body" sz="quarter" idx="18" hasCustomPrompt="1"/>
          </p:nvPr>
        </p:nvSpPr>
        <p:spPr>
          <a:xfrm>
            <a:off x="0" y="1989181"/>
            <a:ext cx="3084576" cy="1179522"/>
          </a:xfrm>
          <a:prstGeom prst="rect">
            <a:avLst/>
          </a:prstGeom>
          <a:solidFill>
            <a:srgbClr val="828282"/>
          </a:solidFill>
          <a:ln>
            <a:solidFill>
              <a:srgbClr val="A6A6A6"/>
            </a:solidFill>
          </a:ln>
        </p:spPr>
        <p:txBody>
          <a:bodyPr anchor="ctr">
            <a:normAutofit/>
          </a:bodyPr>
          <a:lstStyle>
            <a:lvl1pPr marL="0" indent="0" algn="ctr">
              <a:lnSpc>
                <a:spcPts val="2500"/>
              </a:lnSpc>
              <a:spcBef>
                <a:spcPts val="0"/>
              </a:spcBef>
              <a:spcAft>
                <a:spcPts val="0"/>
              </a:spcAft>
              <a:buNone/>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228389" indent="-118762">
              <a:lnSpc>
                <a:spcPts val="1798"/>
              </a:lnSpc>
              <a:spcAft>
                <a:spcPts val="599"/>
              </a:spcAft>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nSpc>
                <a:spcPts val="1798"/>
              </a:lnSpc>
              <a:spcAft>
                <a:spcPts val="599"/>
              </a:spcAft>
              <a:buFont typeface="Calibri" panose="020F0502020204030204" pitchFamily="34" charset="0"/>
              <a:buChar char="―"/>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Tab 2</a:t>
            </a:r>
          </a:p>
        </p:txBody>
      </p:sp>
      <p:sp>
        <p:nvSpPr>
          <p:cNvPr id="24" name="Tab 3">
            <a:extLst>
              <a:ext uri="{FF2B5EF4-FFF2-40B4-BE49-F238E27FC236}">
                <a16:creationId xmlns:a16="http://schemas.microsoft.com/office/drawing/2014/main" id="{D3E0C000-75ED-4A70-8924-11ADDB136880}"/>
              </a:ext>
            </a:extLst>
          </p:cNvPr>
          <p:cNvSpPr>
            <a:spLocks noGrp="1"/>
          </p:cNvSpPr>
          <p:nvPr>
            <p:ph type="body" sz="quarter" idx="20" hasCustomPrompt="1"/>
          </p:nvPr>
        </p:nvSpPr>
        <p:spPr>
          <a:xfrm>
            <a:off x="-3471" y="3216496"/>
            <a:ext cx="3084576" cy="1179522"/>
          </a:xfrm>
          <a:prstGeom prst="rect">
            <a:avLst/>
          </a:prstGeom>
          <a:solidFill>
            <a:srgbClr val="828282"/>
          </a:solidFill>
          <a:ln>
            <a:solidFill>
              <a:srgbClr val="A6A6A6"/>
            </a:solidFill>
          </a:ln>
        </p:spPr>
        <p:txBody>
          <a:bodyPr anchor="ctr">
            <a:normAutofit/>
          </a:bodyPr>
          <a:lstStyle>
            <a:lvl1pPr marL="0" indent="0" algn="ctr">
              <a:lnSpc>
                <a:spcPts val="2500"/>
              </a:lnSpc>
              <a:spcBef>
                <a:spcPts val="0"/>
              </a:spcBef>
              <a:spcAft>
                <a:spcPts val="0"/>
              </a:spcAft>
              <a:buNone/>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228389" indent="-118762">
              <a:lnSpc>
                <a:spcPts val="1798"/>
              </a:lnSpc>
              <a:spcAft>
                <a:spcPts val="599"/>
              </a:spcAft>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nSpc>
                <a:spcPts val="1798"/>
              </a:lnSpc>
              <a:spcAft>
                <a:spcPts val="599"/>
              </a:spcAft>
              <a:buFont typeface="Calibri" panose="020F0502020204030204" pitchFamily="34" charset="0"/>
              <a:buChar char="―"/>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Tab 3</a:t>
            </a:r>
          </a:p>
        </p:txBody>
      </p:sp>
      <p:sp>
        <p:nvSpPr>
          <p:cNvPr id="25" name="Tab 4">
            <a:extLst>
              <a:ext uri="{FF2B5EF4-FFF2-40B4-BE49-F238E27FC236}">
                <a16:creationId xmlns:a16="http://schemas.microsoft.com/office/drawing/2014/main" id="{CF78C58B-38F0-47AE-932B-AC5346B03471}"/>
              </a:ext>
            </a:extLst>
          </p:cNvPr>
          <p:cNvSpPr>
            <a:spLocks noGrp="1"/>
          </p:cNvSpPr>
          <p:nvPr>
            <p:ph type="body" sz="quarter" idx="21" hasCustomPrompt="1"/>
          </p:nvPr>
        </p:nvSpPr>
        <p:spPr>
          <a:xfrm>
            <a:off x="-3471" y="4443811"/>
            <a:ext cx="3084576" cy="1179522"/>
          </a:xfrm>
          <a:prstGeom prst="rect">
            <a:avLst/>
          </a:prstGeom>
          <a:solidFill>
            <a:srgbClr val="828282"/>
          </a:solidFill>
          <a:ln>
            <a:solidFill>
              <a:srgbClr val="A6A6A6"/>
            </a:solidFill>
          </a:ln>
        </p:spPr>
        <p:txBody>
          <a:bodyPr anchor="ctr">
            <a:normAutofit/>
          </a:bodyPr>
          <a:lstStyle>
            <a:lvl1pPr marL="0" indent="0" algn="ctr">
              <a:lnSpc>
                <a:spcPts val="2500"/>
              </a:lnSpc>
              <a:spcBef>
                <a:spcPts val="0"/>
              </a:spcBef>
              <a:spcAft>
                <a:spcPts val="0"/>
              </a:spcAft>
              <a:buNone/>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228389" indent="-118762">
              <a:lnSpc>
                <a:spcPts val="1798"/>
              </a:lnSpc>
              <a:spcAft>
                <a:spcPts val="599"/>
              </a:spcAft>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nSpc>
                <a:spcPts val="1798"/>
              </a:lnSpc>
              <a:spcAft>
                <a:spcPts val="599"/>
              </a:spcAft>
              <a:buFont typeface="Calibri" panose="020F0502020204030204" pitchFamily="34" charset="0"/>
              <a:buChar char="―"/>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Tab 4</a:t>
            </a:r>
          </a:p>
        </p:txBody>
      </p:sp>
      <p:sp>
        <p:nvSpPr>
          <p:cNvPr id="26" name="Tab 5">
            <a:extLst>
              <a:ext uri="{FF2B5EF4-FFF2-40B4-BE49-F238E27FC236}">
                <a16:creationId xmlns:a16="http://schemas.microsoft.com/office/drawing/2014/main" id="{5C56A6AF-80BB-4A8C-8213-2A06A08708EC}"/>
              </a:ext>
            </a:extLst>
          </p:cNvPr>
          <p:cNvSpPr>
            <a:spLocks noGrp="1"/>
          </p:cNvSpPr>
          <p:nvPr>
            <p:ph type="body" sz="quarter" idx="22" hasCustomPrompt="1"/>
          </p:nvPr>
        </p:nvSpPr>
        <p:spPr>
          <a:xfrm>
            <a:off x="-3471" y="5671126"/>
            <a:ext cx="3084576" cy="1179522"/>
          </a:xfrm>
          <a:prstGeom prst="rect">
            <a:avLst/>
          </a:prstGeom>
          <a:solidFill>
            <a:srgbClr val="828282"/>
          </a:solidFill>
          <a:ln>
            <a:solidFill>
              <a:srgbClr val="A6A6A6"/>
            </a:solidFill>
          </a:ln>
        </p:spPr>
        <p:txBody>
          <a:bodyPr anchor="ctr">
            <a:normAutofit/>
          </a:bodyPr>
          <a:lstStyle>
            <a:lvl1pPr marL="0" indent="0" algn="ctr">
              <a:lnSpc>
                <a:spcPts val="2500"/>
              </a:lnSpc>
              <a:spcBef>
                <a:spcPts val="0"/>
              </a:spcBef>
              <a:spcAft>
                <a:spcPts val="0"/>
              </a:spcAft>
              <a:buNone/>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228389" indent="-118762">
              <a:lnSpc>
                <a:spcPts val="1798"/>
              </a:lnSpc>
              <a:spcAft>
                <a:spcPts val="599"/>
              </a:spcAft>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nSpc>
                <a:spcPts val="1798"/>
              </a:lnSpc>
              <a:spcAft>
                <a:spcPts val="599"/>
              </a:spcAft>
              <a:buFont typeface="Calibri" panose="020F0502020204030204" pitchFamily="34" charset="0"/>
              <a:buChar char="―"/>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Tab 5</a:t>
            </a:r>
          </a:p>
        </p:txBody>
      </p:sp>
      <p:sp>
        <p:nvSpPr>
          <p:cNvPr id="12" name="Title">
            <a:extLst>
              <a:ext uri="{FF2B5EF4-FFF2-40B4-BE49-F238E27FC236}">
                <a16:creationId xmlns:a16="http://schemas.microsoft.com/office/drawing/2014/main" id="{A5724D0B-604F-4807-9705-04CBD915663A}"/>
              </a:ext>
            </a:extLst>
          </p:cNvPr>
          <p:cNvSpPr>
            <a:spLocks noGrp="1"/>
          </p:cNvSpPr>
          <p:nvPr>
            <p:ph type="title" hasCustomPrompt="1"/>
          </p:nvPr>
        </p:nvSpPr>
        <p:spPr>
          <a:xfrm>
            <a:off x="231499" y="340684"/>
            <a:ext cx="8912502" cy="383216"/>
          </a:xfrm>
          <a:prstGeom prst="rect">
            <a:avLst/>
          </a:prstGeom>
        </p:spPr>
        <p:txBody>
          <a:bodyPr anchor="ctr" anchorCtr="0">
            <a:noAutofit/>
          </a:bodyPr>
          <a:lstStyle>
            <a:lvl1pPr>
              <a:defRPr sz="2200" b="1">
                <a:latin typeface="Calibri" panose="020F0502020204030204" pitchFamily="34" charset="0"/>
                <a:ea typeface="Open Sans" panose="020B0606030504020204" pitchFamily="34" charset="0"/>
                <a:cs typeface="Calibri" panose="020F0502020204030204" pitchFamily="34" charset="0"/>
              </a:defRPr>
            </a:lvl1pPr>
          </a:lstStyle>
          <a:p>
            <a:r>
              <a:rPr lang="en-US" dirty="0"/>
              <a:t>Type in Screen Title</a:t>
            </a:r>
          </a:p>
        </p:txBody>
      </p:sp>
    </p:spTree>
    <p:custDataLst>
      <p:tags r:id="rId1"/>
    </p:custDataLst>
    <p:extLst>
      <p:ext uri="{BB962C8B-B14F-4D97-AF65-F5344CB8AC3E}">
        <p14:creationId xmlns:p14="http://schemas.microsoft.com/office/powerpoint/2010/main" val="4097976440"/>
      </p:ext>
    </p:extLst>
  </p:cSld>
  <p:clrMapOvr>
    <a:masterClrMapping/>
  </p:clrMapOvr>
  <p:extLst>
    <p:ext uri="{DCECCB84-F9BA-43D5-87BE-67443E8EF086}">
      <p15:sldGuideLst xmlns:p15="http://schemas.microsoft.com/office/powerpoint/2012/main">
        <p15:guide id="1" orient="horz" pos="2159">
          <p15:clr>
            <a:srgbClr val="FBAE40"/>
          </p15:clr>
        </p15:guide>
        <p15:guide id="2" pos="2624">
          <p15:clr>
            <a:srgbClr val="FBAE40"/>
          </p15:clr>
        </p15:guide>
        <p15:guide id="4" orient="horz" pos="594">
          <p15:clr>
            <a:srgbClr val="FBAE40"/>
          </p15:clr>
        </p15:guide>
        <p15:guide id="5" pos="96">
          <p15:clr>
            <a:srgbClr val="FBAE40"/>
          </p15:clr>
        </p15:guide>
        <p15:guide id="6" orient="horz" pos="81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ertical Tabs 1: Tabs and text">
    <p:spTree>
      <p:nvGrpSpPr>
        <p:cNvPr id="1" name=""/>
        <p:cNvGrpSpPr/>
        <p:nvPr/>
      </p:nvGrpSpPr>
      <p:grpSpPr>
        <a:xfrm>
          <a:off x="0" y="0"/>
          <a:ext cx="0" cy="0"/>
          <a:chOff x="0" y="0"/>
          <a:chExt cx="0" cy="0"/>
        </a:xfrm>
      </p:grpSpPr>
      <p:sp>
        <p:nvSpPr>
          <p:cNvPr id="28" name="Picture Placeholder">
            <a:extLst>
              <a:ext uri="{FF2B5EF4-FFF2-40B4-BE49-F238E27FC236}">
                <a16:creationId xmlns:a16="http://schemas.microsoft.com/office/drawing/2014/main" id="{90490598-2ACA-401C-AA16-7E7C0D325645}"/>
              </a:ext>
            </a:extLst>
          </p:cNvPr>
          <p:cNvSpPr>
            <a:spLocks noGrp="1"/>
          </p:cNvSpPr>
          <p:nvPr>
            <p:ph type="pic" sz="quarter" idx="14"/>
          </p:nvPr>
        </p:nvSpPr>
        <p:spPr>
          <a:xfrm>
            <a:off x="3081106" y="771918"/>
            <a:ext cx="6062895" cy="6078729"/>
          </a:xfrm>
          <a:prstGeom prst="rect">
            <a:avLst/>
          </a:prstGeom>
          <a:solidFill>
            <a:schemeClr val="accent4">
              <a:lumMod val="20000"/>
              <a:lumOff val="80000"/>
            </a:schemeClr>
          </a:solidFill>
        </p:spPr>
        <p:txBody>
          <a:bodyPr anchor="ctr" anchorCtr="0"/>
          <a:lstStyle>
            <a:lvl1pPr algn="ctr">
              <a:defRPr sz="1399">
                <a:solidFill>
                  <a:schemeClr val="tx1"/>
                </a:solidFill>
                <a:latin typeface="Calibri" panose="020F0502020204030204" pitchFamily="34" charset="0"/>
                <a:ea typeface="Open Sans" panose="020B0606030504020204" pitchFamily="34" charset="0"/>
                <a:cs typeface="Calibri" panose="020F0502020204030204" pitchFamily="34" charset="0"/>
              </a:defRPr>
            </a:lvl1pPr>
          </a:lstStyle>
          <a:p>
            <a:endParaRPr lang="en-US" dirty="0"/>
          </a:p>
        </p:txBody>
      </p:sp>
      <p:sp>
        <p:nvSpPr>
          <p:cNvPr id="11" name="Text Placeholder">
            <a:extLst>
              <a:ext uri="{FF2B5EF4-FFF2-40B4-BE49-F238E27FC236}">
                <a16:creationId xmlns:a16="http://schemas.microsoft.com/office/drawing/2014/main" id="{E84C84B7-CCF7-47F4-A306-0E554EBDD565}"/>
              </a:ext>
            </a:extLst>
          </p:cNvPr>
          <p:cNvSpPr>
            <a:spLocks noGrp="1"/>
          </p:cNvSpPr>
          <p:nvPr>
            <p:ph type="body" sz="quarter" idx="16" hasCustomPrompt="1"/>
          </p:nvPr>
        </p:nvSpPr>
        <p:spPr>
          <a:xfrm>
            <a:off x="3083858" y="5661928"/>
            <a:ext cx="6060143" cy="1188720"/>
          </a:xfrm>
          <a:prstGeom prst="rect">
            <a:avLst/>
          </a:prstGeom>
          <a:solidFill>
            <a:schemeClr val="bg1">
              <a:lumMod val="85000"/>
            </a:schemeClr>
          </a:solidFill>
        </p:spPr>
        <p:txBody>
          <a:bodyPr anchor="ctr">
            <a:normAutofit/>
          </a:bodyPr>
          <a:lstStyle>
            <a:lvl1pPr marL="0" indent="0" algn="ctr">
              <a:lnSpc>
                <a:spcPts val="2100"/>
              </a:lnSpc>
              <a:spcBef>
                <a:spcPts val="0"/>
              </a:spcBef>
              <a:spcAft>
                <a:spcPts val="799"/>
              </a:spcAft>
              <a:buNone/>
              <a:defRPr sz="1800" b="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228389" indent="-118762">
              <a:lnSpc>
                <a:spcPts val="1798"/>
              </a:lnSpc>
              <a:spcAft>
                <a:spcPts val="599"/>
              </a:spcAft>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nSpc>
                <a:spcPts val="1798"/>
              </a:lnSpc>
              <a:spcAft>
                <a:spcPts val="599"/>
              </a:spcAft>
              <a:buFont typeface="Calibri" panose="020F0502020204030204" pitchFamily="34" charset="0"/>
              <a:buChar char="―"/>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Click to add text</a:t>
            </a:r>
          </a:p>
        </p:txBody>
      </p:sp>
      <p:sp>
        <p:nvSpPr>
          <p:cNvPr id="16" name="Title">
            <a:extLst>
              <a:ext uri="{FF2B5EF4-FFF2-40B4-BE49-F238E27FC236}">
                <a16:creationId xmlns:a16="http://schemas.microsoft.com/office/drawing/2014/main" id="{E5BCC6D7-AB79-4B2D-8B47-D8BB1110297E}"/>
              </a:ext>
            </a:extLst>
          </p:cNvPr>
          <p:cNvSpPr>
            <a:spLocks noGrp="1"/>
          </p:cNvSpPr>
          <p:nvPr>
            <p:ph type="title" hasCustomPrompt="1"/>
          </p:nvPr>
        </p:nvSpPr>
        <p:spPr>
          <a:xfrm>
            <a:off x="231498" y="340684"/>
            <a:ext cx="8912502" cy="383216"/>
          </a:xfrm>
          <a:prstGeom prst="rect">
            <a:avLst/>
          </a:prstGeom>
        </p:spPr>
        <p:txBody>
          <a:bodyPr anchor="ctr" anchorCtr="0">
            <a:noAutofit/>
          </a:bodyPr>
          <a:lstStyle>
            <a:lvl1pPr>
              <a:defRPr sz="2200" b="1">
                <a:latin typeface="Calibri" panose="020F0502020204030204" pitchFamily="34" charset="0"/>
                <a:ea typeface="Open Sans" panose="020B0606030504020204" pitchFamily="34" charset="0"/>
                <a:cs typeface="Calibri" panose="020F0502020204030204" pitchFamily="34" charset="0"/>
              </a:defRPr>
            </a:lvl1pPr>
          </a:lstStyle>
          <a:p>
            <a:r>
              <a:rPr lang="en-US" dirty="0"/>
              <a:t>Type in Screen Title</a:t>
            </a:r>
          </a:p>
        </p:txBody>
      </p:sp>
      <p:sp>
        <p:nvSpPr>
          <p:cNvPr id="12" name="Tab 1">
            <a:extLst>
              <a:ext uri="{FF2B5EF4-FFF2-40B4-BE49-F238E27FC236}">
                <a16:creationId xmlns:a16="http://schemas.microsoft.com/office/drawing/2014/main" id="{2BEEEF32-164F-44B0-A63E-FA4A22C2926F}"/>
              </a:ext>
            </a:extLst>
          </p:cNvPr>
          <p:cNvSpPr>
            <a:spLocks noGrp="1"/>
          </p:cNvSpPr>
          <p:nvPr>
            <p:ph type="body" sz="quarter" idx="17" hasCustomPrompt="1"/>
          </p:nvPr>
        </p:nvSpPr>
        <p:spPr>
          <a:xfrm>
            <a:off x="-3471" y="761866"/>
            <a:ext cx="3084576" cy="1179522"/>
          </a:xfrm>
          <a:prstGeom prst="rect">
            <a:avLst/>
          </a:prstGeom>
          <a:solidFill>
            <a:srgbClr val="5A5A5A"/>
          </a:solidFill>
          <a:ln>
            <a:solidFill>
              <a:srgbClr val="A6A6A6"/>
            </a:solidFill>
          </a:ln>
        </p:spPr>
        <p:txBody>
          <a:bodyPr anchor="ctr">
            <a:normAutofit/>
          </a:bodyPr>
          <a:lstStyle>
            <a:lvl1pPr marL="0" indent="0" algn="ctr">
              <a:lnSpc>
                <a:spcPts val="2500"/>
              </a:lnSpc>
              <a:spcBef>
                <a:spcPts val="0"/>
              </a:spcBef>
              <a:spcAft>
                <a:spcPts val="0"/>
              </a:spcAft>
              <a:buNone/>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228389" indent="-118762">
              <a:lnSpc>
                <a:spcPts val="1798"/>
              </a:lnSpc>
              <a:spcAft>
                <a:spcPts val="599"/>
              </a:spcAft>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nSpc>
                <a:spcPts val="1798"/>
              </a:lnSpc>
              <a:spcAft>
                <a:spcPts val="599"/>
              </a:spcAft>
              <a:buFont typeface="Calibri" panose="020F0502020204030204" pitchFamily="34" charset="0"/>
              <a:buChar char="―"/>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Tab 1</a:t>
            </a:r>
          </a:p>
        </p:txBody>
      </p:sp>
      <p:sp>
        <p:nvSpPr>
          <p:cNvPr id="17" name="Tab 2">
            <a:extLst>
              <a:ext uri="{FF2B5EF4-FFF2-40B4-BE49-F238E27FC236}">
                <a16:creationId xmlns:a16="http://schemas.microsoft.com/office/drawing/2014/main" id="{85FE60C7-7D81-46C8-AF79-C21281484EEF}"/>
              </a:ext>
            </a:extLst>
          </p:cNvPr>
          <p:cNvSpPr>
            <a:spLocks noGrp="1"/>
          </p:cNvSpPr>
          <p:nvPr>
            <p:ph type="body" sz="quarter" idx="18" hasCustomPrompt="1"/>
          </p:nvPr>
        </p:nvSpPr>
        <p:spPr>
          <a:xfrm>
            <a:off x="0" y="1989181"/>
            <a:ext cx="3084576" cy="1179522"/>
          </a:xfrm>
          <a:prstGeom prst="rect">
            <a:avLst/>
          </a:prstGeom>
          <a:solidFill>
            <a:srgbClr val="00AEEF"/>
          </a:solidFill>
          <a:ln>
            <a:solidFill>
              <a:srgbClr val="A6A6A6"/>
            </a:solidFill>
          </a:ln>
        </p:spPr>
        <p:txBody>
          <a:bodyPr anchor="ctr">
            <a:normAutofit/>
          </a:bodyPr>
          <a:lstStyle>
            <a:lvl1pPr marL="0" indent="0" algn="ctr">
              <a:lnSpc>
                <a:spcPts val="2500"/>
              </a:lnSpc>
              <a:spcBef>
                <a:spcPts val="0"/>
              </a:spcBef>
              <a:spcAft>
                <a:spcPts val="0"/>
              </a:spcAft>
              <a:buNone/>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228389" indent="-118762">
              <a:lnSpc>
                <a:spcPts val="1798"/>
              </a:lnSpc>
              <a:spcAft>
                <a:spcPts val="599"/>
              </a:spcAft>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nSpc>
                <a:spcPts val="1798"/>
              </a:lnSpc>
              <a:spcAft>
                <a:spcPts val="599"/>
              </a:spcAft>
              <a:buFont typeface="Calibri" panose="020F0502020204030204" pitchFamily="34" charset="0"/>
              <a:buChar char="―"/>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Tab 2</a:t>
            </a:r>
          </a:p>
        </p:txBody>
      </p:sp>
      <p:sp>
        <p:nvSpPr>
          <p:cNvPr id="20" name="Tab 3">
            <a:extLst>
              <a:ext uri="{FF2B5EF4-FFF2-40B4-BE49-F238E27FC236}">
                <a16:creationId xmlns:a16="http://schemas.microsoft.com/office/drawing/2014/main" id="{78EFF785-6769-473F-AF71-751FD8ECD11E}"/>
              </a:ext>
            </a:extLst>
          </p:cNvPr>
          <p:cNvSpPr>
            <a:spLocks noGrp="1"/>
          </p:cNvSpPr>
          <p:nvPr>
            <p:ph type="body" sz="quarter" idx="20" hasCustomPrompt="1"/>
          </p:nvPr>
        </p:nvSpPr>
        <p:spPr>
          <a:xfrm>
            <a:off x="-3471" y="3216496"/>
            <a:ext cx="3084576" cy="1179522"/>
          </a:xfrm>
          <a:prstGeom prst="rect">
            <a:avLst/>
          </a:prstGeom>
          <a:solidFill>
            <a:srgbClr val="828282"/>
          </a:solidFill>
          <a:ln>
            <a:solidFill>
              <a:srgbClr val="A6A6A6"/>
            </a:solidFill>
          </a:ln>
        </p:spPr>
        <p:txBody>
          <a:bodyPr anchor="ctr">
            <a:normAutofit/>
          </a:bodyPr>
          <a:lstStyle>
            <a:lvl1pPr marL="0" indent="0" algn="ctr">
              <a:lnSpc>
                <a:spcPts val="2500"/>
              </a:lnSpc>
              <a:spcBef>
                <a:spcPts val="0"/>
              </a:spcBef>
              <a:spcAft>
                <a:spcPts val="0"/>
              </a:spcAft>
              <a:buNone/>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228389" indent="-118762">
              <a:lnSpc>
                <a:spcPts val="1798"/>
              </a:lnSpc>
              <a:spcAft>
                <a:spcPts val="599"/>
              </a:spcAft>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nSpc>
                <a:spcPts val="1798"/>
              </a:lnSpc>
              <a:spcAft>
                <a:spcPts val="599"/>
              </a:spcAft>
              <a:buFont typeface="Calibri" panose="020F0502020204030204" pitchFamily="34" charset="0"/>
              <a:buChar char="―"/>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Tab 3</a:t>
            </a:r>
          </a:p>
        </p:txBody>
      </p:sp>
      <p:sp>
        <p:nvSpPr>
          <p:cNvPr id="21" name="Tab 4">
            <a:extLst>
              <a:ext uri="{FF2B5EF4-FFF2-40B4-BE49-F238E27FC236}">
                <a16:creationId xmlns:a16="http://schemas.microsoft.com/office/drawing/2014/main" id="{4F19A24C-3B07-4E54-8B80-16A1ABC2B387}"/>
              </a:ext>
            </a:extLst>
          </p:cNvPr>
          <p:cNvSpPr>
            <a:spLocks noGrp="1"/>
          </p:cNvSpPr>
          <p:nvPr>
            <p:ph type="body" sz="quarter" idx="21" hasCustomPrompt="1"/>
          </p:nvPr>
        </p:nvSpPr>
        <p:spPr>
          <a:xfrm>
            <a:off x="-3471" y="4443811"/>
            <a:ext cx="3084576" cy="1179522"/>
          </a:xfrm>
          <a:prstGeom prst="rect">
            <a:avLst/>
          </a:prstGeom>
          <a:solidFill>
            <a:srgbClr val="828282"/>
          </a:solidFill>
          <a:ln>
            <a:solidFill>
              <a:srgbClr val="A6A6A6"/>
            </a:solidFill>
          </a:ln>
        </p:spPr>
        <p:txBody>
          <a:bodyPr anchor="ctr">
            <a:normAutofit/>
          </a:bodyPr>
          <a:lstStyle>
            <a:lvl1pPr marL="0" indent="0" algn="ctr">
              <a:lnSpc>
                <a:spcPts val="2500"/>
              </a:lnSpc>
              <a:spcBef>
                <a:spcPts val="0"/>
              </a:spcBef>
              <a:spcAft>
                <a:spcPts val="0"/>
              </a:spcAft>
              <a:buNone/>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228389" indent="-118762">
              <a:lnSpc>
                <a:spcPts val="1798"/>
              </a:lnSpc>
              <a:spcAft>
                <a:spcPts val="599"/>
              </a:spcAft>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nSpc>
                <a:spcPts val="1798"/>
              </a:lnSpc>
              <a:spcAft>
                <a:spcPts val="599"/>
              </a:spcAft>
              <a:buFont typeface="Calibri" panose="020F0502020204030204" pitchFamily="34" charset="0"/>
              <a:buChar char="―"/>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Tab 4</a:t>
            </a:r>
          </a:p>
        </p:txBody>
      </p:sp>
      <p:sp>
        <p:nvSpPr>
          <p:cNvPr id="22" name="Tab 5">
            <a:extLst>
              <a:ext uri="{FF2B5EF4-FFF2-40B4-BE49-F238E27FC236}">
                <a16:creationId xmlns:a16="http://schemas.microsoft.com/office/drawing/2014/main" id="{CE6898D4-FAF8-4273-8C93-5BFF4DA49646}"/>
              </a:ext>
            </a:extLst>
          </p:cNvPr>
          <p:cNvSpPr>
            <a:spLocks noGrp="1"/>
          </p:cNvSpPr>
          <p:nvPr>
            <p:ph type="body" sz="quarter" idx="22" hasCustomPrompt="1"/>
          </p:nvPr>
        </p:nvSpPr>
        <p:spPr>
          <a:xfrm>
            <a:off x="-3471" y="5671126"/>
            <a:ext cx="3084576" cy="1179522"/>
          </a:xfrm>
          <a:prstGeom prst="rect">
            <a:avLst/>
          </a:prstGeom>
          <a:solidFill>
            <a:srgbClr val="828282"/>
          </a:solidFill>
          <a:ln>
            <a:solidFill>
              <a:srgbClr val="A6A6A6"/>
            </a:solidFill>
          </a:ln>
        </p:spPr>
        <p:txBody>
          <a:bodyPr anchor="ctr">
            <a:normAutofit/>
          </a:bodyPr>
          <a:lstStyle>
            <a:lvl1pPr marL="0" indent="0" algn="ctr">
              <a:lnSpc>
                <a:spcPts val="2500"/>
              </a:lnSpc>
              <a:spcBef>
                <a:spcPts val="0"/>
              </a:spcBef>
              <a:spcAft>
                <a:spcPts val="0"/>
              </a:spcAft>
              <a:buNone/>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228389" indent="-118762">
              <a:lnSpc>
                <a:spcPts val="1798"/>
              </a:lnSpc>
              <a:spcAft>
                <a:spcPts val="599"/>
              </a:spcAft>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nSpc>
                <a:spcPts val="1798"/>
              </a:lnSpc>
              <a:spcAft>
                <a:spcPts val="599"/>
              </a:spcAft>
              <a:buFont typeface="Calibri" panose="020F0502020204030204" pitchFamily="34" charset="0"/>
              <a:buChar char="―"/>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Tab 5</a:t>
            </a:r>
          </a:p>
        </p:txBody>
      </p:sp>
    </p:spTree>
    <p:custDataLst>
      <p:tags r:id="rId1"/>
    </p:custDataLst>
    <p:extLst>
      <p:ext uri="{BB962C8B-B14F-4D97-AF65-F5344CB8AC3E}">
        <p14:creationId xmlns:p14="http://schemas.microsoft.com/office/powerpoint/2010/main" val="2625657996"/>
      </p:ext>
    </p:extLst>
  </p:cSld>
  <p:clrMapOvr>
    <a:masterClrMapping/>
  </p:clrMapOvr>
  <p:extLst>
    <p:ext uri="{DCECCB84-F9BA-43D5-87BE-67443E8EF086}">
      <p15:sldGuideLst xmlns:p15="http://schemas.microsoft.com/office/powerpoint/2012/main">
        <p15:guide id="1" orient="horz" pos="2159">
          <p15:clr>
            <a:srgbClr val="FBAE40"/>
          </p15:clr>
        </p15:guide>
        <p15:guide id="2" pos="2624">
          <p15:clr>
            <a:srgbClr val="FBAE40"/>
          </p15:clr>
        </p15:guide>
        <p15:guide id="4" orient="horz" pos="594">
          <p15:clr>
            <a:srgbClr val="FBAE40"/>
          </p15:clr>
        </p15:guide>
        <p15:guide id="5" pos="96">
          <p15:clr>
            <a:srgbClr val="FBAE40"/>
          </p15:clr>
        </p15:guide>
        <p15:guide id="6" orient="horz" pos="81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ertical Tabs 1: Small Images">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A8F71112-48AD-42F2-B6A5-BBFB5E83B06D}"/>
              </a:ext>
            </a:extLst>
          </p:cNvPr>
          <p:cNvSpPr/>
          <p:nvPr userDrawn="1"/>
        </p:nvSpPr>
        <p:spPr>
          <a:xfrm>
            <a:off x="3081106" y="762000"/>
            <a:ext cx="6062895" cy="6096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6" dirty="0"/>
          </a:p>
        </p:txBody>
      </p:sp>
      <p:sp>
        <p:nvSpPr>
          <p:cNvPr id="13" name="Picture Placeholder">
            <a:extLst>
              <a:ext uri="{FF2B5EF4-FFF2-40B4-BE49-F238E27FC236}">
                <a16:creationId xmlns:a16="http://schemas.microsoft.com/office/drawing/2014/main" id="{023BBCC4-B9F9-479E-B040-48C0E25C902A}"/>
              </a:ext>
            </a:extLst>
          </p:cNvPr>
          <p:cNvSpPr>
            <a:spLocks noGrp="1"/>
          </p:cNvSpPr>
          <p:nvPr>
            <p:ph type="pic" sz="quarter" idx="14"/>
          </p:nvPr>
        </p:nvSpPr>
        <p:spPr>
          <a:xfrm>
            <a:off x="3503423" y="1104900"/>
            <a:ext cx="5205984" cy="5469855"/>
          </a:xfrm>
          <a:prstGeom prst="rect">
            <a:avLst/>
          </a:prstGeom>
          <a:solidFill>
            <a:schemeClr val="accent4">
              <a:lumMod val="20000"/>
              <a:lumOff val="80000"/>
            </a:schemeClr>
          </a:solidFill>
        </p:spPr>
        <p:txBody>
          <a:bodyPr anchor="ctr" anchorCtr="0"/>
          <a:lstStyle>
            <a:lvl1pPr algn="ctr">
              <a:defRPr sz="1399">
                <a:solidFill>
                  <a:schemeClr val="tx1"/>
                </a:solidFill>
                <a:latin typeface="Calibri" panose="020F0502020204030204" pitchFamily="34" charset="0"/>
                <a:ea typeface="Open Sans" panose="020B0606030504020204" pitchFamily="34" charset="0"/>
                <a:cs typeface="Calibri" panose="020F0502020204030204" pitchFamily="34" charset="0"/>
              </a:defRPr>
            </a:lvl1pPr>
          </a:lstStyle>
          <a:p>
            <a:endParaRPr lang="en-US" dirty="0"/>
          </a:p>
        </p:txBody>
      </p:sp>
      <p:sp>
        <p:nvSpPr>
          <p:cNvPr id="14" name="Title">
            <a:extLst>
              <a:ext uri="{FF2B5EF4-FFF2-40B4-BE49-F238E27FC236}">
                <a16:creationId xmlns:a16="http://schemas.microsoft.com/office/drawing/2014/main" id="{B240866C-2859-4814-B7D3-E2E09FA63965}"/>
              </a:ext>
            </a:extLst>
          </p:cNvPr>
          <p:cNvSpPr>
            <a:spLocks noGrp="1"/>
          </p:cNvSpPr>
          <p:nvPr>
            <p:ph type="title" hasCustomPrompt="1"/>
          </p:nvPr>
        </p:nvSpPr>
        <p:spPr>
          <a:xfrm>
            <a:off x="231498" y="340684"/>
            <a:ext cx="8912502" cy="383216"/>
          </a:xfrm>
          <a:prstGeom prst="rect">
            <a:avLst/>
          </a:prstGeom>
        </p:spPr>
        <p:txBody>
          <a:bodyPr anchor="ctr" anchorCtr="0">
            <a:noAutofit/>
          </a:bodyPr>
          <a:lstStyle>
            <a:lvl1pPr>
              <a:defRPr sz="2200" b="1">
                <a:latin typeface="Calibri" panose="020F0502020204030204" pitchFamily="34" charset="0"/>
                <a:ea typeface="Open Sans" panose="020B0606030504020204" pitchFamily="34" charset="0"/>
                <a:cs typeface="Calibri" panose="020F0502020204030204" pitchFamily="34" charset="0"/>
              </a:defRPr>
            </a:lvl1pPr>
          </a:lstStyle>
          <a:p>
            <a:r>
              <a:rPr lang="en-US" dirty="0"/>
              <a:t>Type in Screen Title</a:t>
            </a:r>
          </a:p>
        </p:txBody>
      </p:sp>
      <p:sp>
        <p:nvSpPr>
          <p:cNvPr id="19" name="Tab 1">
            <a:extLst>
              <a:ext uri="{FF2B5EF4-FFF2-40B4-BE49-F238E27FC236}">
                <a16:creationId xmlns:a16="http://schemas.microsoft.com/office/drawing/2014/main" id="{2A978AD1-A6B8-46F1-99A5-CFEEE08425B5}"/>
              </a:ext>
            </a:extLst>
          </p:cNvPr>
          <p:cNvSpPr>
            <a:spLocks noGrp="1"/>
          </p:cNvSpPr>
          <p:nvPr>
            <p:ph type="body" sz="quarter" idx="17" hasCustomPrompt="1"/>
          </p:nvPr>
        </p:nvSpPr>
        <p:spPr>
          <a:xfrm>
            <a:off x="-3471" y="761866"/>
            <a:ext cx="3084576" cy="1179522"/>
          </a:xfrm>
          <a:prstGeom prst="rect">
            <a:avLst/>
          </a:prstGeom>
          <a:solidFill>
            <a:srgbClr val="5A5A5A"/>
          </a:solidFill>
          <a:ln>
            <a:solidFill>
              <a:srgbClr val="A6A6A6"/>
            </a:solidFill>
          </a:ln>
        </p:spPr>
        <p:txBody>
          <a:bodyPr anchor="ctr">
            <a:normAutofit/>
          </a:bodyPr>
          <a:lstStyle>
            <a:lvl1pPr marL="0" indent="0" algn="ctr">
              <a:lnSpc>
                <a:spcPts val="2500"/>
              </a:lnSpc>
              <a:spcBef>
                <a:spcPts val="0"/>
              </a:spcBef>
              <a:spcAft>
                <a:spcPts val="0"/>
              </a:spcAft>
              <a:buNone/>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228389" indent="-118762">
              <a:lnSpc>
                <a:spcPts val="1798"/>
              </a:lnSpc>
              <a:spcAft>
                <a:spcPts val="599"/>
              </a:spcAft>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nSpc>
                <a:spcPts val="1798"/>
              </a:lnSpc>
              <a:spcAft>
                <a:spcPts val="599"/>
              </a:spcAft>
              <a:buFont typeface="Calibri" panose="020F0502020204030204" pitchFamily="34" charset="0"/>
              <a:buChar char="―"/>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Tab 1</a:t>
            </a:r>
          </a:p>
        </p:txBody>
      </p:sp>
      <p:sp>
        <p:nvSpPr>
          <p:cNvPr id="20" name="Tab 2">
            <a:extLst>
              <a:ext uri="{FF2B5EF4-FFF2-40B4-BE49-F238E27FC236}">
                <a16:creationId xmlns:a16="http://schemas.microsoft.com/office/drawing/2014/main" id="{9636ACA4-7B97-49A3-A395-F187A2A5CE56}"/>
              </a:ext>
            </a:extLst>
          </p:cNvPr>
          <p:cNvSpPr>
            <a:spLocks noGrp="1"/>
          </p:cNvSpPr>
          <p:nvPr>
            <p:ph type="body" sz="quarter" idx="18" hasCustomPrompt="1"/>
          </p:nvPr>
        </p:nvSpPr>
        <p:spPr>
          <a:xfrm>
            <a:off x="0" y="1989181"/>
            <a:ext cx="3084576" cy="1179522"/>
          </a:xfrm>
          <a:prstGeom prst="rect">
            <a:avLst/>
          </a:prstGeom>
          <a:solidFill>
            <a:srgbClr val="5A5A5A"/>
          </a:solidFill>
          <a:ln>
            <a:solidFill>
              <a:srgbClr val="A6A6A6"/>
            </a:solidFill>
          </a:ln>
        </p:spPr>
        <p:txBody>
          <a:bodyPr anchor="ctr">
            <a:normAutofit/>
          </a:bodyPr>
          <a:lstStyle>
            <a:lvl1pPr marL="0" indent="0" algn="ctr">
              <a:lnSpc>
                <a:spcPts val="2500"/>
              </a:lnSpc>
              <a:spcBef>
                <a:spcPts val="0"/>
              </a:spcBef>
              <a:spcAft>
                <a:spcPts val="0"/>
              </a:spcAft>
              <a:buNone/>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228389" indent="-118762">
              <a:lnSpc>
                <a:spcPts val="1798"/>
              </a:lnSpc>
              <a:spcAft>
                <a:spcPts val="599"/>
              </a:spcAft>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nSpc>
                <a:spcPts val="1798"/>
              </a:lnSpc>
              <a:spcAft>
                <a:spcPts val="599"/>
              </a:spcAft>
              <a:buFont typeface="Calibri" panose="020F0502020204030204" pitchFamily="34" charset="0"/>
              <a:buChar char="―"/>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Tab 2</a:t>
            </a:r>
          </a:p>
        </p:txBody>
      </p:sp>
      <p:sp>
        <p:nvSpPr>
          <p:cNvPr id="21" name="Tab 3">
            <a:extLst>
              <a:ext uri="{FF2B5EF4-FFF2-40B4-BE49-F238E27FC236}">
                <a16:creationId xmlns:a16="http://schemas.microsoft.com/office/drawing/2014/main" id="{357C1538-38A2-40AF-AD2F-8802DC8AA962}"/>
              </a:ext>
            </a:extLst>
          </p:cNvPr>
          <p:cNvSpPr>
            <a:spLocks noGrp="1"/>
          </p:cNvSpPr>
          <p:nvPr>
            <p:ph type="body" sz="quarter" idx="20" hasCustomPrompt="1"/>
          </p:nvPr>
        </p:nvSpPr>
        <p:spPr>
          <a:xfrm>
            <a:off x="-3471" y="3216496"/>
            <a:ext cx="3084576" cy="1179522"/>
          </a:xfrm>
          <a:prstGeom prst="rect">
            <a:avLst/>
          </a:prstGeom>
          <a:solidFill>
            <a:srgbClr val="00AEEF"/>
          </a:solidFill>
          <a:ln>
            <a:solidFill>
              <a:srgbClr val="A6A6A6"/>
            </a:solidFill>
          </a:ln>
        </p:spPr>
        <p:txBody>
          <a:bodyPr anchor="ctr">
            <a:normAutofit/>
          </a:bodyPr>
          <a:lstStyle>
            <a:lvl1pPr marL="0" indent="0" algn="ctr">
              <a:lnSpc>
                <a:spcPts val="2500"/>
              </a:lnSpc>
              <a:spcBef>
                <a:spcPts val="0"/>
              </a:spcBef>
              <a:spcAft>
                <a:spcPts val="0"/>
              </a:spcAft>
              <a:buNone/>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228389" indent="-118762">
              <a:lnSpc>
                <a:spcPts val="1798"/>
              </a:lnSpc>
              <a:spcAft>
                <a:spcPts val="599"/>
              </a:spcAft>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nSpc>
                <a:spcPts val="1798"/>
              </a:lnSpc>
              <a:spcAft>
                <a:spcPts val="599"/>
              </a:spcAft>
              <a:buFont typeface="Calibri" panose="020F0502020204030204" pitchFamily="34" charset="0"/>
              <a:buChar char="―"/>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Tab 3</a:t>
            </a:r>
          </a:p>
        </p:txBody>
      </p:sp>
      <p:sp>
        <p:nvSpPr>
          <p:cNvPr id="22" name="Tab 4">
            <a:extLst>
              <a:ext uri="{FF2B5EF4-FFF2-40B4-BE49-F238E27FC236}">
                <a16:creationId xmlns:a16="http://schemas.microsoft.com/office/drawing/2014/main" id="{ECD4E726-E8D7-4ED9-ADBC-D6E2631D824E}"/>
              </a:ext>
            </a:extLst>
          </p:cNvPr>
          <p:cNvSpPr>
            <a:spLocks noGrp="1"/>
          </p:cNvSpPr>
          <p:nvPr>
            <p:ph type="body" sz="quarter" idx="21" hasCustomPrompt="1"/>
          </p:nvPr>
        </p:nvSpPr>
        <p:spPr>
          <a:xfrm>
            <a:off x="-3471" y="4443811"/>
            <a:ext cx="3084576" cy="1179522"/>
          </a:xfrm>
          <a:prstGeom prst="rect">
            <a:avLst/>
          </a:prstGeom>
          <a:solidFill>
            <a:srgbClr val="828282"/>
          </a:solidFill>
          <a:ln>
            <a:solidFill>
              <a:srgbClr val="A6A6A6"/>
            </a:solidFill>
          </a:ln>
        </p:spPr>
        <p:txBody>
          <a:bodyPr anchor="ctr">
            <a:normAutofit/>
          </a:bodyPr>
          <a:lstStyle>
            <a:lvl1pPr marL="0" indent="0" algn="ctr">
              <a:lnSpc>
                <a:spcPts val="2500"/>
              </a:lnSpc>
              <a:spcBef>
                <a:spcPts val="0"/>
              </a:spcBef>
              <a:spcAft>
                <a:spcPts val="0"/>
              </a:spcAft>
              <a:buNone/>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228389" indent="-118762">
              <a:lnSpc>
                <a:spcPts val="1798"/>
              </a:lnSpc>
              <a:spcAft>
                <a:spcPts val="599"/>
              </a:spcAft>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nSpc>
                <a:spcPts val="1798"/>
              </a:lnSpc>
              <a:spcAft>
                <a:spcPts val="599"/>
              </a:spcAft>
              <a:buFont typeface="Calibri" panose="020F0502020204030204" pitchFamily="34" charset="0"/>
              <a:buChar char="―"/>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Tab 4</a:t>
            </a:r>
          </a:p>
        </p:txBody>
      </p:sp>
      <p:sp>
        <p:nvSpPr>
          <p:cNvPr id="23" name="Tab 5">
            <a:extLst>
              <a:ext uri="{FF2B5EF4-FFF2-40B4-BE49-F238E27FC236}">
                <a16:creationId xmlns:a16="http://schemas.microsoft.com/office/drawing/2014/main" id="{45E0F001-7BB6-4843-91AB-04D0E7372119}"/>
              </a:ext>
            </a:extLst>
          </p:cNvPr>
          <p:cNvSpPr>
            <a:spLocks noGrp="1"/>
          </p:cNvSpPr>
          <p:nvPr>
            <p:ph type="body" sz="quarter" idx="22" hasCustomPrompt="1"/>
          </p:nvPr>
        </p:nvSpPr>
        <p:spPr>
          <a:xfrm>
            <a:off x="-3471" y="5671126"/>
            <a:ext cx="3084576" cy="1179522"/>
          </a:xfrm>
          <a:prstGeom prst="rect">
            <a:avLst/>
          </a:prstGeom>
          <a:solidFill>
            <a:srgbClr val="828282"/>
          </a:solidFill>
          <a:ln>
            <a:solidFill>
              <a:srgbClr val="A6A6A6"/>
            </a:solidFill>
          </a:ln>
        </p:spPr>
        <p:txBody>
          <a:bodyPr anchor="ctr">
            <a:normAutofit/>
          </a:bodyPr>
          <a:lstStyle>
            <a:lvl1pPr marL="0" indent="0" algn="ctr">
              <a:lnSpc>
                <a:spcPts val="2500"/>
              </a:lnSpc>
              <a:spcBef>
                <a:spcPts val="0"/>
              </a:spcBef>
              <a:spcAft>
                <a:spcPts val="0"/>
              </a:spcAft>
              <a:buNone/>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228389" indent="-118762">
              <a:lnSpc>
                <a:spcPts val="1798"/>
              </a:lnSpc>
              <a:spcAft>
                <a:spcPts val="599"/>
              </a:spcAft>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nSpc>
                <a:spcPts val="1798"/>
              </a:lnSpc>
              <a:spcAft>
                <a:spcPts val="599"/>
              </a:spcAft>
              <a:buFont typeface="Calibri" panose="020F0502020204030204" pitchFamily="34" charset="0"/>
              <a:buChar char="―"/>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Tab 5</a:t>
            </a:r>
          </a:p>
        </p:txBody>
      </p:sp>
    </p:spTree>
    <p:custDataLst>
      <p:tags r:id="rId1"/>
    </p:custDataLst>
    <p:extLst>
      <p:ext uri="{BB962C8B-B14F-4D97-AF65-F5344CB8AC3E}">
        <p14:creationId xmlns:p14="http://schemas.microsoft.com/office/powerpoint/2010/main" val="744693556"/>
      </p:ext>
    </p:extLst>
  </p:cSld>
  <p:clrMapOvr>
    <a:masterClrMapping/>
  </p:clrMapOvr>
  <p:extLst>
    <p:ext uri="{DCECCB84-F9BA-43D5-87BE-67443E8EF086}">
      <p15:sldGuideLst xmlns:p15="http://schemas.microsoft.com/office/powerpoint/2012/main">
        <p15:guide id="1" orient="horz" pos="2159">
          <p15:clr>
            <a:srgbClr val="FBAE40"/>
          </p15:clr>
        </p15:guide>
        <p15:guide id="2" pos="2624">
          <p15:clr>
            <a:srgbClr val="FBAE40"/>
          </p15:clr>
        </p15:guide>
        <p15:guide id="4" orient="horz" pos="594">
          <p15:clr>
            <a:srgbClr val="FBAE40"/>
          </p15:clr>
        </p15:guide>
        <p15:guide id="5" pos="96">
          <p15:clr>
            <a:srgbClr val="FBAE40"/>
          </p15:clr>
        </p15:guide>
        <p15:guide id="6" orient="horz" pos="81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ertical Tabs 1: Sm Images with text">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A8F71112-48AD-42F2-B6A5-BBFB5E83B06D}"/>
              </a:ext>
            </a:extLst>
          </p:cNvPr>
          <p:cNvSpPr/>
          <p:nvPr userDrawn="1"/>
        </p:nvSpPr>
        <p:spPr>
          <a:xfrm>
            <a:off x="3081106" y="762001"/>
            <a:ext cx="6062895" cy="6096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6" dirty="0"/>
          </a:p>
        </p:txBody>
      </p:sp>
      <p:sp>
        <p:nvSpPr>
          <p:cNvPr id="14" name="Picture Placeholder">
            <a:extLst>
              <a:ext uri="{FF2B5EF4-FFF2-40B4-BE49-F238E27FC236}">
                <a16:creationId xmlns:a16="http://schemas.microsoft.com/office/drawing/2014/main" id="{DCD4F158-C788-4A7C-8533-32072037EF96}"/>
              </a:ext>
            </a:extLst>
          </p:cNvPr>
          <p:cNvSpPr>
            <a:spLocks noGrp="1"/>
          </p:cNvSpPr>
          <p:nvPr>
            <p:ph type="pic" sz="quarter" idx="14"/>
          </p:nvPr>
        </p:nvSpPr>
        <p:spPr>
          <a:xfrm>
            <a:off x="4517131" y="1852987"/>
            <a:ext cx="3072384" cy="2728481"/>
          </a:xfrm>
          <a:prstGeom prst="rect">
            <a:avLst/>
          </a:prstGeom>
          <a:solidFill>
            <a:schemeClr val="accent4">
              <a:lumMod val="20000"/>
              <a:lumOff val="80000"/>
            </a:schemeClr>
          </a:solidFill>
        </p:spPr>
        <p:txBody>
          <a:bodyPr anchor="ctr" anchorCtr="0"/>
          <a:lstStyle>
            <a:lvl1pPr algn="ctr">
              <a:defRPr sz="1399">
                <a:solidFill>
                  <a:schemeClr val="tx1"/>
                </a:solidFill>
                <a:latin typeface="Calibri" panose="020F0502020204030204" pitchFamily="34" charset="0"/>
                <a:ea typeface="Open Sans" panose="020B0606030504020204" pitchFamily="34" charset="0"/>
                <a:cs typeface="Calibri" panose="020F0502020204030204" pitchFamily="34" charset="0"/>
              </a:defRPr>
            </a:lvl1pPr>
          </a:lstStyle>
          <a:p>
            <a:endParaRPr lang="en-US" dirty="0"/>
          </a:p>
        </p:txBody>
      </p:sp>
      <p:sp>
        <p:nvSpPr>
          <p:cNvPr id="15" name="Tab title">
            <a:extLst>
              <a:ext uri="{FF2B5EF4-FFF2-40B4-BE49-F238E27FC236}">
                <a16:creationId xmlns:a16="http://schemas.microsoft.com/office/drawing/2014/main" id="{4927CA81-6E82-4A05-B477-F3E3ABEA6460}"/>
              </a:ext>
            </a:extLst>
          </p:cNvPr>
          <p:cNvSpPr>
            <a:spLocks noGrp="1"/>
          </p:cNvSpPr>
          <p:nvPr>
            <p:ph type="body" sz="quarter" idx="24" hasCustomPrompt="1"/>
          </p:nvPr>
        </p:nvSpPr>
        <p:spPr>
          <a:xfrm>
            <a:off x="3623477" y="1115661"/>
            <a:ext cx="4845049" cy="576362"/>
          </a:xfrm>
          <a:prstGeom prst="rect">
            <a:avLst/>
          </a:prstGeom>
        </p:spPr>
        <p:txBody>
          <a:bodyPr anchor="b" anchorCtr="0"/>
          <a:lstStyle>
            <a:lvl1pPr algn="ctr">
              <a:lnSpc>
                <a:spcPts val="2500"/>
              </a:lnSpc>
              <a:defRPr sz="2300" b="1">
                <a:solidFill>
                  <a:srgbClr val="0086B3"/>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US" dirty="0"/>
              <a:t>Tab Title</a:t>
            </a:r>
          </a:p>
        </p:txBody>
      </p:sp>
      <p:sp>
        <p:nvSpPr>
          <p:cNvPr id="16" name="Title">
            <a:extLst>
              <a:ext uri="{FF2B5EF4-FFF2-40B4-BE49-F238E27FC236}">
                <a16:creationId xmlns:a16="http://schemas.microsoft.com/office/drawing/2014/main" id="{56A59277-3DE6-49C7-8DB5-73C319FDE354}"/>
              </a:ext>
            </a:extLst>
          </p:cNvPr>
          <p:cNvSpPr>
            <a:spLocks noGrp="1"/>
          </p:cNvSpPr>
          <p:nvPr>
            <p:ph type="title" hasCustomPrompt="1"/>
          </p:nvPr>
        </p:nvSpPr>
        <p:spPr>
          <a:xfrm>
            <a:off x="231498" y="340684"/>
            <a:ext cx="8912502" cy="383216"/>
          </a:xfrm>
          <a:prstGeom prst="rect">
            <a:avLst/>
          </a:prstGeom>
        </p:spPr>
        <p:txBody>
          <a:bodyPr anchor="ctr" anchorCtr="0">
            <a:noAutofit/>
          </a:bodyPr>
          <a:lstStyle>
            <a:lvl1pPr>
              <a:defRPr sz="2200" b="1">
                <a:latin typeface="Calibri" panose="020F0502020204030204" pitchFamily="34" charset="0"/>
                <a:ea typeface="Open Sans" panose="020B0606030504020204" pitchFamily="34" charset="0"/>
                <a:cs typeface="Calibri" panose="020F0502020204030204" pitchFamily="34" charset="0"/>
              </a:defRPr>
            </a:lvl1pPr>
          </a:lstStyle>
          <a:p>
            <a:r>
              <a:rPr lang="en-US" dirty="0"/>
              <a:t>Type in Screen Title</a:t>
            </a:r>
          </a:p>
        </p:txBody>
      </p:sp>
      <p:sp>
        <p:nvSpPr>
          <p:cNvPr id="3" name="Text Placeholder 2">
            <a:extLst>
              <a:ext uri="{FF2B5EF4-FFF2-40B4-BE49-F238E27FC236}">
                <a16:creationId xmlns:a16="http://schemas.microsoft.com/office/drawing/2014/main" id="{796107C4-4230-4117-9247-AFCFFDEE7884}"/>
              </a:ext>
            </a:extLst>
          </p:cNvPr>
          <p:cNvSpPr>
            <a:spLocks noGrp="1"/>
          </p:cNvSpPr>
          <p:nvPr>
            <p:ph type="body" sz="quarter" idx="26"/>
          </p:nvPr>
        </p:nvSpPr>
        <p:spPr>
          <a:xfrm>
            <a:off x="3623477" y="4742433"/>
            <a:ext cx="4913694" cy="1564776"/>
          </a:xfrm>
          <a:prstGeom prst="rect">
            <a:avLst/>
          </a:prstGeom>
        </p:spPr>
        <p:txBody>
          <a:bodyPr/>
          <a:lstStyle>
            <a:lvl1pPr algn="ctr">
              <a:lnSpc>
                <a:spcPts val="2100"/>
              </a:lnSpc>
              <a:defRPr>
                <a:latin typeface="Calibri" panose="020F0502020204030204" pitchFamily="34" charset="0"/>
                <a:ea typeface="Open Sans" panose="020B0606030504020204" pitchFamily="34" charset="0"/>
                <a:cs typeface="Calibri" panose="020F0502020204030204" pitchFamily="34" charset="0"/>
              </a:defRPr>
            </a:lvl1pPr>
            <a:lvl2pPr algn="ctr">
              <a:lnSpc>
                <a:spcPts val="1900"/>
              </a:lnSpc>
              <a:spcBef>
                <a:spcPts val="200"/>
              </a:spcBef>
              <a:defRPr sz="1600"/>
            </a:lvl2pPr>
          </a:lstStyle>
          <a:p>
            <a:pPr lvl="0"/>
            <a:r>
              <a:rPr lang="en-US" dirty="0"/>
              <a:t>Edit Master text styles</a:t>
            </a:r>
          </a:p>
          <a:p>
            <a:pPr lvl="1"/>
            <a:r>
              <a:rPr lang="en-US" dirty="0"/>
              <a:t>Second level</a:t>
            </a:r>
          </a:p>
        </p:txBody>
      </p:sp>
      <p:sp>
        <p:nvSpPr>
          <p:cNvPr id="13" name="Tab 1">
            <a:extLst>
              <a:ext uri="{FF2B5EF4-FFF2-40B4-BE49-F238E27FC236}">
                <a16:creationId xmlns:a16="http://schemas.microsoft.com/office/drawing/2014/main" id="{7C94A734-DCC0-4963-A892-03E411689B55}"/>
              </a:ext>
            </a:extLst>
          </p:cNvPr>
          <p:cNvSpPr>
            <a:spLocks noGrp="1"/>
          </p:cNvSpPr>
          <p:nvPr>
            <p:ph type="body" sz="quarter" idx="17" hasCustomPrompt="1"/>
          </p:nvPr>
        </p:nvSpPr>
        <p:spPr>
          <a:xfrm>
            <a:off x="-3471" y="761866"/>
            <a:ext cx="3084576" cy="1179522"/>
          </a:xfrm>
          <a:prstGeom prst="rect">
            <a:avLst/>
          </a:prstGeom>
          <a:solidFill>
            <a:srgbClr val="5A5A5A"/>
          </a:solidFill>
          <a:ln>
            <a:solidFill>
              <a:srgbClr val="A6A6A6"/>
            </a:solidFill>
          </a:ln>
        </p:spPr>
        <p:txBody>
          <a:bodyPr anchor="ctr">
            <a:normAutofit/>
          </a:bodyPr>
          <a:lstStyle>
            <a:lvl1pPr marL="0" indent="0" algn="ctr">
              <a:lnSpc>
                <a:spcPts val="2500"/>
              </a:lnSpc>
              <a:spcBef>
                <a:spcPts val="0"/>
              </a:spcBef>
              <a:spcAft>
                <a:spcPts val="0"/>
              </a:spcAft>
              <a:buNone/>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228389" indent="-118762">
              <a:lnSpc>
                <a:spcPts val="1798"/>
              </a:lnSpc>
              <a:spcAft>
                <a:spcPts val="599"/>
              </a:spcAft>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nSpc>
                <a:spcPts val="1798"/>
              </a:lnSpc>
              <a:spcAft>
                <a:spcPts val="599"/>
              </a:spcAft>
              <a:buFont typeface="Calibri" panose="020F0502020204030204" pitchFamily="34" charset="0"/>
              <a:buChar char="―"/>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Tab 1</a:t>
            </a:r>
          </a:p>
        </p:txBody>
      </p:sp>
      <p:sp>
        <p:nvSpPr>
          <p:cNvPr id="17" name="Tab 2">
            <a:extLst>
              <a:ext uri="{FF2B5EF4-FFF2-40B4-BE49-F238E27FC236}">
                <a16:creationId xmlns:a16="http://schemas.microsoft.com/office/drawing/2014/main" id="{F03E230F-F91E-4867-A2CF-52ADDE331825}"/>
              </a:ext>
            </a:extLst>
          </p:cNvPr>
          <p:cNvSpPr>
            <a:spLocks noGrp="1"/>
          </p:cNvSpPr>
          <p:nvPr>
            <p:ph type="body" sz="quarter" idx="18" hasCustomPrompt="1"/>
          </p:nvPr>
        </p:nvSpPr>
        <p:spPr>
          <a:xfrm>
            <a:off x="0" y="1989181"/>
            <a:ext cx="3084576" cy="1179522"/>
          </a:xfrm>
          <a:prstGeom prst="rect">
            <a:avLst/>
          </a:prstGeom>
          <a:solidFill>
            <a:srgbClr val="5A5A5A"/>
          </a:solidFill>
          <a:ln>
            <a:solidFill>
              <a:srgbClr val="A6A6A6"/>
            </a:solidFill>
          </a:ln>
        </p:spPr>
        <p:txBody>
          <a:bodyPr anchor="ctr">
            <a:normAutofit/>
          </a:bodyPr>
          <a:lstStyle>
            <a:lvl1pPr marL="0" indent="0" algn="ctr">
              <a:lnSpc>
                <a:spcPts val="2500"/>
              </a:lnSpc>
              <a:spcBef>
                <a:spcPts val="0"/>
              </a:spcBef>
              <a:spcAft>
                <a:spcPts val="0"/>
              </a:spcAft>
              <a:buNone/>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228389" indent="-118762">
              <a:lnSpc>
                <a:spcPts val="1798"/>
              </a:lnSpc>
              <a:spcAft>
                <a:spcPts val="599"/>
              </a:spcAft>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nSpc>
                <a:spcPts val="1798"/>
              </a:lnSpc>
              <a:spcAft>
                <a:spcPts val="599"/>
              </a:spcAft>
              <a:buFont typeface="Calibri" panose="020F0502020204030204" pitchFamily="34" charset="0"/>
              <a:buChar char="―"/>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Tab 2</a:t>
            </a:r>
          </a:p>
        </p:txBody>
      </p:sp>
      <p:sp>
        <p:nvSpPr>
          <p:cNvPr id="18" name="Tab 3">
            <a:extLst>
              <a:ext uri="{FF2B5EF4-FFF2-40B4-BE49-F238E27FC236}">
                <a16:creationId xmlns:a16="http://schemas.microsoft.com/office/drawing/2014/main" id="{E05C825C-6114-4C34-8D19-9EEBA6C3BBF5}"/>
              </a:ext>
            </a:extLst>
          </p:cNvPr>
          <p:cNvSpPr>
            <a:spLocks noGrp="1"/>
          </p:cNvSpPr>
          <p:nvPr>
            <p:ph type="body" sz="quarter" idx="20" hasCustomPrompt="1"/>
          </p:nvPr>
        </p:nvSpPr>
        <p:spPr>
          <a:xfrm>
            <a:off x="-3471" y="3216496"/>
            <a:ext cx="3084576" cy="1179522"/>
          </a:xfrm>
          <a:prstGeom prst="rect">
            <a:avLst/>
          </a:prstGeom>
          <a:solidFill>
            <a:srgbClr val="5A5A5A"/>
          </a:solidFill>
          <a:ln>
            <a:solidFill>
              <a:srgbClr val="A6A6A6"/>
            </a:solidFill>
          </a:ln>
        </p:spPr>
        <p:txBody>
          <a:bodyPr anchor="ctr">
            <a:normAutofit/>
          </a:bodyPr>
          <a:lstStyle>
            <a:lvl1pPr marL="0" indent="0" algn="ctr">
              <a:lnSpc>
                <a:spcPts val="2500"/>
              </a:lnSpc>
              <a:spcBef>
                <a:spcPts val="0"/>
              </a:spcBef>
              <a:spcAft>
                <a:spcPts val="0"/>
              </a:spcAft>
              <a:buNone/>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228389" indent="-118762">
              <a:lnSpc>
                <a:spcPts val="1798"/>
              </a:lnSpc>
              <a:spcAft>
                <a:spcPts val="599"/>
              </a:spcAft>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nSpc>
                <a:spcPts val="1798"/>
              </a:lnSpc>
              <a:spcAft>
                <a:spcPts val="599"/>
              </a:spcAft>
              <a:buFont typeface="Calibri" panose="020F0502020204030204" pitchFamily="34" charset="0"/>
              <a:buChar char="―"/>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Tab 3</a:t>
            </a:r>
          </a:p>
        </p:txBody>
      </p:sp>
      <p:sp>
        <p:nvSpPr>
          <p:cNvPr id="24" name="Tab 4">
            <a:extLst>
              <a:ext uri="{FF2B5EF4-FFF2-40B4-BE49-F238E27FC236}">
                <a16:creationId xmlns:a16="http://schemas.microsoft.com/office/drawing/2014/main" id="{EA49BF60-3D57-4149-9CA0-A74CA1092833}"/>
              </a:ext>
            </a:extLst>
          </p:cNvPr>
          <p:cNvSpPr>
            <a:spLocks noGrp="1"/>
          </p:cNvSpPr>
          <p:nvPr>
            <p:ph type="body" sz="quarter" idx="21" hasCustomPrompt="1"/>
          </p:nvPr>
        </p:nvSpPr>
        <p:spPr>
          <a:xfrm>
            <a:off x="-3471" y="4443811"/>
            <a:ext cx="3084576" cy="1179522"/>
          </a:xfrm>
          <a:prstGeom prst="rect">
            <a:avLst/>
          </a:prstGeom>
          <a:solidFill>
            <a:srgbClr val="00AEEF"/>
          </a:solidFill>
          <a:ln>
            <a:solidFill>
              <a:srgbClr val="A6A6A6"/>
            </a:solidFill>
          </a:ln>
        </p:spPr>
        <p:txBody>
          <a:bodyPr anchor="ctr">
            <a:normAutofit/>
          </a:bodyPr>
          <a:lstStyle>
            <a:lvl1pPr marL="0" indent="0" algn="ctr">
              <a:lnSpc>
                <a:spcPts val="2500"/>
              </a:lnSpc>
              <a:spcBef>
                <a:spcPts val="0"/>
              </a:spcBef>
              <a:spcAft>
                <a:spcPts val="0"/>
              </a:spcAft>
              <a:buNone/>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228389" indent="-118762">
              <a:lnSpc>
                <a:spcPts val="1798"/>
              </a:lnSpc>
              <a:spcAft>
                <a:spcPts val="599"/>
              </a:spcAft>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nSpc>
                <a:spcPts val="1798"/>
              </a:lnSpc>
              <a:spcAft>
                <a:spcPts val="599"/>
              </a:spcAft>
              <a:buFont typeface="Calibri" panose="020F0502020204030204" pitchFamily="34" charset="0"/>
              <a:buChar char="―"/>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Tab 4</a:t>
            </a:r>
          </a:p>
        </p:txBody>
      </p:sp>
      <p:sp>
        <p:nvSpPr>
          <p:cNvPr id="25" name="Tab 5">
            <a:extLst>
              <a:ext uri="{FF2B5EF4-FFF2-40B4-BE49-F238E27FC236}">
                <a16:creationId xmlns:a16="http://schemas.microsoft.com/office/drawing/2014/main" id="{74BB2FE7-DEFB-4ED9-ABAF-67693FC74621}"/>
              </a:ext>
            </a:extLst>
          </p:cNvPr>
          <p:cNvSpPr>
            <a:spLocks noGrp="1"/>
          </p:cNvSpPr>
          <p:nvPr>
            <p:ph type="body" sz="quarter" idx="22" hasCustomPrompt="1"/>
          </p:nvPr>
        </p:nvSpPr>
        <p:spPr>
          <a:xfrm>
            <a:off x="-3471" y="5671126"/>
            <a:ext cx="3084576" cy="1179522"/>
          </a:xfrm>
          <a:prstGeom prst="rect">
            <a:avLst/>
          </a:prstGeom>
          <a:solidFill>
            <a:srgbClr val="828282"/>
          </a:solidFill>
          <a:ln>
            <a:solidFill>
              <a:srgbClr val="A6A6A6"/>
            </a:solidFill>
          </a:ln>
        </p:spPr>
        <p:txBody>
          <a:bodyPr anchor="ctr">
            <a:normAutofit/>
          </a:bodyPr>
          <a:lstStyle>
            <a:lvl1pPr marL="0" indent="0" algn="ctr">
              <a:lnSpc>
                <a:spcPts val="2500"/>
              </a:lnSpc>
              <a:spcBef>
                <a:spcPts val="0"/>
              </a:spcBef>
              <a:spcAft>
                <a:spcPts val="0"/>
              </a:spcAft>
              <a:buNone/>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228389" indent="-118762">
              <a:lnSpc>
                <a:spcPts val="1798"/>
              </a:lnSpc>
              <a:spcAft>
                <a:spcPts val="599"/>
              </a:spcAft>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nSpc>
                <a:spcPts val="1798"/>
              </a:lnSpc>
              <a:spcAft>
                <a:spcPts val="599"/>
              </a:spcAft>
              <a:buFont typeface="Calibri" panose="020F0502020204030204" pitchFamily="34" charset="0"/>
              <a:buChar char="―"/>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Tab 5</a:t>
            </a:r>
          </a:p>
        </p:txBody>
      </p:sp>
    </p:spTree>
    <p:custDataLst>
      <p:tags r:id="rId1"/>
    </p:custDataLst>
    <p:extLst>
      <p:ext uri="{BB962C8B-B14F-4D97-AF65-F5344CB8AC3E}">
        <p14:creationId xmlns:p14="http://schemas.microsoft.com/office/powerpoint/2010/main" val="3121097577"/>
      </p:ext>
    </p:extLst>
  </p:cSld>
  <p:clrMapOvr>
    <a:masterClrMapping/>
  </p:clrMapOvr>
  <p:extLst>
    <p:ext uri="{DCECCB84-F9BA-43D5-87BE-67443E8EF086}">
      <p15:sldGuideLst xmlns:p15="http://schemas.microsoft.com/office/powerpoint/2012/main">
        <p15:guide id="1" orient="horz" pos="2159">
          <p15:clr>
            <a:srgbClr val="FBAE40"/>
          </p15:clr>
        </p15:guide>
        <p15:guide id="2" pos="2624">
          <p15:clr>
            <a:srgbClr val="FBAE40"/>
          </p15:clr>
        </p15:guide>
        <p15:guide id="4" orient="horz" pos="594">
          <p15:clr>
            <a:srgbClr val="FBAE40"/>
          </p15:clr>
        </p15:guide>
        <p15:guide id="5" pos="96">
          <p15:clr>
            <a:srgbClr val="FBAE40"/>
          </p15:clr>
        </p15:guide>
        <p15:guide id="6" orient="horz" pos="818">
          <p15:clr>
            <a:srgbClr val="FBAE40"/>
          </p15:clr>
        </p15:guide>
        <p15:guide id="7" pos="2112"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Vertical Tabs 1: Sm Images with text">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A8F71112-48AD-42F2-B6A5-BBFB5E83B06D}"/>
              </a:ext>
            </a:extLst>
          </p:cNvPr>
          <p:cNvSpPr/>
          <p:nvPr userDrawn="1"/>
        </p:nvSpPr>
        <p:spPr>
          <a:xfrm>
            <a:off x="3081106" y="762001"/>
            <a:ext cx="6062895" cy="6096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6" dirty="0"/>
          </a:p>
        </p:txBody>
      </p:sp>
      <p:sp>
        <p:nvSpPr>
          <p:cNvPr id="14" name="Picture Placeholder">
            <a:extLst>
              <a:ext uri="{FF2B5EF4-FFF2-40B4-BE49-F238E27FC236}">
                <a16:creationId xmlns:a16="http://schemas.microsoft.com/office/drawing/2014/main" id="{DCD4F158-C788-4A7C-8533-32072037EF96}"/>
              </a:ext>
            </a:extLst>
          </p:cNvPr>
          <p:cNvSpPr>
            <a:spLocks noGrp="1"/>
          </p:cNvSpPr>
          <p:nvPr>
            <p:ph type="pic" sz="quarter" idx="14"/>
          </p:nvPr>
        </p:nvSpPr>
        <p:spPr>
          <a:xfrm>
            <a:off x="4517131" y="1852987"/>
            <a:ext cx="3072384" cy="2728481"/>
          </a:xfrm>
          <a:prstGeom prst="rect">
            <a:avLst/>
          </a:prstGeom>
          <a:solidFill>
            <a:schemeClr val="accent4">
              <a:lumMod val="20000"/>
              <a:lumOff val="80000"/>
            </a:schemeClr>
          </a:solidFill>
        </p:spPr>
        <p:txBody>
          <a:bodyPr anchor="ctr" anchorCtr="0"/>
          <a:lstStyle>
            <a:lvl1pPr algn="ctr">
              <a:defRPr sz="1399">
                <a:solidFill>
                  <a:schemeClr val="tx1"/>
                </a:solidFill>
                <a:latin typeface="Calibri" panose="020F0502020204030204" pitchFamily="34" charset="0"/>
                <a:ea typeface="Open Sans" panose="020B0606030504020204" pitchFamily="34" charset="0"/>
                <a:cs typeface="Calibri" panose="020F0502020204030204" pitchFamily="34" charset="0"/>
              </a:defRPr>
            </a:lvl1pPr>
          </a:lstStyle>
          <a:p>
            <a:endParaRPr lang="en-US" dirty="0"/>
          </a:p>
        </p:txBody>
      </p:sp>
      <p:sp>
        <p:nvSpPr>
          <p:cNvPr id="15" name="Tab title">
            <a:extLst>
              <a:ext uri="{FF2B5EF4-FFF2-40B4-BE49-F238E27FC236}">
                <a16:creationId xmlns:a16="http://schemas.microsoft.com/office/drawing/2014/main" id="{4927CA81-6E82-4A05-B477-F3E3ABEA6460}"/>
              </a:ext>
            </a:extLst>
          </p:cNvPr>
          <p:cNvSpPr>
            <a:spLocks noGrp="1"/>
          </p:cNvSpPr>
          <p:nvPr>
            <p:ph type="body" sz="quarter" idx="24" hasCustomPrompt="1"/>
          </p:nvPr>
        </p:nvSpPr>
        <p:spPr>
          <a:xfrm>
            <a:off x="3623477" y="1115661"/>
            <a:ext cx="4845049" cy="576362"/>
          </a:xfrm>
          <a:prstGeom prst="rect">
            <a:avLst/>
          </a:prstGeom>
        </p:spPr>
        <p:txBody>
          <a:bodyPr anchor="b" anchorCtr="0"/>
          <a:lstStyle>
            <a:lvl1pPr algn="ctr">
              <a:lnSpc>
                <a:spcPts val="2500"/>
              </a:lnSpc>
              <a:defRPr sz="2300" b="1">
                <a:solidFill>
                  <a:srgbClr val="0086B3"/>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US" dirty="0"/>
              <a:t>Tab Title</a:t>
            </a:r>
          </a:p>
        </p:txBody>
      </p:sp>
      <p:sp>
        <p:nvSpPr>
          <p:cNvPr id="16" name="Title">
            <a:extLst>
              <a:ext uri="{FF2B5EF4-FFF2-40B4-BE49-F238E27FC236}">
                <a16:creationId xmlns:a16="http://schemas.microsoft.com/office/drawing/2014/main" id="{56A59277-3DE6-49C7-8DB5-73C319FDE354}"/>
              </a:ext>
            </a:extLst>
          </p:cNvPr>
          <p:cNvSpPr>
            <a:spLocks noGrp="1"/>
          </p:cNvSpPr>
          <p:nvPr>
            <p:ph type="title" hasCustomPrompt="1"/>
          </p:nvPr>
        </p:nvSpPr>
        <p:spPr>
          <a:xfrm>
            <a:off x="231498" y="340684"/>
            <a:ext cx="8912502" cy="383216"/>
          </a:xfrm>
          <a:prstGeom prst="rect">
            <a:avLst/>
          </a:prstGeom>
        </p:spPr>
        <p:txBody>
          <a:bodyPr anchor="ctr" anchorCtr="0">
            <a:noAutofit/>
          </a:bodyPr>
          <a:lstStyle>
            <a:lvl1pPr>
              <a:defRPr sz="2200" b="1">
                <a:latin typeface="Calibri" panose="020F0502020204030204" pitchFamily="34" charset="0"/>
                <a:ea typeface="Open Sans" panose="020B0606030504020204" pitchFamily="34" charset="0"/>
                <a:cs typeface="Calibri" panose="020F0502020204030204" pitchFamily="34" charset="0"/>
              </a:defRPr>
            </a:lvl1pPr>
          </a:lstStyle>
          <a:p>
            <a:r>
              <a:rPr lang="en-US" dirty="0"/>
              <a:t>Type in Screen Title</a:t>
            </a:r>
          </a:p>
        </p:txBody>
      </p:sp>
      <p:sp>
        <p:nvSpPr>
          <p:cNvPr id="3" name="Text Placeholder 2">
            <a:extLst>
              <a:ext uri="{FF2B5EF4-FFF2-40B4-BE49-F238E27FC236}">
                <a16:creationId xmlns:a16="http://schemas.microsoft.com/office/drawing/2014/main" id="{796107C4-4230-4117-9247-AFCFFDEE7884}"/>
              </a:ext>
            </a:extLst>
          </p:cNvPr>
          <p:cNvSpPr>
            <a:spLocks noGrp="1"/>
          </p:cNvSpPr>
          <p:nvPr>
            <p:ph type="body" sz="quarter" idx="26"/>
          </p:nvPr>
        </p:nvSpPr>
        <p:spPr>
          <a:xfrm>
            <a:off x="3623477" y="4742433"/>
            <a:ext cx="4913694" cy="1564776"/>
          </a:xfrm>
          <a:prstGeom prst="rect">
            <a:avLst/>
          </a:prstGeom>
        </p:spPr>
        <p:txBody>
          <a:bodyPr/>
          <a:lstStyle>
            <a:lvl1pPr algn="ctr">
              <a:lnSpc>
                <a:spcPts val="2100"/>
              </a:lnSpc>
              <a:defRPr>
                <a:latin typeface="Calibri" panose="020F0502020204030204" pitchFamily="34" charset="0"/>
                <a:ea typeface="Open Sans" panose="020B0606030504020204" pitchFamily="34" charset="0"/>
                <a:cs typeface="Calibri" panose="020F0502020204030204" pitchFamily="34" charset="0"/>
              </a:defRPr>
            </a:lvl1pPr>
            <a:lvl2pPr algn="ctr">
              <a:lnSpc>
                <a:spcPts val="1900"/>
              </a:lnSpc>
              <a:spcBef>
                <a:spcPts val="200"/>
              </a:spcBef>
              <a:defRPr sz="1600"/>
            </a:lvl2pPr>
          </a:lstStyle>
          <a:p>
            <a:pPr lvl="0"/>
            <a:r>
              <a:rPr lang="en-US" dirty="0"/>
              <a:t>Edit Master text styles</a:t>
            </a:r>
          </a:p>
          <a:p>
            <a:pPr lvl="1"/>
            <a:r>
              <a:rPr lang="en-US" dirty="0"/>
              <a:t>Second level</a:t>
            </a:r>
          </a:p>
        </p:txBody>
      </p:sp>
      <p:sp>
        <p:nvSpPr>
          <p:cNvPr id="13" name="Tab 1">
            <a:extLst>
              <a:ext uri="{FF2B5EF4-FFF2-40B4-BE49-F238E27FC236}">
                <a16:creationId xmlns:a16="http://schemas.microsoft.com/office/drawing/2014/main" id="{7C94A734-DCC0-4963-A892-03E411689B55}"/>
              </a:ext>
            </a:extLst>
          </p:cNvPr>
          <p:cNvSpPr>
            <a:spLocks noGrp="1"/>
          </p:cNvSpPr>
          <p:nvPr>
            <p:ph type="body" sz="quarter" idx="17" hasCustomPrompt="1"/>
          </p:nvPr>
        </p:nvSpPr>
        <p:spPr>
          <a:xfrm>
            <a:off x="-3471" y="761866"/>
            <a:ext cx="3084576" cy="1179522"/>
          </a:xfrm>
          <a:prstGeom prst="rect">
            <a:avLst/>
          </a:prstGeom>
          <a:solidFill>
            <a:srgbClr val="5A5A5A"/>
          </a:solidFill>
          <a:ln>
            <a:solidFill>
              <a:srgbClr val="A6A6A6"/>
            </a:solidFill>
          </a:ln>
        </p:spPr>
        <p:txBody>
          <a:bodyPr anchor="ctr">
            <a:normAutofit/>
          </a:bodyPr>
          <a:lstStyle>
            <a:lvl1pPr marL="0" indent="0" algn="ctr">
              <a:lnSpc>
                <a:spcPts val="2500"/>
              </a:lnSpc>
              <a:spcBef>
                <a:spcPts val="0"/>
              </a:spcBef>
              <a:spcAft>
                <a:spcPts val="0"/>
              </a:spcAft>
              <a:buNone/>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228389" indent="-118762">
              <a:lnSpc>
                <a:spcPts val="1798"/>
              </a:lnSpc>
              <a:spcAft>
                <a:spcPts val="599"/>
              </a:spcAft>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nSpc>
                <a:spcPts val="1798"/>
              </a:lnSpc>
              <a:spcAft>
                <a:spcPts val="599"/>
              </a:spcAft>
              <a:buFont typeface="Calibri" panose="020F0502020204030204" pitchFamily="34" charset="0"/>
              <a:buChar char="―"/>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Tab 1</a:t>
            </a:r>
          </a:p>
        </p:txBody>
      </p:sp>
      <p:sp>
        <p:nvSpPr>
          <p:cNvPr id="17" name="Tab 2">
            <a:extLst>
              <a:ext uri="{FF2B5EF4-FFF2-40B4-BE49-F238E27FC236}">
                <a16:creationId xmlns:a16="http://schemas.microsoft.com/office/drawing/2014/main" id="{F03E230F-F91E-4867-A2CF-52ADDE331825}"/>
              </a:ext>
            </a:extLst>
          </p:cNvPr>
          <p:cNvSpPr>
            <a:spLocks noGrp="1"/>
          </p:cNvSpPr>
          <p:nvPr>
            <p:ph type="body" sz="quarter" idx="18" hasCustomPrompt="1"/>
          </p:nvPr>
        </p:nvSpPr>
        <p:spPr>
          <a:xfrm>
            <a:off x="0" y="1989181"/>
            <a:ext cx="3084576" cy="1179522"/>
          </a:xfrm>
          <a:prstGeom prst="rect">
            <a:avLst/>
          </a:prstGeom>
          <a:solidFill>
            <a:srgbClr val="5A5A5A"/>
          </a:solidFill>
          <a:ln>
            <a:solidFill>
              <a:srgbClr val="A6A6A6"/>
            </a:solidFill>
          </a:ln>
        </p:spPr>
        <p:txBody>
          <a:bodyPr anchor="ctr">
            <a:normAutofit/>
          </a:bodyPr>
          <a:lstStyle>
            <a:lvl1pPr marL="0" indent="0" algn="ctr">
              <a:lnSpc>
                <a:spcPts val="2500"/>
              </a:lnSpc>
              <a:spcBef>
                <a:spcPts val="0"/>
              </a:spcBef>
              <a:spcAft>
                <a:spcPts val="0"/>
              </a:spcAft>
              <a:buNone/>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228389" indent="-118762">
              <a:lnSpc>
                <a:spcPts val="1798"/>
              </a:lnSpc>
              <a:spcAft>
                <a:spcPts val="599"/>
              </a:spcAft>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nSpc>
                <a:spcPts val="1798"/>
              </a:lnSpc>
              <a:spcAft>
                <a:spcPts val="599"/>
              </a:spcAft>
              <a:buFont typeface="Calibri" panose="020F0502020204030204" pitchFamily="34" charset="0"/>
              <a:buChar char="―"/>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Tab 2</a:t>
            </a:r>
          </a:p>
        </p:txBody>
      </p:sp>
      <p:sp>
        <p:nvSpPr>
          <p:cNvPr id="18" name="Tab 3">
            <a:extLst>
              <a:ext uri="{FF2B5EF4-FFF2-40B4-BE49-F238E27FC236}">
                <a16:creationId xmlns:a16="http://schemas.microsoft.com/office/drawing/2014/main" id="{E05C825C-6114-4C34-8D19-9EEBA6C3BBF5}"/>
              </a:ext>
            </a:extLst>
          </p:cNvPr>
          <p:cNvSpPr>
            <a:spLocks noGrp="1"/>
          </p:cNvSpPr>
          <p:nvPr>
            <p:ph type="body" sz="quarter" idx="20" hasCustomPrompt="1"/>
          </p:nvPr>
        </p:nvSpPr>
        <p:spPr>
          <a:xfrm>
            <a:off x="-3471" y="3216496"/>
            <a:ext cx="3084576" cy="1179522"/>
          </a:xfrm>
          <a:prstGeom prst="rect">
            <a:avLst/>
          </a:prstGeom>
          <a:solidFill>
            <a:srgbClr val="5A5A5A"/>
          </a:solidFill>
          <a:ln>
            <a:solidFill>
              <a:srgbClr val="A6A6A6"/>
            </a:solidFill>
          </a:ln>
        </p:spPr>
        <p:txBody>
          <a:bodyPr anchor="ctr">
            <a:normAutofit/>
          </a:bodyPr>
          <a:lstStyle>
            <a:lvl1pPr marL="0" indent="0" algn="ctr">
              <a:lnSpc>
                <a:spcPts val="2500"/>
              </a:lnSpc>
              <a:spcBef>
                <a:spcPts val="0"/>
              </a:spcBef>
              <a:spcAft>
                <a:spcPts val="0"/>
              </a:spcAft>
              <a:buNone/>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228389" indent="-118762">
              <a:lnSpc>
                <a:spcPts val="1798"/>
              </a:lnSpc>
              <a:spcAft>
                <a:spcPts val="599"/>
              </a:spcAft>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nSpc>
                <a:spcPts val="1798"/>
              </a:lnSpc>
              <a:spcAft>
                <a:spcPts val="599"/>
              </a:spcAft>
              <a:buFont typeface="Calibri" panose="020F0502020204030204" pitchFamily="34" charset="0"/>
              <a:buChar char="―"/>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Tab 3</a:t>
            </a:r>
          </a:p>
        </p:txBody>
      </p:sp>
      <p:sp>
        <p:nvSpPr>
          <p:cNvPr id="24" name="Tab 4">
            <a:extLst>
              <a:ext uri="{FF2B5EF4-FFF2-40B4-BE49-F238E27FC236}">
                <a16:creationId xmlns:a16="http://schemas.microsoft.com/office/drawing/2014/main" id="{EA49BF60-3D57-4149-9CA0-A74CA1092833}"/>
              </a:ext>
            </a:extLst>
          </p:cNvPr>
          <p:cNvSpPr>
            <a:spLocks noGrp="1"/>
          </p:cNvSpPr>
          <p:nvPr>
            <p:ph type="body" sz="quarter" idx="21" hasCustomPrompt="1"/>
          </p:nvPr>
        </p:nvSpPr>
        <p:spPr>
          <a:xfrm>
            <a:off x="-3471" y="4443811"/>
            <a:ext cx="3084576" cy="1179522"/>
          </a:xfrm>
          <a:prstGeom prst="rect">
            <a:avLst/>
          </a:prstGeom>
          <a:solidFill>
            <a:srgbClr val="5A5A5A"/>
          </a:solidFill>
          <a:ln>
            <a:solidFill>
              <a:srgbClr val="A6A6A6"/>
            </a:solidFill>
          </a:ln>
        </p:spPr>
        <p:txBody>
          <a:bodyPr anchor="ctr">
            <a:normAutofit/>
          </a:bodyPr>
          <a:lstStyle>
            <a:lvl1pPr marL="0" indent="0" algn="ctr">
              <a:lnSpc>
                <a:spcPts val="2500"/>
              </a:lnSpc>
              <a:spcBef>
                <a:spcPts val="0"/>
              </a:spcBef>
              <a:spcAft>
                <a:spcPts val="0"/>
              </a:spcAft>
              <a:buNone/>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228389" indent="-118762">
              <a:lnSpc>
                <a:spcPts val="1798"/>
              </a:lnSpc>
              <a:spcAft>
                <a:spcPts val="599"/>
              </a:spcAft>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nSpc>
                <a:spcPts val="1798"/>
              </a:lnSpc>
              <a:spcAft>
                <a:spcPts val="599"/>
              </a:spcAft>
              <a:buFont typeface="Calibri" panose="020F0502020204030204" pitchFamily="34" charset="0"/>
              <a:buChar char="―"/>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Tab 4</a:t>
            </a:r>
          </a:p>
        </p:txBody>
      </p:sp>
      <p:sp>
        <p:nvSpPr>
          <p:cNvPr id="25" name="Tab 5">
            <a:extLst>
              <a:ext uri="{FF2B5EF4-FFF2-40B4-BE49-F238E27FC236}">
                <a16:creationId xmlns:a16="http://schemas.microsoft.com/office/drawing/2014/main" id="{74BB2FE7-DEFB-4ED9-ABAF-67693FC74621}"/>
              </a:ext>
            </a:extLst>
          </p:cNvPr>
          <p:cNvSpPr>
            <a:spLocks noGrp="1"/>
          </p:cNvSpPr>
          <p:nvPr>
            <p:ph type="body" sz="quarter" idx="22" hasCustomPrompt="1"/>
          </p:nvPr>
        </p:nvSpPr>
        <p:spPr>
          <a:xfrm>
            <a:off x="-3471" y="5671126"/>
            <a:ext cx="3084576" cy="1179522"/>
          </a:xfrm>
          <a:prstGeom prst="rect">
            <a:avLst/>
          </a:prstGeom>
          <a:solidFill>
            <a:srgbClr val="00AEEF"/>
          </a:solidFill>
          <a:ln>
            <a:solidFill>
              <a:srgbClr val="A6A6A6"/>
            </a:solidFill>
          </a:ln>
        </p:spPr>
        <p:txBody>
          <a:bodyPr anchor="ctr">
            <a:normAutofit/>
          </a:bodyPr>
          <a:lstStyle>
            <a:lvl1pPr marL="0" indent="0" algn="ctr">
              <a:lnSpc>
                <a:spcPts val="2500"/>
              </a:lnSpc>
              <a:spcBef>
                <a:spcPts val="0"/>
              </a:spcBef>
              <a:spcAft>
                <a:spcPts val="0"/>
              </a:spcAft>
              <a:buNone/>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228389" indent="-118762">
              <a:lnSpc>
                <a:spcPts val="1798"/>
              </a:lnSpc>
              <a:spcAft>
                <a:spcPts val="599"/>
              </a:spcAft>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nSpc>
                <a:spcPts val="1798"/>
              </a:lnSpc>
              <a:spcAft>
                <a:spcPts val="599"/>
              </a:spcAft>
              <a:buFont typeface="Calibri" panose="020F0502020204030204" pitchFamily="34" charset="0"/>
              <a:buChar char="―"/>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Tab 5</a:t>
            </a:r>
          </a:p>
        </p:txBody>
      </p:sp>
    </p:spTree>
    <p:custDataLst>
      <p:tags r:id="rId1"/>
    </p:custDataLst>
    <p:extLst>
      <p:ext uri="{BB962C8B-B14F-4D97-AF65-F5344CB8AC3E}">
        <p14:creationId xmlns:p14="http://schemas.microsoft.com/office/powerpoint/2010/main" val="2487444679"/>
      </p:ext>
    </p:extLst>
  </p:cSld>
  <p:clrMapOvr>
    <a:masterClrMapping/>
  </p:clrMapOvr>
  <p:extLst>
    <p:ext uri="{DCECCB84-F9BA-43D5-87BE-67443E8EF086}">
      <p15:sldGuideLst xmlns:p15="http://schemas.microsoft.com/office/powerpoint/2012/main">
        <p15:guide id="1" orient="horz" pos="2159">
          <p15:clr>
            <a:srgbClr val="FBAE40"/>
          </p15:clr>
        </p15:guide>
        <p15:guide id="2" pos="2624">
          <p15:clr>
            <a:srgbClr val="FBAE40"/>
          </p15:clr>
        </p15:guide>
        <p15:guide id="4" orient="horz" pos="594">
          <p15:clr>
            <a:srgbClr val="FBAE40"/>
          </p15:clr>
        </p15:guide>
        <p15:guide id="5" pos="96">
          <p15:clr>
            <a:srgbClr val="FBAE40"/>
          </p15:clr>
        </p15:guide>
        <p15:guide id="6" orient="horz" pos="818">
          <p15:clr>
            <a:srgbClr val="FBAE40"/>
          </p15:clr>
        </p15:guide>
        <p15:guide id="7" pos="211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orizontal Tabs 1: INTRO">
    <p:spTree>
      <p:nvGrpSpPr>
        <p:cNvPr id="1" name=""/>
        <p:cNvGrpSpPr/>
        <p:nvPr/>
      </p:nvGrpSpPr>
      <p:grpSpPr>
        <a:xfrm>
          <a:off x="0" y="0"/>
          <a:ext cx="0" cy="0"/>
          <a:chOff x="0" y="0"/>
          <a:chExt cx="0" cy="0"/>
        </a:xfrm>
      </p:grpSpPr>
      <p:sp>
        <p:nvSpPr>
          <p:cNvPr id="16" name="Picture Placeholder">
            <a:extLst>
              <a:ext uri="{FF2B5EF4-FFF2-40B4-BE49-F238E27FC236}">
                <a16:creationId xmlns:a16="http://schemas.microsoft.com/office/drawing/2014/main" id="{392535EC-05F5-4D8B-84C4-110D724E5C04}"/>
              </a:ext>
            </a:extLst>
          </p:cNvPr>
          <p:cNvSpPr>
            <a:spLocks noGrp="1"/>
          </p:cNvSpPr>
          <p:nvPr>
            <p:ph type="pic" sz="quarter" idx="20"/>
          </p:nvPr>
        </p:nvSpPr>
        <p:spPr>
          <a:xfrm>
            <a:off x="1" y="758953"/>
            <a:ext cx="9144000" cy="5244098"/>
          </a:xfrm>
          <a:prstGeom prst="rect">
            <a:avLst/>
          </a:prstGeom>
          <a:solidFill>
            <a:schemeClr val="accent4">
              <a:lumMod val="20000"/>
              <a:lumOff val="80000"/>
            </a:schemeClr>
          </a:solidFill>
        </p:spPr>
        <p:txBody>
          <a:bodyPr anchor="ctr" anchorCtr="0"/>
          <a:lstStyle>
            <a:lvl1pPr algn="ctr">
              <a:defRPr sz="1399">
                <a:solidFill>
                  <a:schemeClr val="tx1"/>
                </a:solidFill>
                <a:latin typeface="Calibri" panose="020F0502020204030204" pitchFamily="34" charset="0"/>
                <a:ea typeface="Open Sans" panose="020B0606030504020204" pitchFamily="34" charset="0"/>
                <a:cs typeface="Calibri" panose="020F0502020204030204" pitchFamily="34" charset="0"/>
              </a:defRPr>
            </a:lvl1pPr>
          </a:lstStyle>
          <a:p>
            <a:endParaRPr lang="en-US" dirty="0"/>
          </a:p>
        </p:txBody>
      </p:sp>
      <p:sp>
        <p:nvSpPr>
          <p:cNvPr id="21" name="Text Placeholder">
            <a:extLst>
              <a:ext uri="{FF2B5EF4-FFF2-40B4-BE49-F238E27FC236}">
                <a16:creationId xmlns:a16="http://schemas.microsoft.com/office/drawing/2014/main" id="{788671F0-6017-4E66-86CF-BEB8A09D675D}"/>
              </a:ext>
            </a:extLst>
          </p:cNvPr>
          <p:cNvSpPr>
            <a:spLocks noGrp="1"/>
          </p:cNvSpPr>
          <p:nvPr>
            <p:ph type="body" sz="quarter" idx="16" hasCustomPrompt="1"/>
          </p:nvPr>
        </p:nvSpPr>
        <p:spPr>
          <a:xfrm>
            <a:off x="0" y="5278311"/>
            <a:ext cx="9144000" cy="734562"/>
          </a:xfrm>
          <a:prstGeom prst="rect">
            <a:avLst/>
          </a:prstGeom>
          <a:solidFill>
            <a:schemeClr val="bg1">
              <a:lumMod val="85000"/>
            </a:schemeClr>
          </a:solidFill>
        </p:spPr>
        <p:txBody>
          <a:bodyPr anchor="ctr">
            <a:noAutofit/>
          </a:bodyPr>
          <a:lstStyle>
            <a:lvl1pPr marL="0" indent="0" algn="ctr">
              <a:lnSpc>
                <a:spcPts val="2100"/>
              </a:lnSpc>
              <a:spcBef>
                <a:spcPts val="0"/>
              </a:spcBef>
              <a:spcAft>
                <a:spcPts val="0"/>
              </a:spcAft>
              <a:buNone/>
              <a:defRPr sz="2000" b="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228389" indent="-118762">
              <a:lnSpc>
                <a:spcPts val="1798"/>
              </a:lnSpc>
              <a:spcAft>
                <a:spcPts val="599"/>
              </a:spcAft>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nSpc>
                <a:spcPts val="1798"/>
              </a:lnSpc>
              <a:spcAft>
                <a:spcPts val="599"/>
              </a:spcAft>
              <a:buFont typeface="Calibri" panose="020F0502020204030204" pitchFamily="34" charset="0"/>
              <a:buChar char="―"/>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Click to add text</a:t>
            </a:r>
          </a:p>
        </p:txBody>
      </p:sp>
      <p:sp>
        <p:nvSpPr>
          <p:cNvPr id="13" name="Tab 1">
            <a:extLst>
              <a:ext uri="{FF2B5EF4-FFF2-40B4-BE49-F238E27FC236}">
                <a16:creationId xmlns:a16="http://schemas.microsoft.com/office/drawing/2014/main" id="{3B05C616-3B7A-463E-A8CC-D4B059218E21}"/>
              </a:ext>
            </a:extLst>
          </p:cNvPr>
          <p:cNvSpPr>
            <a:spLocks noGrp="1"/>
          </p:cNvSpPr>
          <p:nvPr>
            <p:ph type="body" sz="quarter" idx="10" hasCustomPrompt="1"/>
          </p:nvPr>
        </p:nvSpPr>
        <p:spPr>
          <a:xfrm>
            <a:off x="0" y="6003050"/>
            <a:ext cx="1816608" cy="845127"/>
          </a:xfrm>
          <a:prstGeom prst="rect">
            <a:avLst/>
          </a:prstGeom>
          <a:solidFill>
            <a:srgbClr val="828282"/>
          </a:solidFill>
          <a:ln>
            <a:solidFill>
              <a:srgbClr val="A6A6A6"/>
            </a:solidFill>
          </a:ln>
        </p:spPr>
        <p:txBody>
          <a:bodyPr anchor="ctr">
            <a:noAutofit/>
          </a:bodyPr>
          <a:lstStyle>
            <a:lvl1pPr marL="0" indent="0" algn="ctr">
              <a:lnSpc>
                <a:spcPts val="2500"/>
              </a:lnSpc>
              <a:spcBef>
                <a:spcPts val="0"/>
              </a:spcBef>
              <a:spcAft>
                <a:spcPts val="0"/>
              </a:spcAft>
              <a:buNone/>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228389" indent="-118762">
              <a:lnSpc>
                <a:spcPts val="1798"/>
              </a:lnSpc>
              <a:spcAft>
                <a:spcPts val="599"/>
              </a:spcAft>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nSpc>
                <a:spcPts val="1798"/>
              </a:lnSpc>
              <a:spcAft>
                <a:spcPts val="599"/>
              </a:spcAft>
              <a:buFont typeface="Calibri" panose="020F0502020204030204" pitchFamily="34" charset="0"/>
              <a:buChar char="―"/>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Tab 1</a:t>
            </a:r>
          </a:p>
        </p:txBody>
      </p:sp>
      <p:sp>
        <p:nvSpPr>
          <p:cNvPr id="17" name="Tab 2">
            <a:extLst>
              <a:ext uri="{FF2B5EF4-FFF2-40B4-BE49-F238E27FC236}">
                <a16:creationId xmlns:a16="http://schemas.microsoft.com/office/drawing/2014/main" id="{9BC845F3-CC17-4BFF-BFFB-13752E665224}"/>
              </a:ext>
            </a:extLst>
          </p:cNvPr>
          <p:cNvSpPr>
            <a:spLocks noGrp="1"/>
          </p:cNvSpPr>
          <p:nvPr>
            <p:ph type="body" sz="quarter" idx="12" hasCustomPrompt="1"/>
          </p:nvPr>
        </p:nvSpPr>
        <p:spPr>
          <a:xfrm>
            <a:off x="1830309" y="6003050"/>
            <a:ext cx="1816608" cy="845127"/>
          </a:xfrm>
          <a:prstGeom prst="rect">
            <a:avLst/>
          </a:prstGeom>
          <a:solidFill>
            <a:srgbClr val="828282"/>
          </a:solidFill>
          <a:ln>
            <a:solidFill>
              <a:srgbClr val="A6A6A6"/>
            </a:solidFill>
          </a:ln>
        </p:spPr>
        <p:txBody>
          <a:bodyPr anchor="ctr">
            <a:noAutofit/>
          </a:bodyPr>
          <a:lstStyle>
            <a:lvl1pPr marL="0" indent="0" algn="ctr">
              <a:lnSpc>
                <a:spcPts val="2500"/>
              </a:lnSpc>
              <a:spcBef>
                <a:spcPts val="0"/>
              </a:spcBef>
              <a:spcAft>
                <a:spcPts val="0"/>
              </a:spcAft>
              <a:buNone/>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228389" indent="-118762">
              <a:lnSpc>
                <a:spcPts val="1798"/>
              </a:lnSpc>
              <a:spcAft>
                <a:spcPts val="599"/>
              </a:spcAft>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nSpc>
                <a:spcPts val="1798"/>
              </a:lnSpc>
              <a:spcAft>
                <a:spcPts val="599"/>
              </a:spcAft>
              <a:buFont typeface="Calibri" panose="020F0502020204030204" pitchFamily="34" charset="0"/>
              <a:buChar char="―"/>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Tab 2</a:t>
            </a:r>
          </a:p>
        </p:txBody>
      </p:sp>
      <p:sp>
        <p:nvSpPr>
          <p:cNvPr id="18" name="Tab 3">
            <a:extLst>
              <a:ext uri="{FF2B5EF4-FFF2-40B4-BE49-F238E27FC236}">
                <a16:creationId xmlns:a16="http://schemas.microsoft.com/office/drawing/2014/main" id="{F839E6B2-5EC9-4958-B0FB-18877F5908C9}"/>
              </a:ext>
            </a:extLst>
          </p:cNvPr>
          <p:cNvSpPr>
            <a:spLocks noGrp="1"/>
          </p:cNvSpPr>
          <p:nvPr>
            <p:ph type="body" sz="quarter" idx="13" hasCustomPrompt="1"/>
          </p:nvPr>
        </p:nvSpPr>
        <p:spPr>
          <a:xfrm>
            <a:off x="3660619" y="6003050"/>
            <a:ext cx="1816608" cy="845127"/>
          </a:xfrm>
          <a:prstGeom prst="rect">
            <a:avLst/>
          </a:prstGeom>
          <a:solidFill>
            <a:srgbClr val="828282"/>
          </a:solidFill>
          <a:ln>
            <a:solidFill>
              <a:srgbClr val="A6A6A6"/>
            </a:solidFill>
          </a:ln>
        </p:spPr>
        <p:txBody>
          <a:bodyPr anchor="ctr">
            <a:noAutofit/>
          </a:bodyPr>
          <a:lstStyle>
            <a:lvl1pPr marL="0" indent="0" algn="ctr">
              <a:lnSpc>
                <a:spcPts val="2500"/>
              </a:lnSpc>
              <a:spcBef>
                <a:spcPts val="0"/>
              </a:spcBef>
              <a:spcAft>
                <a:spcPts val="0"/>
              </a:spcAft>
              <a:buNone/>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228389" indent="-118762">
              <a:lnSpc>
                <a:spcPts val="1798"/>
              </a:lnSpc>
              <a:spcAft>
                <a:spcPts val="599"/>
              </a:spcAft>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nSpc>
                <a:spcPts val="1798"/>
              </a:lnSpc>
              <a:spcAft>
                <a:spcPts val="599"/>
              </a:spcAft>
              <a:buFont typeface="Calibri" panose="020F0502020204030204" pitchFamily="34" charset="0"/>
              <a:buChar char="―"/>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Tab 3</a:t>
            </a:r>
          </a:p>
        </p:txBody>
      </p:sp>
      <p:sp>
        <p:nvSpPr>
          <p:cNvPr id="19" name="Tab 4">
            <a:extLst>
              <a:ext uri="{FF2B5EF4-FFF2-40B4-BE49-F238E27FC236}">
                <a16:creationId xmlns:a16="http://schemas.microsoft.com/office/drawing/2014/main" id="{53C9F06F-0C37-4353-B2E7-46EB1050483A}"/>
              </a:ext>
            </a:extLst>
          </p:cNvPr>
          <p:cNvSpPr>
            <a:spLocks noGrp="1"/>
          </p:cNvSpPr>
          <p:nvPr>
            <p:ph type="body" sz="quarter" idx="14" hasCustomPrompt="1"/>
          </p:nvPr>
        </p:nvSpPr>
        <p:spPr>
          <a:xfrm>
            <a:off x="5490928" y="6003050"/>
            <a:ext cx="1816608" cy="845127"/>
          </a:xfrm>
          <a:prstGeom prst="rect">
            <a:avLst/>
          </a:prstGeom>
          <a:solidFill>
            <a:srgbClr val="828282"/>
          </a:solidFill>
          <a:ln>
            <a:solidFill>
              <a:srgbClr val="A6A6A6"/>
            </a:solidFill>
          </a:ln>
        </p:spPr>
        <p:txBody>
          <a:bodyPr anchor="ctr">
            <a:noAutofit/>
          </a:bodyPr>
          <a:lstStyle>
            <a:lvl1pPr marL="0" indent="0" algn="ctr">
              <a:lnSpc>
                <a:spcPts val="2500"/>
              </a:lnSpc>
              <a:spcBef>
                <a:spcPts val="0"/>
              </a:spcBef>
              <a:spcAft>
                <a:spcPts val="0"/>
              </a:spcAft>
              <a:buNone/>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228389" indent="-118762">
              <a:lnSpc>
                <a:spcPts val="1798"/>
              </a:lnSpc>
              <a:spcAft>
                <a:spcPts val="599"/>
              </a:spcAft>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nSpc>
                <a:spcPts val="1798"/>
              </a:lnSpc>
              <a:spcAft>
                <a:spcPts val="599"/>
              </a:spcAft>
              <a:buFont typeface="Calibri" panose="020F0502020204030204" pitchFamily="34" charset="0"/>
              <a:buChar char="―"/>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Tab 4</a:t>
            </a:r>
          </a:p>
        </p:txBody>
      </p:sp>
      <p:sp>
        <p:nvSpPr>
          <p:cNvPr id="20" name="Tab 5">
            <a:extLst>
              <a:ext uri="{FF2B5EF4-FFF2-40B4-BE49-F238E27FC236}">
                <a16:creationId xmlns:a16="http://schemas.microsoft.com/office/drawing/2014/main" id="{98280D88-B19E-46E7-8FBC-1B5E9345BF7F}"/>
              </a:ext>
            </a:extLst>
          </p:cNvPr>
          <p:cNvSpPr>
            <a:spLocks noGrp="1"/>
          </p:cNvSpPr>
          <p:nvPr>
            <p:ph type="body" sz="quarter" idx="15" hasCustomPrompt="1"/>
          </p:nvPr>
        </p:nvSpPr>
        <p:spPr>
          <a:xfrm>
            <a:off x="7321237" y="6003050"/>
            <a:ext cx="1816608" cy="845127"/>
          </a:xfrm>
          <a:prstGeom prst="rect">
            <a:avLst/>
          </a:prstGeom>
          <a:solidFill>
            <a:srgbClr val="828282"/>
          </a:solidFill>
          <a:ln>
            <a:solidFill>
              <a:srgbClr val="A6A6A6"/>
            </a:solidFill>
          </a:ln>
        </p:spPr>
        <p:txBody>
          <a:bodyPr anchor="ctr">
            <a:noAutofit/>
          </a:bodyPr>
          <a:lstStyle>
            <a:lvl1pPr marL="0" indent="0" algn="ctr">
              <a:lnSpc>
                <a:spcPts val="2500"/>
              </a:lnSpc>
              <a:spcBef>
                <a:spcPts val="0"/>
              </a:spcBef>
              <a:spcAft>
                <a:spcPts val="0"/>
              </a:spcAft>
              <a:buNone/>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228389" indent="-118762">
              <a:lnSpc>
                <a:spcPts val="1798"/>
              </a:lnSpc>
              <a:spcAft>
                <a:spcPts val="599"/>
              </a:spcAft>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nSpc>
                <a:spcPts val="1798"/>
              </a:lnSpc>
              <a:spcAft>
                <a:spcPts val="599"/>
              </a:spcAft>
              <a:buFont typeface="Calibri" panose="020F0502020204030204" pitchFamily="34" charset="0"/>
              <a:buChar char="―"/>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Tab 5</a:t>
            </a:r>
          </a:p>
        </p:txBody>
      </p:sp>
      <p:sp>
        <p:nvSpPr>
          <p:cNvPr id="10" name="Title">
            <a:extLst>
              <a:ext uri="{FF2B5EF4-FFF2-40B4-BE49-F238E27FC236}">
                <a16:creationId xmlns:a16="http://schemas.microsoft.com/office/drawing/2014/main" id="{4C591BFC-DF0F-41CF-97D2-6B258C830B87}"/>
              </a:ext>
            </a:extLst>
          </p:cNvPr>
          <p:cNvSpPr>
            <a:spLocks noGrp="1"/>
          </p:cNvSpPr>
          <p:nvPr>
            <p:ph type="title" hasCustomPrompt="1"/>
          </p:nvPr>
        </p:nvSpPr>
        <p:spPr>
          <a:xfrm>
            <a:off x="231498" y="340684"/>
            <a:ext cx="8912502" cy="383216"/>
          </a:xfrm>
          <a:prstGeom prst="rect">
            <a:avLst/>
          </a:prstGeom>
        </p:spPr>
        <p:txBody>
          <a:bodyPr anchor="ctr" anchorCtr="0">
            <a:noAutofit/>
          </a:bodyPr>
          <a:lstStyle>
            <a:lvl1pPr>
              <a:defRPr sz="2200" b="1">
                <a:latin typeface="Calibri" panose="020F0502020204030204" pitchFamily="34" charset="0"/>
                <a:ea typeface="Open Sans" panose="020B0606030504020204" pitchFamily="34" charset="0"/>
                <a:cs typeface="Calibri" panose="020F0502020204030204" pitchFamily="34" charset="0"/>
              </a:defRPr>
            </a:lvl1pPr>
          </a:lstStyle>
          <a:p>
            <a:r>
              <a:rPr lang="en-US" dirty="0"/>
              <a:t>Type in Screen Title</a:t>
            </a:r>
          </a:p>
        </p:txBody>
      </p:sp>
    </p:spTree>
    <p:custDataLst>
      <p:tags r:id="rId1"/>
    </p:custDataLst>
    <p:extLst>
      <p:ext uri="{BB962C8B-B14F-4D97-AF65-F5344CB8AC3E}">
        <p14:creationId xmlns:p14="http://schemas.microsoft.com/office/powerpoint/2010/main" val="18395097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orizontal Tabs 1: Tab 2">
    <p:spTree>
      <p:nvGrpSpPr>
        <p:cNvPr id="1" name=""/>
        <p:cNvGrpSpPr/>
        <p:nvPr/>
      </p:nvGrpSpPr>
      <p:grpSpPr>
        <a:xfrm>
          <a:off x="0" y="0"/>
          <a:ext cx="0" cy="0"/>
          <a:chOff x="0" y="0"/>
          <a:chExt cx="0" cy="0"/>
        </a:xfrm>
      </p:grpSpPr>
      <p:sp>
        <p:nvSpPr>
          <p:cNvPr id="16" name="Picture Placeholder">
            <a:extLst>
              <a:ext uri="{FF2B5EF4-FFF2-40B4-BE49-F238E27FC236}">
                <a16:creationId xmlns:a16="http://schemas.microsoft.com/office/drawing/2014/main" id="{392535EC-05F5-4D8B-84C4-110D724E5C04}"/>
              </a:ext>
            </a:extLst>
          </p:cNvPr>
          <p:cNvSpPr>
            <a:spLocks noGrp="1"/>
          </p:cNvSpPr>
          <p:nvPr>
            <p:ph type="pic" sz="quarter" idx="20"/>
          </p:nvPr>
        </p:nvSpPr>
        <p:spPr>
          <a:xfrm>
            <a:off x="1" y="723900"/>
            <a:ext cx="9144000" cy="5282059"/>
          </a:xfrm>
          <a:prstGeom prst="rect">
            <a:avLst/>
          </a:prstGeom>
          <a:solidFill>
            <a:schemeClr val="accent4">
              <a:lumMod val="20000"/>
              <a:lumOff val="80000"/>
            </a:schemeClr>
          </a:solidFill>
        </p:spPr>
        <p:txBody>
          <a:bodyPr anchor="ctr" anchorCtr="0"/>
          <a:lstStyle>
            <a:lvl1pPr algn="ctr">
              <a:defRPr sz="1399">
                <a:solidFill>
                  <a:schemeClr val="tx1"/>
                </a:solidFill>
                <a:latin typeface="Calibri" panose="020F0502020204030204" pitchFamily="34" charset="0"/>
                <a:ea typeface="Open Sans" panose="020B0606030504020204" pitchFamily="34" charset="0"/>
                <a:cs typeface="Calibri" panose="020F0502020204030204" pitchFamily="34" charset="0"/>
              </a:defRPr>
            </a:lvl1pPr>
          </a:lstStyle>
          <a:p>
            <a:endParaRPr lang="en-US" dirty="0"/>
          </a:p>
        </p:txBody>
      </p:sp>
      <p:sp>
        <p:nvSpPr>
          <p:cNvPr id="21" name="Text Placeholde">
            <a:extLst>
              <a:ext uri="{FF2B5EF4-FFF2-40B4-BE49-F238E27FC236}">
                <a16:creationId xmlns:a16="http://schemas.microsoft.com/office/drawing/2014/main" id="{788671F0-6017-4E66-86CF-BEB8A09D675D}"/>
              </a:ext>
            </a:extLst>
          </p:cNvPr>
          <p:cNvSpPr>
            <a:spLocks noGrp="1"/>
          </p:cNvSpPr>
          <p:nvPr>
            <p:ph type="body" sz="quarter" idx="16" hasCustomPrompt="1"/>
          </p:nvPr>
        </p:nvSpPr>
        <p:spPr>
          <a:xfrm>
            <a:off x="0" y="5278311"/>
            <a:ext cx="9144000" cy="734562"/>
          </a:xfrm>
          <a:prstGeom prst="rect">
            <a:avLst/>
          </a:prstGeom>
          <a:solidFill>
            <a:schemeClr val="bg1">
              <a:lumMod val="85000"/>
            </a:schemeClr>
          </a:solidFill>
        </p:spPr>
        <p:txBody>
          <a:bodyPr anchor="ctr">
            <a:noAutofit/>
          </a:bodyPr>
          <a:lstStyle>
            <a:lvl1pPr marL="0" indent="0" algn="ctr">
              <a:lnSpc>
                <a:spcPts val="2100"/>
              </a:lnSpc>
              <a:spcBef>
                <a:spcPts val="0"/>
              </a:spcBef>
              <a:spcAft>
                <a:spcPts val="0"/>
              </a:spcAft>
              <a:buNone/>
              <a:defRPr sz="2000" b="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228389" indent="-118762">
              <a:lnSpc>
                <a:spcPts val="1798"/>
              </a:lnSpc>
              <a:spcAft>
                <a:spcPts val="599"/>
              </a:spcAft>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nSpc>
                <a:spcPts val="1798"/>
              </a:lnSpc>
              <a:spcAft>
                <a:spcPts val="599"/>
              </a:spcAft>
              <a:buFont typeface="Calibri" panose="020F0502020204030204" pitchFamily="34" charset="0"/>
              <a:buChar char="―"/>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Click to add text</a:t>
            </a:r>
          </a:p>
        </p:txBody>
      </p:sp>
      <p:sp>
        <p:nvSpPr>
          <p:cNvPr id="13" name="Tab 1">
            <a:extLst>
              <a:ext uri="{FF2B5EF4-FFF2-40B4-BE49-F238E27FC236}">
                <a16:creationId xmlns:a16="http://schemas.microsoft.com/office/drawing/2014/main" id="{3B05C616-3B7A-463E-A8CC-D4B059218E21}"/>
              </a:ext>
            </a:extLst>
          </p:cNvPr>
          <p:cNvSpPr>
            <a:spLocks noGrp="1"/>
          </p:cNvSpPr>
          <p:nvPr>
            <p:ph type="body" sz="quarter" idx="10" hasCustomPrompt="1"/>
          </p:nvPr>
        </p:nvSpPr>
        <p:spPr>
          <a:xfrm>
            <a:off x="0" y="6003050"/>
            <a:ext cx="1816608" cy="845127"/>
          </a:xfrm>
          <a:prstGeom prst="rect">
            <a:avLst/>
          </a:prstGeom>
          <a:solidFill>
            <a:srgbClr val="00AEEF"/>
          </a:solidFill>
          <a:ln>
            <a:solidFill>
              <a:srgbClr val="A6A6A6"/>
            </a:solidFill>
          </a:ln>
        </p:spPr>
        <p:txBody>
          <a:bodyPr anchor="ctr">
            <a:noAutofit/>
          </a:bodyPr>
          <a:lstStyle>
            <a:lvl1pPr marL="0" indent="0" algn="ctr">
              <a:lnSpc>
                <a:spcPts val="2500"/>
              </a:lnSpc>
              <a:spcBef>
                <a:spcPts val="0"/>
              </a:spcBef>
              <a:spcAft>
                <a:spcPts val="0"/>
              </a:spcAft>
              <a:buNone/>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228389" indent="-118762">
              <a:lnSpc>
                <a:spcPts val="1798"/>
              </a:lnSpc>
              <a:spcAft>
                <a:spcPts val="599"/>
              </a:spcAft>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nSpc>
                <a:spcPts val="1798"/>
              </a:lnSpc>
              <a:spcAft>
                <a:spcPts val="599"/>
              </a:spcAft>
              <a:buFont typeface="Calibri" panose="020F0502020204030204" pitchFamily="34" charset="0"/>
              <a:buChar char="―"/>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Tab 1</a:t>
            </a:r>
          </a:p>
        </p:txBody>
      </p:sp>
      <p:sp>
        <p:nvSpPr>
          <p:cNvPr id="17" name="Tab 2">
            <a:extLst>
              <a:ext uri="{FF2B5EF4-FFF2-40B4-BE49-F238E27FC236}">
                <a16:creationId xmlns:a16="http://schemas.microsoft.com/office/drawing/2014/main" id="{9BC845F3-CC17-4BFF-BFFB-13752E665224}"/>
              </a:ext>
            </a:extLst>
          </p:cNvPr>
          <p:cNvSpPr>
            <a:spLocks noGrp="1"/>
          </p:cNvSpPr>
          <p:nvPr>
            <p:ph type="body" sz="quarter" idx="12" hasCustomPrompt="1"/>
          </p:nvPr>
        </p:nvSpPr>
        <p:spPr>
          <a:xfrm>
            <a:off x="1830309" y="6003050"/>
            <a:ext cx="1816608" cy="845127"/>
          </a:xfrm>
          <a:prstGeom prst="rect">
            <a:avLst/>
          </a:prstGeom>
          <a:solidFill>
            <a:srgbClr val="828282"/>
          </a:solidFill>
          <a:ln>
            <a:solidFill>
              <a:srgbClr val="A6A6A6"/>
            </a:solidFill>
          </a:ln>
        </p:spPr>
        <p:txBody>
          <a:bodyPr anchor="ctr">
            <a:noAutofit/>
          </a:bodyPr>
          <a:lstStyle>
            <a:lvl1pPr marL="0" indent="0" algn="ctr">
              <a:lnSpc>
                <a:spcPts val="2500"/>
              </a:lnSpc>
              <a:spcBef>
                <a:spcPts val="0"/>
              </a:spcBef>
              <a:spcAft>
                <a:spcPts val="0"/>
              </a:spcAft>
              <a:buNone/>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228389" indent="-118762">
              <a:lnSpc>
                <a:spcPts val="1798"/>
              </a:lnSpc>
              <a:spcAft>
                <a:spcPts val="599"/>
              </a:spcAft>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nSpc>
                <a:spcPts val="1798"/>
              </a:lnSpc>
              <a:spcAft>
                <a:spcPts val="599"/>
              </a:spcAft>
              <a:buFont typeface="Calibri" panose="020F0502020204030204" pitchFamily="34" charset="0"/>
              <a:buChar char="―"/>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Tab 2</a:t>
            </a:r>
          </a:p>
        </p:txBody>
      </p:sp>
      <p:sp>
        <p:nvSpPr>
          <p:cNvPr id="18" name="Tab 3">
            <a:extLst>
              <a:ext uri="{FF2B5EF4-FFF2-40B4-BE49-F238E27FC236}">
                <a16:creationId xmlns:a16="http://schemas.microsoft.com/office/drawing/2014/main" id="{F839E6B2-5EC9-4958-B0FB-18877F5908C9}"/>
              </a:ext>
            </a:extLst>
          </p:cNvPr>
          <p:cNvSpPr>
            <a:spLocks noGrp="1"/>
          </p:cNvSpPr>
          <p:nvPr>
            <p:ph type="body" sz="quarter" idx="13" hasCustomPrompt="1"/>
          </p:nvPr>
        </p:nvSpPr>
        <p:spPr>
          <a:xfrm>
            <a:off x="3660619" y="6003050"/>
            <a:ext cx="1816608" cy="845127"/>
          </a:xfrm>
          <a:prstGeom prst="rect">
            <a:avLst/>
          </a:prstGeom>
          <a:solidFill>
            <a:srgbClr val="828282"/>
          </a:solidFill>
          <a:ln>
            <a:solidFill>
              <a:srgbClr val="A6A6A6"/>
            </a:solidFill>
          </a:ln>
        </p:spPr>
        <p:txBody>
          <a:bodyPr anchor="ctr">
            <a:noAutofit/>
          </a:bodyPr>
          <a:lstStyle>
            <a:lvl1pPr marL="0" indent="0" algn="ctr">
              <a:lnSpc>
                <a:spcPts val="2500"/>
              </a:lnSpc>
              <a:spcBef>
                <a:spcPts val="0"/>
              </a:spcBef>
              <a:spcAft>
                <a:spcPts val="0"/>
              </a:spcAft>
              <a:buNone/>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228389" indent="-118762">
              <a:lnSpc>
                <a:spcPts val="1798"/>
              </a:lnSpc>
              <a:spcAft>
                <a:spcPts val="599"/>
              </a:spcAft>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nSpc>
                <a:spcPts val="1798"/>
              </a:lnSpc>
              <a:spcAft>
                <a:spcPts val="599"/>
              </a:spcAft>
              <a:buFont typeface="Calibri" panose="020F0502020204030204" pitchFamily="34" charset="0"/>
              <a:buChar char="―"/>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Tab 3</a:t>
            </a:r>
          </a:p>
        </p:txBody>
      </p:sp>
      <p:sp>
        <p:nvSpPr>
          <p:cNvPr id="19" name="Tab 4">
            <a:extLst>
              <a:ext uri="{FF2B5EF4-FFF2-40B4-BE49-F238E27FC236}">
                <a16:creationId xmlns:a16="http://schemas.microsoft.com/office/drawing/2014/main" id="{53C9F06F-0C37-4353-B2E7-46EB1050483A}"/>
              </a:ext>
            </a:extLst>
          </p:cNvPr>
          <p:cNvSpPr>
            <a:spLocks noGrp="1"/>
          </p:cNvSpPr>
          <p:nvPr>
            <p:ph type="body" sz="quarter" idx="14" hasCustomPrompt="1"/>
          </p:nvPr>
        </p:nvSpPr>
        <p:spPr>
          <a:xfrm>
            <a:off x="5490928" y="6003050"/>
            <a:ext cx="1816608" cy="845127"/>
          </a:xfrm>
          <a:prstGeom prst="rect">
            <a:avLst/>
          </a:prstGeom>
          <a:solidFill>
            <a:srgbClr val="828282"/>
          </a:solidFill>
          <a:ln>
            <a:solidFill>
              <a:srgbClr val="A6A6A6"/>
            </a:solidFill>
          </a:ln>
        </p:spPr>
        <p:txBody>
          <a:bodyPr anchor="ctr">
            <a:noAutofit/>
          </a:bodyPr>
          <a:lstStyle>
            <a:lvl1pPr marL="0" indent="0" algn="ctr">
              <a:lnSpc>
                <a:spcPts val="2500"/>
              </a:lnSpc>
              <a:spcBef>
                <a:spcPts val="0"/>
              </a:spcBef>
              <a:spcAft>
                <a:spcPts val="0"/>
              </a:spcAft>
              <a:buNone/>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228389" indent="-118762">
              <a:lnSpc>
                <a:spcPts val="1798"/>
              </a:lnSpc>
              <a:spcAft>
                <a:spcPts val="599"/>
              </a:spcAft>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nSpc>
                <a:spcPts val="1798"/>
              </a:lnSpc>
              <a:spcAft>
                <a:spcPts val="599"/>
              </a:spcAft>
              <a:buFont typeface="Calibri" panose="020F0502020204030204" pitchFamily="34" charset="0"/>
              <a:buChar char="―"/>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Tab 4</a:t>
            </a:r>
          </a:p>
        </p:txBody>
      </p:sp>
      <p:sp>
        <p:nvSpPr>
          <p:cNvPr id="20" name="Tab 5">
            <a:extLst>
              <a:ext uri="{FF2B5EF4-FFF2-40B4-BE49-F238E27FC236}">
                <a16:creationId xmlns:a16="http://schemas.microsoft.com/office/drawing/2014/main" id="{98280D88-B19E-46E7-8FBC-1B5E9345BF7F}"/>
              </a:ext>
            </a:extLst>
          </p:cNvPr>
          <p:cNvSpPr>
            <a:spLocks noGrp="1"/>
          </p:cNvSpPr>
          <p:nvPr>
            <p:ph type="body" sz="quarter" idx="15" hasCustomPrompt="1"/>
          </p:nvPr>
        </p:nvSpPr>
        <p:spPr>
          <a:xfrm>
            <a:off x="7321237" y="6003050"/>
            <a:ext cx="1816608" cy="845127"/>
          </a:xfrm>
          <a:prstGeom prst="rect">
            <a:avLst/>
          </a:prstGeom>
          <a:solidFill>
            <a:srgbClr val="828282"/>
          </a:solidFill>
          <a:ln>
            <a:solidFill>
              <a:srgbClr val="A6A6A6"/>
            </a:solidFill>
          </a:ln>
        </p:spPr>
        <p:txBody>
          <a:bodyPr anchor="ctr">
            <a:noAutofit/>
          </a:bodyPr>
          <a:lstStyle>
            <a:lvl1pPr marL="0" indent="0" algn="ctr">
              <a:lnSpc>
                <a:spcPts val="2500"/>
              </a:lnSpc>
              <a:spcBef>
                <a:spcPts val="0"/>
              </a:spcBef>
              <a:spcAft>
                <a:spcPts val="0"/>
              </a:spcAft>
              <a:buNone/>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228389" indent="-118762">
              <a:lnSpc>
                <a:spcPts val="1798"/>
              </a:lnSpc>
              <a:spcAft>
                <a:spcPts val="599"/>
              </a:spcAft>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nSpc>
                <a:spcPts val="1798"/>
              </a:lnSpc>
              <a:spcAft>
                <a:spcPts val="599"/>
              </a:spcAft>
              <a:buFont typeface="Calibri" panose="020F0502020204030204" pitchFamily="34" charset="0"/>
              <a:buChar char="―"/>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Tab 5</a:t>
            </a:r>
          </a:p>
        </p:txBody>
      </p:sp>
      <p:sp>
        <p:nvSpPr>
          <p:cNvPr id="11" name="Title">
            <a:extLst>
              <a:ext uri="{FF2B5EF4-FFF2-40B4-BE49-F238E27FC236}">
                <a16:creationId xmlns:a16="http://schemas.microsoft.com/office/drawing/2014/main" id="{3FEA9A56-B47E-41F8-ABAC-C45F8F527E67}"/>
              </a:ext>
            </a:extLst>
          </p:cNvPr>
          <p:cNvSpPr>
            <a:spLocks noGrp="1"/>
          </p:cNvSpPr>
          <p:nvPr>
            <p:ph type="title" hasCustomPrompt="1"/>
          </p:nvPr>
        </p:nvSpPr>
        <p:spPr>
          <a:xfrm>
            <a:off x="231498" y="340684"/>
            <a:ext cx="8912502" cy="383216"/>
          </a:xfrm>
          <a:prstGeom prst="rect">
            <a:avLst/>
          </a:prstGeom>
        </p:spPr>
        <p:txBody>
          <a:bodyPr anchor="ctr" anchorCtr="0">
            <a:noAutofit/>
          </a:bodyPr>
          <a:lstStyle>
            <a:lvl1pPr>
              <a:defRPr sz="2200" b="1">
                <a:latin typeface="Calibri" panose="020F0502020204030204" pitchFamily="34" charset="0"/>
                <a:ea typeface="Open Sans" panose="020B0606030504020204" pitchFamily="34" charset="0"/>
                <a:cs typeface="Calibri" panose="020F0502020204030204" pitchFamily="34" charset="0"/>
              </a:defRPr>
            </a:lvl1pPr>
          </a:lstStyle>
          <a:p>
            <a:r>
              <a:rPr lang="en-US" dirty="0"/>
              <a:t>Type in Screen Title</a:t>
            </a:r>
          </a:p>
        </p:txBody>
      </p:sp>
    </p:spTree>
    <p:custDataLst>
      <p:tags r:id="rId1"/>
    </p:custDataLst>
    <p:extLst>
      <p:ext uri="{BB962C8B-B14F-4D97-AF65-F5344CB8AC3E}">
        <p14:creationId xmlns:p14="http://schemas.microsoft.com/office/powerpoint/2010/main" val="26832374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orizontal Tabs 2: Pic and text">
    <p:spTree>
      <p:nvGrpSpPr>
        <p:cNvPr id="1" name=""/>
        <p:cNvGrpSpPr/>
        <p:nvPr/>
      </p:nvGrpSpPr>
      <p:grpSpPr>
        <a:xfrm>
          <a:off x="0" y="0"/>
          <a:ext cx="0" cy="0"/>
          <a:chOff x="0" y="0"/>
          <a:chExt cx="0" cy="0"/>
        </a:xfrm>
      </p:grpSpPr>
      <p:sp>
        <p:nvSpPr>
          <p:cNvPr id="13" name="Tab 1">
            <a:extLst>
              <a:ext uri="{FF2B5EF4-FFF2-40B4-BE49-F238E27FC236}">
                <a16:creationId xmlns:a16="http://schemas.microsoft.com/office/drawing/2014/main" id="{3B05C616-3B7A-463E-A8CC-D4B059218E21}"/>
              </a:ext>
            </a:extLst>
          </p:cNvPr>
          <p:cNvSpPr>
            <a:spLocks noGrp="1"/>
          </p:cNvSpPr>
          <p:nvPr>
            <p:ph type="body" sz="quarter" idx="10" hasCustomPrompt="1"/>
          </p:nvPr>
        </p:nvSpPr>
        <p:spPr>
          <a:xfrm>
            <a:off x="0" y="6003050"/>
            <a:ext cx="1816608" cy="845127"/>
          </a:xfrm>
          <a:prstGeom prst="rect">
            <a:avLst/>
          </a:prstGeom>
          <a:solidFill>
            <a:srgbClr val="5A5A5A"/>
          </a:solidFill>
          <a:ln>
            <a:solidFill>
              <a:srgbClr val="A6A6A6"/>
            </a:solidFill>
          </a:ln>
        </p:spPr>
        <p:txBody>
          <a:bodyPr anchor="ctr">
            <a:noAutofit/>
          </a:bodyPr>
          <a:lstStyle>
            <a:lvl1pPr marL="0" indent="0" algn="ctr">
              <a:lnSpc>
                <a:spcPts val="2500"/>
              </a:lnSpc>
              <a:spcBef>
                <a:spcPts val="0"/>
              </a:spcBef>
              <a:spcAft>
                <a:spcPts val="0"/>
              </a:spcAft>
              <a:buNone/>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228389" indent="-118762">
              <a:lnSpc>
                <a:spcPts val="1798"/>
              </a:lnSpc>
              <a:spcAft>
                <a:spcPts val="599"/>
              </a:spcAft>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nSpc>
                <a:spcPts val="1798"/>
              </a:lnSpc>
              <a:spcAft>
                <a:spcPts val="599"/>
              </a:spcAft>
              <a:buFont typeface="Calibri" panose="020F0502020204030204" pitchFamily="34" charset="0"/>
              <a:buChar char="―"/>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Tab 1</a:t>
            </a:r>
          </a:p>
        </p:txBody>
      </p:sp>
      <p:sp>
        <p:nvSpPr>
          <p:cNvPr id="17" name="Tab 2">
            <a:extLst>
              <a:ext uri="{FF2B5EF4-FFF2-40B4-BE49-F238E27FC236}">
                <a16:creationId xmlns:a16="http://schemas.microsoft.com/office/drawing/2014/main" id="{9BC845F3-CC17-4BFF-BFFB-13752E665224}"/>
              </a:ext>
            </a:extLst>
          </p:cNvPr>
          <p:cNvSpPr>
            <a:spLocks noGrp="1"/>
          </p:cNvSpPr>
          <p:nvPr>
            <p:ph type="body" sz="quarter" idx="12" hasCustomPrompt="1"/>
          </p:nvPr>
        </p:nvSpPr>
        <p:spPr>
          <a:xfrm>
            <a:off x="1830309" y="6003050"/>
            <a:ext cx="1816608" cy="845127"/>
          </a:xfrm>
          <a:prstGeom prst="rect">
            <a:avLst/>
          </a:prstGeom>
          <a:solidFill>
            <a:srgbClr val="00AEEF"/>
          </a:solidFill>
          <a:ln>
            <a:solidFill>
              <a:srgbClr val="A6A6A6"/>
            </a:solidFill>
          </a:ln>
        </p:spPr>
        <p:txBody>
          <a:bodyPr anchor="ctr">
            <a:noAutofit/>
          </a:bodyPr>
          <a:lstStyle>
            <a:lvl1pPr marL="0" indent="0" algn="ctr">
              <a:lnSpc>
                <a:spcPts val="2500"/>
              </a:lnSpc>
              <a:spcBef>
                <a:spcPts val="0"/>
              </a:spcBef>
              <a:spcAft>
                <a:spcPts val="0"/>
              </a:spcAft>
              <a:buNone/>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228389" indent="-118762">
              <a:lnSpc>
                <a:spcPts val="1798"/>
              </a:lnSpc>
              <a:spcAft>
                <a:spcPts val="599"/>
              </a:spcAft>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nSpc>
                <a:spcPts val="1798"/>
              </a:lnSpc>
              <a:spcAft>
                <a:spcPts val="599"/>
              </a:spcAft>
              <a:buFont typeface="Calibri" panose="020F0502020204030204" pitchFamily="34" charset="0"/>
              <a:buChar char="―"/>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Tab 2</a:t>
            </a:r>
          </a:p>
        </p:txBody>
      </p:sp>
      <p:sp>
        <p:nvSpPr>
          <p:cNvPr id="18" name="Tab 3">
            <a:extLst>
              <a:ext uri="{FF2B5EF4-FFF2-40B4-BE49-F238E27FC236}">
                <a16:creationId xmlns:a16="http://schemas.microsoft.com/office/drawing/2014/main" id="{F839E6B2-5EC9-4958-B0FB-18877F5908C9}"/>
              </a:ext>
            </a:extLst>
          </p:cNvPr>
          <p:cNvSpPr>
            <a:spLocks noGrp="1"/>
          </p:cNvSpPr>
          <p:nvPr>
            <p:ph type="body" sz="quarter" idx="13" hasCustomPrompt="1"/>
          </p:nvPr>
        </p:nvSpPr>
        <p:spPr>
          <a:xfrm>
            <a:off x="3660619" y="6003050"/>
            <a:ext cx="1816608" cy="845127"/>
          </a:xfrm>
          <a:prstGeom prst="rect">
            <a:avLst/>
          </a:prstGeom>
          <a:solidFill>
            <a:srgbClr val="828282"/>
          </a:solidFill>
          <a:ln>
            <a:solidFill>
              <a:srgbClr val="A6A6A6"/>
            </a:solidFill>
          </a:ln>
        </p:spPr>
        <p:txBody>
          <a:bodyPr anchor="ctr">
            <a:noAutofit/>
          </a:bodyPr>
          <a:lstStyle>
            <a:lvl1pPr marL="0" indent="0" algn="ctr">
              <a:lnSpc>
                <a:spcPts val="2500"/>
              </a:lnSpc>
              <a:spcBef>
                <a:spcPts val="0"/>
              </a:spcBef>
              <a:spcAft>
                <a:spcPts val="0"/>
              </a:spcAft>
              <a:buNone/>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228389" indent="-118762">
              <a:lnSpc>
                <a:spcPts val="1798"/>
              </a:lnSpc>
              <a:spcAft>
                <a:spcPts val="599"/>
              </a:spcAft>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nSpc>
                <a:spcPts val="1798"/>
              </a:lnSpc>
              <a:spcAft>
                <a:spcPts val="599"/>
              </a:spcAft>
              <a:buFont typeface="Calibri" panose="020F0502020204030204" pitchFamily="34" charset="0"/>
              <a:buChar char="―"/>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Tab 3</a:t>
            </a:r>
          </a:p>
        </p:txBody>
      </p:sp>
      <p:sp>
        <p:nvSpPr>
          <p:cNvPr id="19" name="Tab 4">
            <a:extLst>
              <a:ext uri="{FF2B5EF4-FFF2-40B4-BE49-F238E27FC236}">
                <a16:creationId xmlns:a16="http://schemas.microsoft.com/office/drawing/2014/main" id="{53C9F06F-0C37-4353-B2E7-46EB1050483A}"/>
              </a:ext>
            </a:extLst>
          </p:cNvPr>
          <p:cNvSpPr>
            <a:spLocks noGrp="1"/>
          </p:cNvSpPr>
          <p:nvPr>
            <p:ph type="body" sz="quarter" idx="14" hasCustomPrompt="1"/>
          </p:nvPr>
        </p:nvSpPr>
        <p:spPr>
          <a:xfrm>
            <a:off x="5490928" y="6003050"/>
            <a:ext cx="1816608" cy="845127"/>
          </a:xfrm>
          <a:prstGeom prst="rect">
            <a:avLst/>
          </a:prstGeom>
          <a:solidFill>
            <a:srgbClr val="828282"/>
          </a:solidFill>
          <a:ln>
            <a:solidFill>
              <a:srgbClr val="A6A6A6"/>
            </a:solidFill>
          </a:ln>
        </p:spPr>
        <p:txBody>
          <a:bodyPr anchor="ctr">
            <a:noAutofit/>
          </a:bodyPr>
          <a:lstStyle>
            <a:lvl1pPr marL="0" indent="0" algn="ctr">
              <a:lnSpc>
                <a:spcPts val="2500"/>
              </a:lnSpc>
              <a:spcBef>
                <a:spcPts val="0"/>
              </a:spcBef>
              <a:spcAft>
                <a:spcPts val="0"/>
              </a:spcAft>
              <a:buNone/>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228389" indent="-118762">
              <a:lnSpc>
                <a:spcPts val="1798"/>
              </a:lnSpc>
              <a:spcAft>
                <a:spcPts val="599"/>
              </a:spcAft>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nSpc>
                <a:spcPts val="1798"/>
              </a:lnSpc>
              <a:spcAft>
                <a:spcPts val="599"/>
              </a:spcAft>
              <a:buFont typeface="Calibri" panose="020F0502020204030204" pitchFamily="34" charset="0"/>
              <a:buChar char="―"/>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Tab 4</a:t>
            </a:r>
          </a:p>
        </p:txBody>
      </p:sp>
      <p:sp>
        <p:nvSpPr>
          <p:cNvPr id="20" name="Tab 5">
            <a:extLst>
              <a:ext uri="{FF2B5EF4-FFF2-40B4-BE49-F238E27FC236}">
                <a16:creationId xmlns:a16="http://schemas.microsoft.com/office/drawing/2014/main" id="{98280D88-B19E-46E7-8FBC-1B5E9345BF7F}"/>
              </a:ext>
            </a:extLst>
          </p:cNvPr>
          <p:cNvSpPr>
            <a:spLocks noGrp="1"/>
          </p:cNvSpPr>
          <p:nvPr>
            <p:ph type="body" sz="quarter" idx="15" hasCustomPrompt="1"/>
          </p:nvPr>
        </p:nvSpPr>
        <p:spPr>
          <a:xfrm>
            <a:off x="7321237" y="6003050"/>
            <a:ext cx="1816608" cy="845127"/>
          </a:xfrm>
          <a:prstGeom prst="rect">
            <a:avLst/>
          </a:prstGeom>
          <a:solidFill>
            <a:srgbClr val="828282"/>
          </a:solidFill>
          <a:ln>
            <a:solidFill>
              <a:srgbClr val="A6A6A6"/>
            </a:solidFill>
          </a:ln>
        </p:spPr>
        <p:txBody>
          <a:bodyPr anchor="ctr">
            <a:noAutofit/>
          </a:bodyPr>
          <a:lstStyle>
            <a:lvl1pPr marL="0" indent="0" algn="ctr">
              <a:lnSpc>
                <a:spcPts val="2500"/>
              </a:lnSpc>
              <a:spcBef>
                <a:spcPts val="0"/>
              </a:spcBef>
              <a:spcAft>
                <a:spcPts val="0"/>
              </a:spcAft>
              <a:buNone/>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228389" indent="-118762">
              <a:lnSpc>
                <a:spcPts val="1798"/>
              </a:lnSpc>
              <a:spcAft>
                <a:spcPts val="599"/>
              </a:spcAft>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nSpc>
                <a:spcPts val="1798"/>
              </a:lnSpc>
              <a:spcAft>
                <a:spcPts val="599"/>
              </a:spcAft>
              <a:buFont typeface="Calibri" panose="020F0502020204030204" pitchFamily="34" charset="0"/>
              <a:buChar char="―"/>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Tab 5</a:t>
            </a:r>
          </a:p>
        </p:txBody>
      </p:sp>
      <p:sp>
        <p:nvSpPr>
          <p:cNvPr id="11" name="Text Placeholder">
            <a:extLst>
              <a:ext uri="{FF2B5EF4-FFF2-40B4-BE49-F238E27FC236}">
                <a16:creationId xmlns:a16="http://schemas.microsoft.com/office/drawing/2014/main" id="{A85B389B-FD3C-47ED-AFCB-3B5F521213F2}"/>
              </a:ext>
            </a:extLst>
          </p:cNvPr>
          <p:cNvSpPr>
            <a:spLocks noGrp="1"/>
          </p:cNvSpPr>
          <p:nvPr>
            <p:ph type="body" sz="quarter" idx="24" hasCustomPrompt="1"/>
          </p:nvPr>
        </p:nvSpPr>
        <p:spPr>
          <a:xfrm>
            <a:off x="0" y="762000"/>
            <a:ext cx="4572000" cy="5241050"/>
          </a:xfrm>
          <a:prstGeom prst="rect">
            <a:avLst/>
          </a:prstGeom>
          <a:solidFill>
            <a:schemeClr val="bg1">
              <a:lumMod val="85000"/>
            </a:schemeClr>
          </a:solidFill>
        </p:spPr>
        <p:txBody>
          <a:bodyPr lIns="457200" anchor="ctr" anchorCtr="0">
            <a:noAutofit/>
          </a:bodyPr>
          <a:lstStyle>
            <a:lvl1pPr marL="0" indent="0" algn="l">
              <a:lnSpc>
                <a:spcPts val="2300"/>
              </a:lnSpc>
              <a:spcBef>
                <a:spcPts val="1200"/>
              </a:spcBef>
              <a:spcAft>
                <a:spcPts val="0"/>
              </a:spcAft>
              <a:buNone/>
              <a:defRPr sz="2200" b="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228389" indent="-118762">
              <a:lnSpc>
                <a:spcPts val="1798"/>
              </a:lnSpc>
              <a:spcAft>
                <a:spcPts val="599"/>
              </a:spcAft>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nSpc>
                <a:spcPts val="1798"/>
              </a:lnSpc>
              <a:spcAft>
                <a:spcPts val="599"/>
              </a:spcAft>
              <a:buFont typeface="Calibri" panose="020F0502020204030204" pitchFamily="34" charset="0"/>
              <a:buChar char="―"/>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Click to add text</a:t>
            </a:r>
          </a:p>
        </p:txBody>
      </p:sp>
      <p:sp>
        <p:nvSpPr>
          <p:cNvPr id="14" name="Picture Placeholder">
            <a:extLst>
              <a:ext uri="{FF2B5EF4-FFF2-40B4-BE49-F238E27FC236}">
                <a16:creationId xmlns:a16="http://schemas.microsoft.com/office/drawing/2014/main" id="{B1687EC9-7F3F-4CB7-A109-BAF793F2BCF4}"/>
              </a:ext>
            </a:extLst>
          </p:cNvPr>
          <p:cNvSpPr>
            <a:spLocks noGrp="1"/>
          </p:cNvSpPr>
          <p:nvPr>
            <p:ph type="pic" sz="quarter" idx="25"/>
          </p:nvPr>
        </p:nvSpPr>
        <p:spPr>
          <a:xfrm>
            <a:off x="4572001" y="762000"/>
            <a:ext cx="4572000" cy="5235815"/>
          </a:xfrm>
          <a:prstGeom prst="rect">
            <a:avLst/>
          </a:prstGeom>
          <a:solidFill>
            <a:schemeClr val="accent4">
              <a:lumMod val="20000"/>
              <a:lumOff val="80000"/>
            </a:schemeClr>
          </a:solidFill>
        </p:spPr>
        <p:txBody>
          <a:bodyPr anchor="ctr" anchorCtr="0"/>
          <a:lstStyle>
            <a:lvl1pPr algn="ctr">
              <a:defRPr sz="1399">
                <a:solidFill>
                  <a:schemeClr val="tx1"/>
                </a:solidFill>
                <a:latin typeface="Calibri" panose="020F0502020204030204" pitchFamily="34" charset="0"/>
                <a:ea typeface="Open Sans" panose="020B0606030504020204" pitchFamily="34" charset="0"/>
                <a:cs typeface="Calibri" panose="020F0502020204030204" pitchFamily="34" charset="0"/>
              </a:defRPr>
            </a:lvl1pPr>
          </a:lstStyle>
          <a:p>
            <a:endParaRPr lang="en-US" dirty="0"/>
          </a:p>
        </p:txBody>
      </p:sp>
      <p:sp>
        <p:nvSpPr>
          <p:cNvPr id="15" name="Title">
            <a:extLst>
              <a:ext uri="{FF2B5EF4-FFF2-40B4-BE49-F238E27FC236}">
                <a16:creationId xmlns:a16="http://schemas.microsoft.com/office/drawing/2014/main" id="{1CA6D179-2BF3-4069-9210-B488EB52D3C3}"/>
              </a:ext>
            </a:extLst>
          </p:cNvPr>
          <p:cNvSpPr>
            <a:spLocks noGrp="1"/>
          </p:cNvSpPr>
          <p:nvPr>
            <p:ph type="title" hasCustomPrompt="1"/>
          </p:nvPr>
        </p:nvSpPr>
        <p:spPr>
          <a:xfrm>
            <a:off x="231498" y="340684"/>
            <a:ext cx="8912502" cy="383216"/>
          </a:xfrm>
          <a:prstGeom prst="rect">
            <a:avLst/>
          </a:prstGeom>
        </p:spPr>
        <p:txBody>
          <a:bodyPr anchor="ctr" anchorCtr="0">
            <a:noAutofit/>
          </a:bodyPr>
          <a:lstStyle>
            <a:lvl1pPr>
              <a:defRPr sz="2200" b="1">
                <a:latin typeface="Calibri" panose="020F0502020204030204" pitchFamily="34" charset="0"/>
                <a:ea typeface="Open Sans" panose="020B0606030504020204" pitchFamily="34" charset="0"/>
                <a:cs typeface="Calibri" panose="020F0502020204030204" pitchFamily="34" charset="0"/>
              </a:defRPr>
            </a:lvl1pPr>
          </a:lstStyle>
          <a:p>
            <a:r>
              <a:rPr lang="en-US" dirty="0"/>
              <a:t>Type in Screen Title</a:t>
            </a:r>
          </a:p>
        </p:txBody>
      </p:sp>
    </p:spTree>
    <p:custDataLst>
      <p:tags r:id="rId1"/>
    </p:custDataLst>
    <p:extLst>
      <p:ext uri="{BB962C8B-B14F-4D97-AF65-F5344CB8AC3E}">
        <p14:creationId xmlns:p14="http://schemas.microsoft.com/office/powerpoint/2010/main" val="38080979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orizontal Tabs Numbered: Tab 2">
    <p:spTree>
      <p:nvGrpSpPr>
        <p:cNvPr id="1" name=""/>
        <p:cNvGrpSpPr/>
        <p:nvPr/>
      </p:nvGrpSpPr>
      <p:grpSpPr>
        <a:xfrm>
          <a:off x="0" y="0"/>
          <a:ext cx="0" cy="0"/>
          <a:chOff x="0" y="0"/>
          <a:chExt cx="0" cy="0"/>
        </a:xfrm>
      </p:grpSpPr>
      <p:sp>
        <p:nvSpPr>
          <p:cNvPr id="16" name="Picture Placeholder">
            <a:extLst>
              <a:ext uri="{FF2B5EF4-FFF2-40B4-BE49-F238E27FC236}">
                <a16:creationId xmlns:a16="http://schemas.microsoft.com/office/drawing/2014/main" id="{392535EC-05F5-4D8B-84C4-110D724E5C04}"/>
              </a:ext>
            </a:extLst>
          </p:cNvPr>
          <p:cNvSpPr>
            <a:spLocks noGrp="1"/>
          </p:cNvSpPr>
          <p:nvPr>
            <p:ph type="pic" sz="quarter" idx="20"/>
          </p:nvPr>
        </p:nvSpPr>
        <p:spPr>
          <a:xfrm>
            <a:off x="0" y="1341763"/>
            <a:ext cx="9144000" cy="4043423"/>
          </a:xfrm>
          <a:prstGeom prst="rect">
            <a:avLst/>
          </a:prstGeom>
          <a:solidFill>
            <a:schemeClr val="accent4">
              <a:lumMod val="20000"/>
              <a:lumOff val="80000"/>
            </a:schemeClr>
          </a:solidFill>
        </p:spPr>
        <p:txBody>
          <a:bodyPr anchor="ctr" anchorCtr="0"/>
          <a:lstStyle>
            <a:lvl1pPr algn="ctr">
              <a:defRPr sz="1399">
                <a:solidFill>
                  <a:schemeClr val="tx1"/>
                </a:solidFill>
                <a:latin typeface="Calibri" panose="020F0502020204030204" pitchFamily="34" charset="0"/>
                <a:ea typeface="Open Sans" panose="020B0606030504020204" pitchFamily="34" charset="0"/>
                <a:cs typeface="Calibri" panose="020F0502020204030204" pitchFamily="34" charset="0"/>
              </a:defRPr>
            </a:lvl1pPr>
          </a:lstStyle>
          <a:p>
            <a:endParaRPr lang="en-US" dirty="0"/>
          </a:p>
        </p:txBody>
      </p:sp>
      <p:sp>
        <p:nvSpPr>
          <p:cNvPr id="13" name="Tab 1">
            <a:extLst>
              <a:ext uri="{FF2B5EF4-FFF2-40B4-BE49-F238E27FC236}">
                <a16:creationId xmlns:a16="http://schemas.microsoft.com/office/drawing/2014/main" id="{3B05C616-3B7A-463E-A8CC-D4B059218E21}"/>
              </a:ext>
            </a:extLst>
          </p:cNvPr>
          <p:cNvSpPr>
            <a:spLocks noGrp="1"/>
          </p:cNvSpPr>
          <p:nvPr>
            <p:ph type="body" sz="quarter" idx="10" hasCustomPrompt="1"/>
          </p:nvPr>
        </p:nvSpPr>
        <p:spPr>
          <a:xfrm>
            <a:off x="0" y="6003050"/>
            <a:ext cx="1816608" cy="845127"/>
          </a:xfrm>
          <a:prstGeom prst="rect">
            <a:avLst/>
          </a:prstGeom>
          <a:solidFill>
            <a:srgbClr val="5A5A5A"/>
          </a:solidFill>
          <a:ln>
            <a:solidFill>
              <a:srgbClr val="A6A6A6"/>
            </a:solidFill>
          </a:ln>
        </p:spPr>
        <p:txBody>
          <a:bodyPr anchor="ctr">
            <a:noAutofit/>
          </a:bodyPr>
          <a:lstStyle>
            <a:lvl1pPr marL="0" indent="0" algn="ctr">
              <a:lnSpc>
                <a:spcPts val="2500"/>
              </a:lnSpc>
              <a:spcBef>
                <a:spcPts val="0"/>
              </a:spcBef>
              <a:spcAft>
                <a:spcPts val="0"/>
              </a:spcAft>
              <a:buNone/>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228389" indent="-118762">
              <a:lnSpc>
                <a:spcPts val="1798"/>
              </a:lnSpc>
              <a:spcAft>
                <a:spcPts val="599"/>
              </a:spcAft>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nSpc>
                <a:spcPts val="1798"/>
              </a:lnSpc>
              <a:spcAft>
                <a:spcPts val="599"/>
              </a:spcAft>
              <a:buFont typeface="Calibri" panose="020F0502020204030204" pitchFamily="34" charset="0"/>
              <a:buChar char="―"/>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1</a:t>
            </a:r>
          </a:p>
        </p:txBody>
      </p:sp>
      <p:sp>
        <p:nvSpPr>
          <p:cNvPr id="17" name="Tab 2">
            <a:extLst>
              <a:ext uri="{FF2B5EF4-FFF2-40B4-BE49-F238E27FC236}">
                <a16:creationId xmlns:a16="http://schemas.microsoft.com/office/drawing/2014/main" id="{9BC845F3-CC17-4BFF-BFFB-13752E665224}"/>
              </a:ext>
            </a:extLst>
          </p:cNvPr>
          <p:cNvSpPr>
            <a:spLocks noGrp="1"/>
          </p:cNvSpPr>
          <p:nvPr>
            <p:ph type="body" sz="quarter" idx="12" hasCustomPrompt="1"/>
          </p:nvPr>
        </p:nvSpPr>
        <p:spPr>
          <a:xfrm>
            <a:off x="1830309" y="6003050"/>
            <a:ext cx="1816608" cy="845127"/>
          </a:xfrm>
          <a:prstGeom prst="rect">
            <a:avLst/>
          </a:prstGeom>
          <a:solidFill>
            <a:srgbClr val="5A5A5A"/>
          </a:solidFill>
          <a:ln>
            <a:solidFill>
              <a:srgbClr val="A6A6A6"/>
            </a:solidFill>
          </a:ln>
        </p:spPr>
        <p:txBody>
          <a:bodyPr anchor="ctr">
            <a:noAutofit/>
          </a:bodyPr>
          <a:lstStyle>
            <a:lvl1pPr marL="0" indent="0" algn="ctr">
              <a:lnSpc>
                <a:spcPts val="2500"/>
              </a:lnSpc>
              <a:spcBef>
                <a:spcPts val="0"/>
              </a:spcBef>
              <a:spcAft>
                <a:spcPts val="0"/>
              </a:spcAft>
              <a:buNone/>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228389" indent="-118762">
              <a:lnSpc>
                <a:spcPts val="1798"/>
              </a:lnSpc>
              <a:spcAft>
                <a:spcPts val="599"/>
              </a:spcAft>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nSpc>
                <a:spcPts val="1798"/>
              </a:lnSpc>
              <a:spcAft>
                <a:spcPts val="599"/>
              </a:spcAft>
              <a:buFont typeface="Calibri" panose="020F0502020204030204" pitchFamily="34" charset="0"/>
              <a:buChar char="―"/>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2</a:t>
            </a:r>
          </a:p>
        </p:txBody>
      </p:sp>
      <p:sp>
        <p:nvSpPr>
          <p:cNvPr id="18" name="Tab 3">
            <a:extLst>
              <a:ext uri="{FF2B5EF4-FFF2-40B4-BE49-F238E27FC236}">
                <a16:creationId xmlns:a16="http://schemas.microsoft.com/office/drawing/2014/main" id="{F839E6B2-5EC9-4958-B0FB-18877F5908C9}"/>
              </a:ext>
            </a:extLst>
          </p:cNvPr>
          <p:cNvSpPr>
            <a:spLocks noGrp="1"/>
          </p:cNvSpPr>
          <p:nvPr>
            <p:ph type="body" sz="quarter" idx="13" hasCustomPrompt="1"/>
          </p:nvPr>
        </p:nvSpPr>
        <p:spPr>
          <a:xfrm>
            <a:off x="3660619" y="6003050"/>
            <a:ext cx="1816608" cy="845127"/>
          </a:xfrm>
          <a:prstGeom prst="rect">
            <a:avLst/>
          </a:prstGeom>
          <a:solidFill>
            <a:srgbClr val="00AEEF"/>
          </a:solidFill>
          <a:ln>
            <a:solidFill>
              <a:srgbClr val="A6A6A6"/>
            </a:solidFill>
          </a:ln>
        </p:spPr>
        <p:txBody>
          <a:bodyPr anchor="ctr">
            <a:noAutofit/>
          </a:bodyPr>
          <a:lstStyle>
            <a:lvl1pPr marL="0" indent="0" algn="ctr">
              <a:lnSpc>
                <a:spcPts val="2500"/>
              </a:lnSpc>
              <a:spcBef>
                <a:spcPts val="0"/>
              </a:spcBef>
              <a:spcAft>
                <a:spcPts val="0"/>
              </a:spcAft>
              <a:buNone/>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228389" indent="-118762">
              <a:lnSpc>
                <a:spcPts val="1798"/>
              </a:lnSpc>
              <a:spcAft>
                <a:spcPts val="599"/>
              </a:spcAft>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nSpc>
                <a:spcPts val="1798"/>
              </a:lnSpc>
              <a:spcAft>
                <a:spcPts val="599"/>
              </a:spcAft>
              <a:buFont typeface="Calibri" panose="020F0502020204030204" pitchFamily="34" charset="0"/>
              <a:buChar char="―"/>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3</a:t>
            </a:r>
          </a:p>
        </p:txBody>
      </p:sp>
      <p:sp>
        <p:nvSpPr>
          <p:cNvPr id="19" name="Tab 4">
            <a:extLst>
              <a:ext uri="{FF2B5EF4-FFF2-40B4-BE49-F238E27FC236}">
                <a16:creationId xmlns:a16="http://schemas.microsoft.com/office/drawing/2014/main" id="{53C9F06F-0C37-4353-B2E7-46EB1050483A}"/>
              </a:ext>
            </a:extLst>
          </p:cNvPr>
          <p:cNvSpPr>
            <a:spLocks noGrp="1"/>
          </p:cNvSpPr>
          <p:nvPr>
            <p:ph type="body" sz="quarter" idx="14" hasCustomPrompt="1"/>
          </p:nvPr>
        </p:nvSpPr>
        <p:spPr>
          <a:xfrm>
            <a:off x="5490928" y="6003050"/>
            <a:ext cx="1816608" cy="845127"/>
          </a:xfrm>
          <a:prstGeom prst="rect">
            <a:avLst/>
          </a:prstGeom>
          <a:solidFill>
            <a:srgbClr val="828282"/>
          </a:solidFill>
          <a:ln>
            <a:solidFill>
              <a:srgbClr val="A6A6A6"/>
            </a:solidFill>
          </a:ln>
        </p:spPr>
        <p:txBody>
          <a:bodyPr anchor="ctr">
            <a:noAutofit/>
          </a:bodyPr>
          <a:lstStyle>
            <a:lvl1pPr marL="0" indent="0" algn="ctr">
              <a:lnSpc>
                <a:spcPts val="2500"/>
              </a:lnSpc>
              <a:spcBef>
                <a:spcPts val="0"/>
              </a:spcBef>
              <a:spcAft>
                <a:spcPts val="0"/>
              </a:spcAft>
              <a:buNone/>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228389" indent="-118762">
              <a:lnSpc>
                <a:spcPts val="1798"/>
              </a:lnSpc>
              <a:spcAft>
                <a:spcPts val="599"/>
              </a:spcAft>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nSpc>
                <a:spcPts val="1798"/>
              </a:lnSpc>
              <a:spcAft>
                <a:spcPts val="599"/>
              </a:spcAft>
              <a:buFont typeface="Calibri" panose="020F0502020204030204" pitchFamily="34" charset="0"/>
              <a:buChar char="―"/>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4</a:t>
            </a:r>
          </a:p>
        </p:txBody>
      </p:sp>
      <p:sp>
        <p:nvSpPr>
          <p:cNvPr id="20" name="Tab 5">
            <a:extLst>
              <a:ext uri="{FF2B5EF4-FFF2-40B4-BE49-F238E27FC236}">
                <a16:creationId xmlns:a16="http://schemas.microsoft.com/office/drawing/2014/main" id="{98280D88-B19E-46E7-8FBC-1B5E9345BF7F}"/>
              </a:ext>
            </a:extLst>
          </p:cNvPr>
          <p:cNvSpPr>
            <a:spLocks noGrp="1"/>
          </p:cNvSpPr>
          <p:nvPr>
            <p:ph type="body" sz="quarter" idx="15" hasCustomPrompt="1"/>
          </p:nvPr>
        </p:nvSpPr>
        <p:spPr>
          <a:xfrm>
            <a:off x="7321237" y="6003050"/>
            <a:ext cx="1816608" cy="845127"/>
          </a:xfrm>
          <a:prstGeom prst="rect">
            <a:avLst/>
          </a:prstGeom>
          <a:solidFill>
            <a:srgbClr val="828282"/>
          </a:solidFill>
          <a:ln>
            <a:solidFill>
              <a:srgbClr val="A6A6A6"/>
            </a:solidFill>
          </a:ln>
        </p:spPr>
        <p:txBody>
          <a:bodyPr anchor="ctr">
            <a:noAutofit/>
          </a:bodyPr>
          <a:lstStyle>
            <a:lvl1pPr marL="0" indent="0" algn="ctr">
              <a:lnSpc>
                <a:spcPts val="2500"/>
              </a:lnSpc>
              <a:spcBef>
                <a:spcPts val="0"/>
              </a:spcBef>
              <a:spcAft>
                <a:spcPts val="0"/>
              </a:spcAft>
              <a:buNone/>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228389" indent="-118762">
              <a:lnSpc>
                <a:spcPts val="1798"/>
              </a:lnSpc>
              <a:spcAft>
                <a:spcPts val="599"/>
              </a:spcAft>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nSpc>
                <a:spcPts val="1798"/>
              </a:lnSpc>
              <a:spcAft>
                <a:spcPts val="599"/>
              </a:spcAft>
              <a:buFont typeface="Calibri" panose="020F0502020204030204" pitchFamily="34" charset="0"/>
              <a:buChar char="―"/>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5</a:t>
            </a:r>
          </a:p>
        </p:txBody>
      </p:sp>
      <p:sp>
        <p:nvSpPr>
          <p:cNvPr id="11" name="Text Tab Title">
            <a:extLst>
              <a:ext uri="{FF2B5EF4-FFF2-40B4-BE49-F238E27FC236}">
                <a16:creationId xmlns:a16="http://schemas.microsoft.com/office/drawing/2014/main" id="{5CC7B524-FB54-4DFD-A9C5-08E9133B6A14}"/>
              </a:ext>
            </a:extLst>
          </p:cNvPr>
          <p:cNvSpPr>
            <a:spLocks noGrp="1"/>
          </p:cNvSpPr>
          <p:nvPr>
            <p:ph type="body" sz="quarter" idx="11" hasCustomPrompt="1"/>
          </p:nvPr>
        </p:nvSpPr>
        <p:spPr>
          <a:xfrm>
            <a:off x="0" y="758952"/>
            <a:ext cx="9137845" cy="583635"/>
          </a:xfrm>
          <a:prstGeom prst="rect">
            <a:avLst/>
          </a:prstGeom>
          <a:solidFill>
            <a:srgbClr val="00AEEF"/>
          </a:solidFill>
        </p:spPr>
        <p:txBody>
          <a:bodyPr tIns="0" bIns="0" anchor="ctr">
            <a:noAutofit/>
          </a:bodyPr>
          <a:lstStyle>
            <a:lvl1pPr marL="0" indent="0" algn="ctr">
              <a:lnSpc>
                <a:spcPct val="100000"/>
              </a:lnSpc>
              <a:spcBef>
                <a:spcPts val="0"/>
              </a:spcBef>
              <a:spcAft>
                <a:spcPts val="0"/>
              </a:spcAft>
              <a:buNone/>
              <a:defRPr sz="24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228389" indent="-118762">
              <a:lnSpc>
                <a:spcPts val="1798"/>
              </a:lnSpc>
              <a:spcAft>
                <a:spcPts val="599"/>
              </a:spcAft>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nSpc>
                <a:spcPts val="1798"/>
              </a:lnSpc>
              <a:spcAft>
                <a:spcPts val="599"/>
              </a:spcAft>
              <a:buFont typeface="Calibri" panose="020F0502020204030204" pitchFamily="34" charset="0"/>
              <a:buChar char="―"/>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Edit Tab Title Text</a:t>
            </a:r>
          </a:p>
        </p:txBody>
      </p:sp>
      <p:sp>
        <p:nvSpPr>
          <p:cNvPr id="21" name="Text Placeholder">
            <a:extLst>
              <a:ext uri="{FF2B5EF4-FFF2-40B4-BE49-F238E27FC236}">
                <a16:creationId xmlns:a16="http://schemas.microsoft.com/office/drawing/2014/main" id="{34312B66-A1FF-4360-98F6-4E5DF51218C1}"/>
              </a:ext>
            </a:extLst>
          </p:cNvPr>
          <p:cNvSpPr>
            <a:spLocks noGrp="1"/>
          </p:cNvSpPr>
          <p:nvPr>
            <p:ph type="body" sz="quarter" idx="16" hasCustomPrompt="1"/>
          </p:nvPr>
        </p:nvSpPr>
        <p:spPr>
          <a:xfrm>
            <a:off x="0" y="5385186"/>
            <a:ext cx="9144000" cy="636102"/>
          </a:xfrm>
          <a:prstGeom prst="rect">
            <a:avLst/>
          </a:prstGeom>
          <a:solidFill>
            <a:schemeClr val="bg1">
              <a:lumMod val="85000"/>
            </a:schemeClr>
          </a:solidFill>
        </p:spPr>
        <p:txBody>
          <a:bodyPr anchor="ctr">
            <a:normAutofit/>
          </a:bodyPr>
          <a:lstStyle>
            <a:lvl1pPr marL="0" indent="0" algn="ctr">
              <a:lnSpc>
                <a:spcPts val="2100"/>
              </a:lnSpc>
              <a:spcBef>
                <a:spcPts val="0"/>
              </a:spcBef>
              <a:spcAft>
                <a:spcPts val="799"/>
              </a:spcAft>
              <a:buNone/>
              <a:defRPr sz="2000" b="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228389" indent="-118762">
              <a:lnSpc>
                <a:spcPts val="1798"/>
              </a:lnSpc>
              <a:spcAft>
                <a:spcPts val="599"/>
              </a:spcAft>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nSpc>
                <a:spcPts val="1798"/>
              </a:lnSpc>
              <a:spcAft>
                <a:spcPts val="599"/>
              </a:spcAft>
              <a:buFont typeface="Calibri" panose="020F0502020204030204" pitchFamily="34" charset="0"/>
              <a:buChar char="―"/>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Click to add text</a:t>
            </a:r>
          </a:p>
        </p:txBody>
      </p:sp>
      <p:sp>
        <p:nvSpPr>
          <p:cNvPr id="15" name="Title">
            <a:extLst>
              <a:ext uri="{FF2B5EF4-FFF2-40B4-BE49-F238E27FC236}">
                <a16:creationId xmlns:a16="http://schemas.microsoft.com/office/drawing/2014/main" id="{0A6FFC9C-43DF-4BAC-936C-5187CF733B89}"/>
              </a:ext>
            </a:extLst>
          </p:cNvPr>
          <p:cNvSpPr>
            <a:spLocks noGrp="1"/>
          </p:cNvSpPr>
          <p:nvPr>
            <p:ph type="title" hasCustomPrompt="1"/>
          </p:nvPr>
        </p:nvSpPr>
        <p:spPr>
          <a:xfrm>
            <a:off x="231498" y="340684"/>
            <a:ext cx="8912502" cy="383216"/>
          </a:xfrm>
          <a:prstGeom prst="rect">
            <a:avLst/>
          </a:prstGeom>
        </p:spPr>
        <p:txBody>
          <a:bodyPr anchor="ctr" anchorCtr="0">
            <a:noAutofit/>
          </a:bodyPr>
          <a:lstStyle>
            <a:lvl1pPr>
              <a:defRPr sz="2200" b="1">
                <a:latin typeface="Calibri" panose="020F0502020204030204" pitchFamily="34" charset="0"/>
                <a:ea typeface="Open Sans" panose="020B0606030504020204" pitchFamily="34" charset="0"/>
                <a:cs typeface="Calibri" panose="020F0502020204030204" pitchFamily="34" charset="0"/>
              </a:defRPr>
            </a:lvl1pPr>
          </a:lstStyle>
          <a:p>
            <a:r>
              <a:rPr lang="en-US" dirty="0"/>
              <a:t>Type in Screen Title</a:t>
            </a:r>
          </a:p>
        </p:txBody>
      </p:sp>
    </p:spTree>
    <p:custDataLst>
      <p:tags r:id="rId1"/>
    </p:custDataLst>
    <p:extLst>
      <p:ext uri="{BB962C8B-B14F-4D97-AF65-F5344CB8AC3E}">
        <p14:creationId xmlns:p14="http://schemas.microsoft.com/office/powerpoint/2010/main" val="3224655286"/>
      </p:ext>
    </p:extLst>
  </p:cSld>
  <p:clrMapOvr>
    <a:masterClrMapping/>
  </p:clrMapOvr>
  <p:extLst>
    <p:ext uri="{DCECCB84-F9BA-43D5-87BE-67443E8EF086}">
      <p15:sldGuideLst xmlns:p15="http://schemas.microsoft.com/office/powerpoint/2012/main">
        <p15:guide id="1" orient="horz" pos="2159" userDrawn="1">
          <p15:clr>
            <a:srgbClr val="FBAE40"/>
          </p15:clr>
        </p15:guide>
        <p15:guide id="2" pos="2880" userDrawn="1">
          <p15:clr>
            <a:srgbClr val="FBAE40"/>
          </p15:clr>
        </p15:guide>
        <p15:guide id="3" orient="horz" pos="818"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Horizontal Tabs Numbered: Tab 2">
    <p:spTree>
      <p:nvGrpSpPr>
        <p:cNvPr id="1" name=""/>
        <p:cNvGrpSpPr/>
        <p:nvPr/>
      </p:nvGrpSpPr>
      <p:grpSpPr>
        <a:xfrm>
          <a:off x="0" y="0"/>
          <a:ext cx="0" cy="0"/>
          <a:chOff x="0" y="0"/>
          <a:chExt cx="0" cy="0"/>
        </a:xfrm>
      </p:grpSpPr>
      <p:sp>
        <p:nvSpPr>
          <p:cNvPr id="16" name="Picture Placeholder">
            <a:extLst>
              <a:ext uri="{FF2B5EF4-FFF2-40B4-BE49-F238E27FC236}">
                <a16:creationId xmlns:a16="http://schemas.microsoft.com/office/drawing/2014/main" id="{392535EC-05F5-4D8B-84C4-110D724E5C04}"/>
              </a:ext>
            </a:extLst>
          </p:cNvPr>
          <p:cNvSpPr>
            <a:spLocks noGrp="1"/>
          </p:cNvSpPr>
          <p:nvPr>
            <p:ph type="pic" sz="quarter" idx="20"/>
          </p:nvPr>
        </p:nvSpPr>
        <p:spPr>
          <a:xfrm>
            <a:off x="0" y="1341763"/>
            <a:ext cx="9144000" cy="4043423"/>
          </a:xfrm>
          <a:prstGeom prst="rect">
            <a:avLst/>
          </a:prstGeom>
          <a:solidFill>
            <a:schemeClr val="accent4">
              <a:lumMod val="20000"/>
              <a:lumOff val="80000"/>
            </a:schemeClr>
          </a:solidFill>
        </p:spPr>
        <p:txBody>
          <a:bodyPr anchor="ctr" anchorCtr="0"/>
          <a:lstStyle>
            <a:lvl1pPr algn="ctr">
              <a:defRPr sz="1399">
                <a:solidFill>
                  <a:schemeClr val="tx1"/>
                </a:solidFill>
                <a:latin typeface="Calibri" panose="020F0502020204030204" pitchFamily="34" charset="0"/>
                <a:ea typeface="Open Sans" panose="020B0606030504020204" pitchFamily="34" charset="0"/>
                <a:cs typeface="Calibri" panose="020F0502020204030204" pitchFamily="34" charset="0"/>
              </a:defRPr>
            </a:lvl1pPr>
          </a:lstStyle>
          <a:p>
            <a:endParaRPr lang="en-US" dirty="0"/>
          </a:p>
        </p:txBody>
      </p:sp>
      <p:sp>
        <p:nvSpPr>
          <p:cNvPr id="13" name="Tab 1">
            <a:extLst>
              <a:ext uri="{FF2B5EF4-FFF2-40B4-BE49-F238E27FC236}">
                <a16:creationId xmlns:a16="http://schemas.microsoft.com/office/drawing/2014/main" id="{3B05C616-3B7A-463E-A8CC-D4B059218E21}"/>
              </a:ext>
            </a:extLst>
          </p:cNvPr>
          <p:cNvSpPr>
            <a:spLocks noGrp="1"/>
          </p:cNvSpPr>
          <p:nvPr>
            <p:ph type="body" sz="quarter" idx="10" hasCustomPrompt="1"/>
          </p:nvPr>
        </p:nvSpPr>
        <p:spPr>
          <a:xfrm>
            <a:off x="0" y="6003050"/>
            <a:ext cx="1816608" cy="845127"/>
          </a:xfrm>
          <a:prstGeom prst="rect">
            <a:avLst/>
          </a:prstGeom>
          <a:solidFill>
            <a:srgbClr val="5A5A5A"/>
          </a:solidFill>
          <a:ln>
            <a:solidFill>
              <a:srgbClr val="A6A6A6"/>
            </a:solidFill>
          </a:ln>
        </p:spPr>
        <p:txBody>
          <a:bodyPr anchor="ctr">
            <a:noAutofit/>
          </a:bodyPr>
          <a:lstStyle>
            <a:lvl1pPr marL="0" indent="0" algn="ctr">
              <a:lnSpc>
                <a:spcPts val="2500"/>
              </a:lnSpc>
              <a:spcBef>
                <a:spcPts val="0"/>
              </a:spcBef>
              <a:spcAft>
                <a:spcPts val="0"/>
              </a:spcAft>
              <a:buNone/>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228389" indent="-118762">
              <a:lnSpc>
                <a:spcPts val="1798"/>
              </a:lnSpc>
              <a:spcAft>
                <a:spcPts val="599"/>
              </a:spcAft>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nSpc>
                <a:spcPts val="1798"/>
              </a:lnSpc>
              <a:spcAft>
                <a:spcPts val="599"/>
              </a:spcAft>
              <a:buFont typeface="Calibri" panose="020F0502020204030204" pitchFamily="34" charset="0"/>
              <a:buChar char="―"/>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1</a:t>
            </a:r>
          </a:p>
        </p:txBody>
      </p:sp>
      <p:sp>
        <p:nvSpPr>
          <p:cNvPr id="17" name="Tab 2">
            <a:extLst>
              <a:ext uri="{FF2B5EF4-FFF2-40B4-BE49-F238E27FC236}">
                <a16:creationId xmlns:a16="http://schemas.microsoft.com/office/drawing/2014/main" id="{9BC845F3-CC17-4BFF-BFFB-13752E665224}"/>
              </a:ext>
            </a:extLst>
          </p:cNvPr>
          <p:cNvSpPr>
            <a:spLocks noGrp="1"/>
          </p:cNvSpPr>
          <p:nvPr>
            <p:ph type="body" sz="quarter" idx="12" hasCustomPrompt="1"/>
          </p:nvPr>
        </p:nvSpPr>
        <p:spPr>
          <a:xfrm>
            <a:off x="1830309" y="6003050"/>
            <a:ext cx="1816608" cy="845127"/>
          </a:xfrm>
          <a:prstGeom prst="rect">
            <a:avLst/>
          </a:prstGeom>
          <a:solidFill>
            <a:srgbClr val="5A5A5A"/>
          </a:solidFill>
          <a:ln>
            <a:solidFill>
              <a:srgbClr val="A6A6A6"/>
            </a:solidFill>
          </a:ln>
        </p:spPr>
        <p:txBody>
          <a:bodyPr anchor="ctr">
            <a:noAutofit/>
          </a:bodyPr>
          <a:lstStyle>
            <a:lvl1pPr marL="0" indent="0" algn="ctr">
              <a:lnSpc>
                <a:spcPts val="2500"/>
              </a:lnSpc>
              <a:spcBef>
                <a:spcPts val="0"/>
              </a:spcBef>
              <a:spcAft>
                <a:spcPts val="0"/>
              </a:spcAft>
              <a:buNone/>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228389" indent="-118762">
              <a:lnSpc>
                <a:spcPts val="1798"/>
              </a:lnSpc>
              <a:spcAft>
                <a:spcPts val="599"/>
              </a:spcAft>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nSpc>
                <a:spcPts val="1798"/>
              </a:lnSpc>
              <a:spcAft>
                <a:spcPts val="599"/>
              </a:spcAft>
              <a:buFont typeface="Calibri" panose="020F0502020204030204" pitchFamily="34" charset="0"/>
              <a:buChar char="―"/>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2</a:t>
            </a:r>
          </a:p>
        </p:txBody>
      </p:sp>
      <p:sp>
        <p:nvSpPr>
          <p:cNvPr id="18" name="Tab 3">
            <a:extLst>
              <a:ext uri="{FF2B5EF4-FFF2-40B4-BE49-F238E27FC236}">
                <a16:creationId xmlns:a16="http://schemas.microsoft.com/office/drawing/2014/main" id="{F839E6B2-5EC9-4958-B0FB-18877F5908C9}"/>
              </a:ext>
            </a:extLst>
          </p:cNvPr>
          <p:cNvSpPr>
            <a:spLocks noGrp="1"/>
          </p:cNvSpPr>
          <p:nvPr>
            <p:ph type="body" sz="quarter" idx="13" hasCustomPrompt="1"/>
          </p:nvPr>
        </p:nvSpPr>
        <p:spPr>
          <a:xfrm>
            <a:off x="3660619" y="6003050"/>
            <a:ext cx="1816608" cy="845127"/>
          </a:xfrm>
          <a:prstGeom prst="rect">
            <a:avLst/>
          </a:prstGeom>
          <a:solidFill>
            <a:srgbClr val="5A5A5A"/>
          </a:solidFill>
          <a:ln>
            <a:solidFill>
              <a:srgbClr val="A6A6A6"/>
            </a:solidFill>
          </a:ln>
        </p:spPr>
        <p:txBody>
          <a:bodyPr anchor="ctr">
            <a:noAutofit/>
          </a:bodyPr>
          <a:lstStyle>
            <a:lvl1pPr marL="0" indent="0" algn="ctr">
              <a:lnSpc>
                <a:spcPts val="2500"/>
              </a:lnSpc>
              <a:spcBef>
                <a:spcPts val="0"/>
              </a:spcBef>
              <a:spcAft>
                <a:spcPts val="0"/>
              </a:spcAft>
              <a:buNone/>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228389" indent="-118762">
              <a:lnSpc>
                <a:spcPts val="1798"/>
              </a:lnSpc>
              <a:spcAft>
                <a:spcPts val="599"/>
              </a:spcAft>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nSpc>
                <a:spcPts val="1798"/>
              </a:lnSpc>
              <a:spcAft>
                <a:spcPts val="599"/>
              </a:spcAft>
              <a:buFont typeface="Calibri" panose="020F0502020204030204" pitchFamily="34" charset="0"/>
              <a:buChar char="―"/>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3</a:t>
            </a:r>
          </a:p>
        </p:txBody>
      </p:sp>
      <p:sp>
        <p:nvSpPr>
          <p:cNvPr id="19" name="Tab 4">
            <a:extLst>
              <a:ext uri="{FF2B5EF4-FFF2-40B4-BE49-F238E27FC236}">
                <a16:creationId xmlns:a16="http://schemas.microsoft.com/office/drawing/2014/main" id="{53C9F06F-0C37-4353-B2E7-46EB1050483A}"/>
              </a:ext>
            </a:extLst>
          </p:cNvPr>
          <p:cNvSpPr>
            <a:spLocks noGrp="1"/>
          </p:cNvSpPr>
          <p:nvPr>
            <p:ph type="body" sz="quarter" idx="14" hasCustomPrompt="1"/>
          </p:nvPr>
        </p:nvSpPr>
        <p:spPr>
          <a:xfrm>
            <a:off x="5490928" y="6003050"/>
            <a:ext cx="1816608" cy="845127"/>
          </a:xfrm>
          <a:prstGeom prst="rect">
            <a:avLst/>
          </a:prstGeom>
          <a:solidFill>
            <a:srgbClr val="00AEEF"/>
          </a:solidFill>
          <a:ln>
            <a:solidFill>
              <a:srgbClr val="A6A6A6"/>
            </a:solidFill>
          </a:ln>
        </p:spPr>
        <p:txBody>
          <a:bodyPr anchor="ctr">
            <a:noAutofit/>
          </a:bodyPr>
          <a:lstStyle>
            <a:lvl1pPr marL="0" indent="0" algn="ctr">
              <a:lnSpc>
                <a:spcPts val="2500"/>
              </a:lnSpc>
              <a:spcBef>
                <a:spcPts val="0"/>
              </a:spcBef>
              <a:spcAft>
                <a:spcPts val="0"/>
              </a:spcAft>
              <a:buNone/>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228389" indent="-118762">
              <a:lnSpc>
                <a:spcPts val="1798"/>
              </a:lnSpc>
              <a:spcAft>
                <a:spcPts val="599"/>
              </a:spcAft>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nSpc>
                <a:spcPts val="1798"/>
              </a:lnSpc>
              <a:spcAft>
                <a:spcPts val="599"/>
              </a:spcAft>
              <a:buFont typeface="Calibri" panose="020F0502020204030204" pitchFamily="34" charset="0"/>
              <a:buChar char="―"/>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4</a:t>
            </a:r>
          </a:p>
        </p:txBody>
      </p:sp>
      <p:sp>
        <p:nvSpPr>
          <p:cNvPr id="20" name="Tab 5">
            <a:extLst>
              <a:ext uri="{FF2B5EF4-FFF2-40B4-BE49-F238E27FC236}">
                <a16:creationId xmlns:a16="http://schemas.microsoft.com/office/drawing/2014/main" id="{98280D88-B19E-46E7-8FBC-1B5E9345BF7F}"/>
              </a:ext>
            </a:extLst>
          </p:cNvPr>
          <p:cNvSpPr>
            <a:spLocks noGrp="1"/>
          </p:cNvSpPr>
          <p:nvPr>
            <p:ph type="body" sz="quarter" idx="15" hasCustomPrompt="1"/>
          </p:nvPr>
        </p:nvSpPr>
        <p:spPr>
          <a:xfrm>
            <a:off x="7321237" y="6003050"/>
            <a:ext cx="1816608" cy="845127"/>
          </a:xfrm>
          <a:prstGeom prst="rect">
            <a:avLst/>
          </a:prstGeom>
          <a:solidFill>
            <a:srgbClr val="828282"/>
          </a:solidFill>
          <a:ln>
            <a:solidFill>
              <a:srgbClr val="A6A6A6"/>
            </a:solidFill>
          </a:ln>
        </p:spPr>
        <p:txBody>
          <a:bodyPr anchor="ctr">
            <a:noAutofit/>
          </a:bodyPr>
          <a:lstStyle>
            <a:lvl1pPr marL="0" indent="0" algn="ctr">
              <a:lnSpc>
                <a:spcPts val="2500"/>
              </a:lnSpc>
              <a:spcBef>
                <a:spcPts val="0"/>
              </a:spcBef>
              <a:spcAft>
                <a:spcPts val="0"/>
              </a:spcAft>
              <a:buNone/>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228389" indent="-118762">
              <a:lnSpc>
                <a:spcPts val="1798"/>
              </a:lnSpc>
              <a:spcAft>
                <a:spcPts val="599"/>
              </a:spcAft>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nSpc>
                <a:spcPts val="1798"/>
              </a:lnSpc>
              <a:spcAft>
                <a:spcPts val="599"/>
              </a:spcAft>
              <a:buFont typeface="Calibri" panose="020F0502020204030204" pitchFamily="34" charset="0"/>
              <a:buChar char="―"/>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5</a:t>
            </a:r>
          </a:p>
        </p:txBody>
      </p:sp>
      <p:sp>
        <p:nvSpPr>
          <p:cNvPr id="11" name="Text Tab Title">
            <a:extLst>
              <a:ext uri="{FF2B5EF4-FFF2-40B4-BE49-F238E27FC236}">
                <a16:creationId xmlns:a16="http://schemas.microsoft.com/office/drawing/2014/main" id="{5CC7B524-FB54-4DFD-A9C5-08E9133B6A14}"/>
              </a:ext>
            </a:extLst>
          </p:cNvPr>
          <p:cNvSpPr>
            <a:spLocks noGrp="1"/>
          </p:cNvSpPr>
          <p:nvPr>
            <p:ph type="body" sz="quarter" idx="11" hasCustomPrompt="1"/>
          </p:nvPr>
        </p:nvSpPr>
        <p:spPr>
          <a:xfrm>
            <a:off x="0" y="758952"/>
            <a:ext cx="9144000" cy="583635"/>
          </a:xfrm>
          <a:prstGeom prst="rect">
            <a:avLst/>
          </a:prstGeom>
          <a:solidFill>
            <a:srgbClr val="00AEEF"/>
          </a:solidFill>
        </p:spPr>
        <p:txBody>
          <a:bodyPr tIns="0" bIns="0" anchor="ctr">
            <a:noAutofit/>
          </a:bodyPr>
          <a:lstStyle>
            <a:lvl1pPr marL="0" indent="0" algn="ctr">
              <a:lnSpc>
                <a:spcPct val="100000"/>
              </a:lnSpc>
              <a:spcBef>
                <a:spcPts val="0"/>
              </a:spcBef>
              <a:spcAft>
                <a:spcPts val="0"/>
              </a:spcAft>
              <a:buNone/>
              <a:defRPr sz="24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228389" indent="-118762">
              <a:lnSpc>
                <a:spcPts val="1798"/>
              </a:lnSpc>
              <a:spcAft>
                <a:spcPts val="599"/>
              </a:spcAft>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nSpc>
                <a:spcPts val="1798"/>
              </a:lnSpc>
              <a:spcAft>
                <a:spcPts val="599"/>
              </a:spcAft>
              <a:buFont typeface="Calibri" panose="020F0502020204030204" pitchFamily="34" charset="0"/>
              <a:buChar char="―"/>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Edit Tab Title Text</a:t>
            </a:r>
          </a:p>
        </p:txBody>
      </p:sp>
      <p:sp>
        <p:nvSpPr>
          <p:cNvPr id="21" name="Text Placeholder">
            <a:extLst>
              <a:ext uri="{FF2B5EF4-FFF2-40B4-BE49-F238E27FC236}">
                <a16:creationId xmlns:a16="http://schemas.microsoft.com/office/drawing/2014/main" id="{34312B66-A1FF-4360-98F6-4E5DF51218C1}"/>
              </a:ext>
            </a:extLst>
          </p:cNvPr>
          <p:cNvSpPr>
            <a:spLocks noGrp="1"/>
          </p:cNvSpPr>
          <p:nvPr>
            <p:ph type="body" sz="quarter" idx="16" hasCustomPrompt="1"/>
          </p:nvPr>
        </p:nvSpPr>
        <p:spPr>
          <a:xfrm>
            <a:off x="0" y="5385186"/>
            <a:ext cx="9144000" cy="636102"/>
          </a:xfrm>
          <a:prstGeom prst="rect">
            <a:avLst/>
          </a:prstGeom>
          <a:solidFill>
            <a:schemeClr val="bg1">
              <a:lumMod val="85000"/>
            </a:schemeClr>
          </a:solidFill>
        </p:spPr>
        <p:txBody>
          <a:bodyPr anchor="ctr">
            <a:normAutofit/>
          </a:bodyPr>
          <a:lstStyle>
            <a:lvl1pPr marL="0" indent="0" algn="ctr">
              <a:lnSpc>
                <a:spcPts val="2100"/>
              </a:lnSpc>
              <a:spcBef>
                <a:spcPts val="0"/>
              </a:spcBef>
              <a:spcAft>
                <a:spcPts val="799"/>
              </a:spcAft>
              <a:buNone/>
              <a:defRPr sz="2000" b="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228389" indent="-118762">
              <a:lnSpc>
                <a:spcPts val="1798"/>
              </a:lnSpc>
              <a:spcAft>
                <a:spcPts val="599"/>
              </a:spcAft>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nSpc>
                <a:spcPts val="1798"/>
              </a:lnSpc>
              <a:spcAft>
                <a:spcPts val="599"/>
              </a:spcAft>
              <a:buFont typeface="Calibri" panose="020F0502020204030204" pitchFamily="34" charset="0"/>
              <a:buChar char="―"/>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Click to add text</a:t>
            </a:r>
          </a:p>
        </p:txBody>
      </p:sp>
      <p:sp>
        <p:nvSpPr>
          <p:cNvPr id="15" name="Title">
            <a:extLst>
              <a:ext uri="{FF2B5EF4-FFF2-40B4-BE49-F238E27FC236}">
                <a16:creationId xmlns:a16="http://schemas.microsoft.com/office/drawing/2014/main" id="{0A6FFC9C-43DF-4BAC-936C-5187CF733B89}"/>
              </a:ext>
            </a:extLst>
          </p:cNvPr>
          <p:cNvSpPr>
            <a:spLocks noGrp="1"/>
          </p:cNvSpPr>
          <p:nvPr>
            <p:ph type="title" hasCustomPrompt="1"/>
          </p:nvPr>
        </p:nvSpPr>
        <p:spPr>
          <a:xfrm>
            <a:off x="231498" y="340684"/>
            <a:ext cx="8912502" cy="383216"/>
          </a:xfrm>
          <a:prstGeom prst="rect">
            <a:avLst/>
          </a:prstGeom>
        </p:spPr>
        <p:txBody>
          <a:bodyPr anchor="ctr" anchorCtr="0">
            <a:noAutofit/>
          </a:bodyPr>
          <a:lstStyle>
            <a:lvl1pPr>
              <a:defRPr sz="2200" b="1">
                <a:latin typeface="Calibri" panose="020F0502020204030204" pitchFamily="34" charset="0"/>
                <a:ea typeface="Open Sans" panose="020B0606030504020204" pitchFamily="34" charset="0"/>
                <a:cs typeface="Calibri" panose="020F0502020204030204" pitchFamily="34" charset="0"/>
              </a:defRPr>
            </a:lvl1pPr>
          </a:lstStyle>
          <a:p>
            <a:r>
              <a:rPr lang="en-US" dirty="0"/>
              <a:t>Type in Screen Title</a:t>
            </a:r>
          </a:p>
        </p:txBody>
      </p:sp>
    </p:spTree>
    <p:custDataLst>
      <p:tags r:id="rId1"/>
    </p:custDataLst>
    <p:extLst>
      <p:ext uri="{BB962C8B-B14F-4D97-AF65-F5344CB8AC3E}">
        <p14:creationId xmlns:p14="http://schemas.microsoft.com/office/powerpoint/2010/main" val="1925450889"/>
      </p:ext>
    </p:extLst>
  </p:cSld>
  <p:clrMapOvr>
    <a:masterClrMapping/>
  </p:clrMapOvr>
  <p:extLst>
    <p:ext uri="{DCECCB84-F9BA-43D5-87BE-67443E8EF086}">
      <p15:sldGuideLst xmlns:p15="http://schemas.microsoft.com/office/powerpoint/2012/main">
        <p15:guide id="1" orient="horz" pos="2159">
          <p15:clr>
            <a:srgbClr val="FBAE40"/>
          </p15:clr>
        </p15:guide>
        <p15:guide id="2" pos="2880">
          <p15:clr>
            <a:srgbClr val="FBAE40"/>
          </p15:clr>
        </p15:guide>
        <p15:guide id="3" orient="horz" pos="81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ssion Objectives Animated">
    <p:spTree>
      <p:nvGrpSpPr>
        <p:cNvPr id="1" name=""/>
        <p:cNvGrpSpPr/>
        <p:nvPr/>
      </p:nvGrpSpPr>
      <p:grpSpPr>
        <a:xfrm>
          <a:off x="0" y="0"/>
          <a:ext cx="0" cy="0"/>
          <a:chOff x="0" y="0"/>
          <a:chExt cx="0" cy="0"/>
        </a:xfrm>
      </p:grpSpPr>
      <p:sp>
        <p:nvSpPr>
          <p:cNvPr id="10" name="Background"/>
          <p:cNvSpPr/>
          <p:nvPr userDrawn="1"/>
        </p:nvSpPr>
        <p:spPr>
          <a:xfrm>
            <a:off x="0" y="758952"/>
            <a:ext cx="4723784" cy="6099048"/>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pic>
        <p:nvPicPr>
          <p:cNvPr id="3" name="Target">
            <a:extLst>
              <a:ext uri="{FF2B5EF4-FFF2-40B4-BE49-F238E27FC236}">
                <a16:creationId xmlns:a16="http://schemas.microsoft.com/office/drawing/2014/main" id="{91DC84D5-E5D3-4427-9348-8620B847E3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1772" y="2177609"/>
            <a:ext cx="3143405" cy="2872545"/>
          </a:xfrm>
          <a:prstGeom prst="rect">
            <a:avLst/>
          </a:prstGeom>
        </p:spPr>
      </p:pic>
      <p:pic>
        <p:nvPicPr>
          <p:cNvPr id="6" name="Dart">
            <a:extLst>
              <a:ext uri="{FF2B5EF4-FFF2-40B4-BE49-F238E27FC236}">
                <a16:creationId xmlns:a16="http://schemas.microsoft.com/office/drawing/2014/main" id="{1040EF54-96B2-4AD8-B488-C99A29A0E1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50255" y="1994268"/>
            <a:ext cx="1957760" cy="1778696"/>
          </a:xfrm>
          <a:prstGeom prst="rect">
            <a:avLst/>
          </a:prstGeom>
        </p:spPr>
      </p:pic>
      <p:sp>
        <p:nvSpPr>
          <p:cNvPr id="8" name="Title">
            <a:extLst>
              <a:ext uri="{FF2B5EF4-FFF2-40B4-BE49-F238E27FC236}">
                <a16:creationId xmlns:a16="http://schemas.microsoft.com/office/drawing/2014/main" id="{91DFD284-43AB-464C-B1FB-F95B47E95BCF}"/>
              </a:ext>
            </a:extLst>
          </p:cNvPr>
          <p:cNvSpPr>
            <a:spLocks noGrp="1"/>
          </p:cNvSpPr>
          <p:nvPr>
            <p:ph type="title" hasCustomPrompt="1"/>
          </p:nvPr>
        </p:nvSpPr>
        <p:spPr>
          <a:xfrm>
            <a:off x="231498" y="340684"/>
            <a:ext cx="8912502" cy="383216"/>
          </a:xfrm>
          <a:prstGeom prst="rect">
            <a:avLst/>
          </a:prstGeom>
        </p:spPr>
        <p:txBody>
          <a:bodyPr anchor="ctr" anchorCtr="0">
            <a:noAutofit/>
          </a:bodyPr>
          <a:lstStyle>
            <a:lvl1pPr>
              <a:defRPr sz="2200" b="1">
                <a:latin typeface="Calibri" panose="020F0502020204030204" pitchFamily="34" charset="0"/>
                <a:ea typeface="Open Sans" panose="020B0606030504020204" pitchFamily="34" charset="0"/>
                <a:cs typeface="Calibri" panose="020F0502020204030204" pitchFamily="34" charset="0"/>
              </a:defRPr>
            </a:lvl1pPr>
          </a:lstStyle>
          <a:p>
            <a:r>
              <a:rPr lang="en-US" dirty="0"/>
              <a:t>Type in Screen Title</a:t>
            </a:r>
          </a:p>
        </p:txBody>
      </p:sp>
      <p:sp>
        <p:nvSpPr>
          <p:cNvPr id="7" name="Text Placeholder">
            <a:extLst>
              <a:ext uri="{FF2B5EF4-FFF2-40B4-BE49-F238E27FC236}">
                <a16:creationId xmlns:a16="http://schemas.microsoft.com/office/drawing/2014/main" id="{F8CA4B68-6358-4C02-AA7A-8E7876500843}"/>
              </a:ext>
            </a:extLst>
          </p:cNvPr>
          <p:cNvSpPr>
            <a:spLocks noGrp="1"/>
          </p:cNvSpPr>
          <p:nvPr>
            <p:ph type="body" sz="quarter" idx="10"/>
          </p:nvPr>
        </p:nvSpPr>
        <p:spPr>
          <a:xfrm>
            <a:off x="231498" y="1289050"/>
            <a:ext cx="4099564" cy="5267412"/>
          </a:xfrm>
          <a:prstGeom prst="rect">
            <a:avLst/>
          </a:prstGeom>
        </p:spPr>
        <p:txBody>
          <a:bodyPr/>
          <a:lstStyle>
            <a:lvl1pPr marL="274320" indent="-158349">
              <a:lnSpc>
                <a:spcPts val="2500"/>
              </a:lnSpc>
              <a:spcBef>
                <a:spcPts val="1200"/>
              </a:spcBef>
              <a:spcAft>
                <a:spcPts val="0"/>
              </a:spcAft>
              <a:buFont typeface="Arial" panose="020B0604020202020204" pitchFamily="34" charset="0"/>
              <a:buChar char="•"/>
              <a:defRPr sz="2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457200" indent="-158349">
              <a:lnSpc>
                <a:spcPts val="2300"/>
              </a:lnSpc>
              <a:spcBef>
                <a:spcPts val="200"/>
              </a:spcBef>
              <a:spcAft>
                <a:spcPts val="200"/>
              </a:spcAft>
              <a:buFont typeface="Open Sans" panose="020B0606030504020204" pitchFamily="34" charset="0"/>
              <a:buChar char="—"/>
              <a:defRPr sz="2000">
                <a:solidFill>
                  <a:schemeClr val="bg1"/>
                </a:solidFill>
                <a:latin typeface="Calibri" panose="020F0502020204030204" pitchFamily="34" charset="0"/>
                <a:ea typeface="Open Sans" panose="020B0606030504020204" pitchFamily="34" charset="0"/>
                <a:cs typeface="Calibri" panose="020F0502020204030204" pitchFamily="34" charset="0"/>
              </a:defRPr>
            </a:lvl2pPr>
          </a:lstStyle>
          <a:p>
            <a:pPr lvl="0"/>
            <a:r>
              <a:rPr lang="en-US" dirty="0"/>
              <a:t>Edit Master text styles</a:t>
            </a:r>
          </a:p>
          <a:p>
            <a:pPr lvl="1"/>
            <a:r>
              <a:rPr lang="en-US" dirty="0"/>
              <a:t> Second level</a:t>
            </a:r>
          </a:p>
        </p:txBody>
      </p:sp>
    </p:spTree>
    <p:custDataLst>
      <p:tags r:id="rId1"/>
    </p:custDataLst>
    <p:extLst>
      <p:ext uri="{BB962C8B-B14F-4D97-AF65-F5344CB8AC3E}">
        <p14:creationId xmlns:p14="http://schemas.microsoft.com/office/powerpoint/2010/main" val="19731083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Horizontal Tabs Numbered: Tab 2">
    <p:spTree>
      <p:nvGrpSpPr>
        <p:cNvPr id="1" name=""/>
        <p:cNvGrpSpPr/>
        <p:nvPr/>
      </p:nvGrpSpPr>
      <p:grpSpPr>
        <a:xfrm>
          <a:off x="0" y="0"/>
          <a:ext cx="0" cy="0"/>
          <a:chOff x="0" y="0"/>
          <a:chExt cx="0" cy="0"/>
        </a:xfrm>
      </p:grpSpPr>
      <p:sp>
        <p:nvSpPr>
          <p:cNvPr id="16" name="Picture Placeholder">
            <a:extLst>
              <a:ext uri="{FF2B5EF4-FFF2-40B4-BE49-F238E27FC236}">
                <a16:creationId xmlns:a16="http://schemas.microsoft.com/office/drawing/2014/main" id="{392535EC-05F5-4D8B-84C4-110D724E5C04}"/>
              </a:ext>
            </a:extLst>
          </p:cNvPr>
          <p:cNvSpPr>
            <a:spLocks noGrp="1"/>
          </p:cNvSpPr>
          <p:nvPr>
            <p:ph type="pic" sz="quarter" idx="20"/>
          </p:nvPr>
        </p:nvSpPr>
        <p:spPr>
          <a:xfrm>
            <a:off x="0" y="1341763"/>
            <a:ext cx="9144000" cy="4043423"/>
          </a:xfrm>
          <a:prstGeom prst="rect">
            <a:avLst/>
          </a:prstGeom>
          <a:solidFill>
            <a:schemeClr val="accent4">
              <a:lumMod val="20000"/>
              <a:lumOff val="80000"/>
            </a:schemeClr>
          </a:solidFill>
        </p:spPr>
        <p:txBody>
          <a:bodyPr anchor="ctr" anchorCtr="0"/>
          <a:lstStyle>
            <a:lvl1pPr algn="ctr">
              <a:defRPr sz="1399">
                <a:solidFill>
                  <a:schemeClr val="tx1"/>
                </a:solidFill>
                <a:latin typeface="Calibri" panose="020F0502020204030204" pitchFamily="34" charset="0"/>
                <a:ea typeface="Open Sans" panose="020B0606030504020204" pitchFamily="34" charset="0"/>
                <a:cs typeface="Calibri" panose="020F0502020204030204" pitchFamily="34" charset="0"/>
              </a:defRPr>
            </a:lvl1pPr>
          </a:lstStyle>
          <a:p>
            <a:endParaRPr lang="en-US" dirty="0"/>
          </a:p>
        </p:txBody>
      </p:sp>
      <p:sp>
        <p:nvSpPr>
          <p:cNvPr id="13" name="Tab 1">
            <a:extLst>
              <a:ext uri="{FF2B5EF4-FFF2-40B4-BE49-F238E27FC236}">
                <a16:creationId xmlns:a16="http://schemas.microsoft.com/office/drawing/2014/main" id="{3B05C616-3B7A-463E-A8CC-D4B059218E21}"/>
              </a:ext>
            </a:extLst>
          </p:cNvPr>
          <p:cNvSpPr>
            <a:spLocks noGrp="1"/>
          </p:cNvSpPr>
          <p:nvPr>
            <p:ph type="body" sz="quarter" idx="10" hasCustomPrompt="1"/>
          </p:nvPr>
        </p:nvSpPr>
        <p:spPr>
          <a:xfrm>
            <a:off x="0" y="6003050"/>
            <a:ext cx="1816608" cy="845127"/>
          </a:xfrm>
          <a:prstGeom prst="rect">
            <a:avLst/>
          </a:prstGeom>
          <a:solidFill>
            <a:srgbClr val="5A5A5A"/>
          </a:solidFill>
          <a:ln>
            <a:solidFill>
              <a:srgbClr val="A6A6A6"/>
            </a:solidFill>
          </a:ln>
        </p:spPr>
        <p:txBody>
          <a:bodyPr anchor="ctr">
            <a:noAutofit/>
          </a:bodyPr>
          <a:lstStyle>
            <a:lvl1pPr marL="0" indent="0" algn="ctr">
              <a:lnSpc>
                <a:spcPts val="2500"/>
              </a:lnSpc>
              <a:spcBef>
                <a:spcPts val="0"/>
              </a:spcBef>
              <a:spcAft>
                <a:spcPts val="0"/>
              </a:spcAft>
              <a:buNone/>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228389" indent="-118762">
              <a:lnSpc>
                <a:spcPts val="1798"/>
              </a:lnSpc>
              <a:spcAft>
                <a:spcPts val="599"/>
              </a:spcAft>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nSpc>
                <a:spcPts val="1798"/>
              </a:lnSpc>
              <a:spcAft>
                <a:spcPts val="599"/>
              </a:spcAft>
              <a:buFont typeface="Calibri" panose="020F0502020204030204" pitchFamily="34" charset="0"/>
              <a:buChar char="―"/>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1</a:t>
            </a:r>
          </a:p>
        </p:txBody>
      </p:sp>
      <p:sp>
        <p:nvSpPr>
          <p:cNvPr id="17" name="Tab 2">
            <a:extLst>
              <a:ext uri="{FF2B5EF4-FFF2-40B4-BE49-F238E27FC236}">
                <a16:creationId xmlns:a16="http://schemas.microsoft.com/office/drawing/2014/main" id="{9BC845F3-CC17-4BFF-BFFB-13752E665224}"/>
              </a:ext>
            </a:extLst>
          </p:cNvPr>
          <p:cNvSpPr>
            <a:spLocks noGrp="1"/>
          </p:cNvSpPr>
          <p:nvPr>
            <p:ph type="body" sz="quarter" idx="12" hasCustomPrompt="1"/>
          </p:nvPr>
        </p:nvSpPr>
        <p:spPr>
          <a:xfrm>
            <a:off x="1830309" y="6003050"/>
            <a:ext cx="1816608" cy="845127"/>
          </a:xfrm>
          <a:prstGeom prst="rect">
            <a:avLst/>
          </a:prstGeom>
          <a:solidFill>
            <a:srgbClr val="5A5A5A"/>
          </a:solidFill>
          <a:ln>
            <a:solidFill>
              <a:srgbClr val="A6A6A6"/>
            </a:solidFill>
          </a:ln>
        </p:spPr>
        <p:txBody>
          <a:bodyPr anchor="ctr">
            <a:noAutofit/>
          </a:bodyPr>
          <a:lstStyle>
            <a:lvl1pPr marL="0" indent="0" algn="ctr">
              <a:lnSpc>
                <a:spcPts val="2500"/>
              </a:lnSpc>
              <a:spcBef>
                <a:spcPts val="0"/>
              </a:spcBef>
              <a:spcAft>
                <a:spcPts val="0"/>
              </a:spcAft>
              <a:buNone/>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228389" indent="-118762">
              <a:lnSpc>
                <a:spcPts val="1798"/>
              </a:lnSpc>
              <a:spcAft>
                <a:spcPts val="599"/>
              </a:spcAft>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nSpc>
                <a:spcPts val="1798"/>
              </a:lnSpc>
              <a:spcAft>
                <a:spcPts val="599"/>
              </a:spcAft>
              <a:buFont typeface="Calibri" panose="020F0502020204030204" pitchFamily="34" charset="0"/>
              <a:buChar char="―"/>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2</a:t>
            </a:r>
          </a:p>
        </p:txBody>
      </p:sp>
      <p:sp>
        <p:nvSpPr>
          <p:cNvPr id="18" name="Tab 3">
            <a:extLst>
              <a:ext uri="{FF2B5EF4-FFF2-40B4-BE49-F238E27FC236}">
                <a16:creationId xmlns:a16="http://schemas.microsoft.com/office/drawing/2014/main" id="{F839E6B2-5EC9-4958-B0FB-18877F5908C9}"/>
              </a:ext>
            </a:extLst>
          </p:cNvPr>
          <p:cNvSpPr>
            <a:spLocks noGrp="1"/>
          </p:cNvSpPr>
          <p:nvPr>
            <p:ph type="body" sz="quarter" idx="13" hasCustomPrompt="1"/>
          </p:nvPr>
        </p:nvSpPr>
        <p:spPr>
          <a:xfrm>
            <a:off x="3660619" y="6003050"/>
            <a:ext cx="1816608" cy="845127"/>
          </a:xfrm>
          <a:prstGeom prst="rect">
            <a:avLst/>
          </a:prstGeom>
          <a:solidFill>
            <a:srgbClr val="5A5A5A"/>
          </a:solidFill>
          <a:ln>
            <a:solidFill>
              <a:srgbClr val="A6A6A6"/>
            </a:solidFill>
          </a:ln>
        </p:spPr>
        <p:txBody>
          <a:bodyPr anchor="ctr">
            <a:noAutofit/>
          </a:bodyPr>
          <a:lstStyle>
            <a:lvl1pPr marL="0" indent="0" algn="ctr">
              <a:lnSpc>
                <a:spcPts val="2500"/>
              </a:lnSpc>
              <a:spcBef>
                <a:spcPts val="0"/>
              </a:spcBef>
              <a:spcAft>
                <a:spcPts val="0"/>
              </a:spcAft>
              <a:buNone/>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228389" indent="-118762">
              <a:lnSpc>
                <a:spcPts val="1798"/>
              </a:lnSpc>
              <a:spcAft>
                <a:spcPts val="599"/>
              </a:spcAft>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nSpc>
                <a:spcPts val="1798"/>
              </a:lnSpc>
              <a:spcAft>
                <a:spcPts val="599"/>
              </a:spcAft>
              <a:buFont typeface="Calibri" panose="020F0502020204030204" pitchFamily="34" charset="0"/>
              <a:buChar char="―"/>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3</a:t>
            </a:r>
          </a:p>
        </p:txBody>
      </p:sp>
      <p:sp>
        <p:nvSpPr>
          <p:cNvPr id="19" name="Tab 4">
            <a:extLst>
              <a:ext uri="{FF2B5EF4-FFF2-40B4-BE49-F238E27FC236}">
                <a16:creationId xmlns:a16="http://schemas.microsoft.com/office/drawing/2014/main" id="{53C9F06F-0C37-4353-B2E7-46EB1050483A}"/>
              </a:ext>
            </a:extLst>
          </p:cNvPr>
          <p:cNvSpPr>
            <a:spLocks noGrp="1"/>
          </p:cNvSpPr>
          <p:nvPr>
            <p:ph type="body" sz="quarter" idx="14" hasCustomPrompt="1"/>
          </p:nvPr>
        </p:nvSpPr>
        <p:spPr>
          <a:xfrm>
            <a:off x="5490928" y="6003050"/>
            <a:ext cx="1816608" cy="845127"/>
          </a:xfrm>
          <a:prstGeom prst="rect">
            <a:avLst/>
          </a:prstGeom>
          <a:solidFill>
            <a:srgbClr val="5A5A5A"/>
          </a:solidFill>
          <a:ln>
            <a:solidFill>
              <a:srgbClr val="A6A6A6"/>
            </a:solidFill>
          </a:ln>
        </p:spPr>
        <p:txBody>
          <a:bodyPr anchor="ctr">
            <a:noAutofit/>
          </a:bodyPr>
          <a:lstStyle>
            <a:lvl1pPr marL="0" indent="0" algn="ctr">
              <a:lnSpc>
                <a:spcPts val="2500"/>
              </a:lnSpc>
              <a:spcBef>
                <a:spcPts val="0"/>
              </a:spcBef>
              <a:spcAft>
                <a:spcPts val="0"/>
              </a:spcAft>
              <a:buNone/>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228389" indent="-118762">
              <a:lnSpc>
                <a:spcPts val="1798"/>
              </a:lnSpc>
              <a:spcAft>
                <a:spcPts val="599"/>
              </a:spcAft>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nSpc>
                <a:spcPts val="1798"/>
              </a:lnSpc>
              <a:spcAft>
                <a:spcPts val="599"/>
              </a:spcAft>
              <a:buFont typeface="Calibri" panose="020F0502020204030204" pitchFamily="34" charset="0"/>
              <a:buChar char="―"/>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4</a:t>
            </a:r>
          </a:p>
        </p:txBody>
      </p:sp>
      <p:sp>
        <p:nvSpPr>
          <p:cNvPr id="20" name="Tab 5">
            <a:extLst>
              <a:ext uri="{FF2B5EF4-FFF2-40B4-BE49-F238E27FC236}">
                <a16:creationId xmlns:a16="http://schemas.microsoft.com/office/drawing/2014/main" id="{98280D88-B19E-46E7-8FBC-1B5E9345BF7F}"/>
              </a:ext>
            </a:extLst>
          </p:cNvPr>
          <p:cNvSpPr>
            <a:spLocks noGrp="1"/>
          </p:cNvSpPr>
          <p:nvPr>
            <p:ph type="body" sz="quarter" idx="15" hasCustomPrompt="1"/>
          </p:nvPr>
        </p:nvSpPr>
        <p:spPr>
          <a:xfrm>
            <a:off x="7321237" y="6003050"/>
            <a:ext cx="1816608" cy="845127"/>
          </a:xfrm>
          <a:prstGeom prst="rect">
            <a:avLst/>
          </a:prstGeom>
          <a:solidFill>
            <a:srgbClr val="00AEEF"/>
          </a:solidFill>
          <a:ln>
            <a:solidFill>
              <a:srgbClr val="A6A6A6"/>
            </a:solidFill>
          </a:ln>
        </p:spPr>
        <p:txBody>
          <a:bodyPr anchor="ctr">
            <a:noAutofit/>
          </a:bodyPr>
          <a:lstStyle>
            <a:lvl1pPr marL="0" indent="0" algn="ctr">
              <a:lnSpc>
                <a:spcPts val="2500"/>
              </a:lnSpc>
              <a:spcBef>
                <a:spcPts val="0"/>
              </a:spcBef>
              <a:spcAft>
                <a:spcPts val="0"/>
              </a:spcAft>
              <a:buNone/>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228389" indent="-118762">
              <a:lnSpc>
                <a:spcPts val="1798"/>
              </a:lnSpc>
              <a:spcAft>
                <a:spcPts val="599"/>
              </a:spcAft>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nSpc>
                <a:spcPts val="1798"/>
              </a:lnSpc>
              <a:spcAft>
                <a:spcPts val="599"/>
              </a:spcAft>
              <a:buFont typeface="Calibri" panose="020F0502020204030204" pitchFamily="34" charset="0"/>
              <a:buChar char="―"/>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5</a:t>
            </a:r>
          </a:p>
        </p:txBody>
      </p:sp>
      <p:sp>
        <p:nvSpPr>
          <p:cNvPr id="11" name="Text Tab Title">
            <a:extLst>
              <a:ext uri="{FF2B5EF4-FFF2-40B4-BE49-F238E27FC236}">
                <a16:creationId xmlns:a16="http://schemas.microsoft.com/office/drawing/2014/main" id="{5CC7B524-FB54-4DFD-A9C5-08E9133B6A14}"/>
              </a:ext>
            </a:extLst>
          </p:cNvPr>
          <p:cNvSpPr>
            <a:spLocks noGrp="1"/>
          </p:cNvSpPr>
          <p:nvPr>
            <p:ph type="body" sz="quarter" idx="11" hasCustomPrompt="1"/>
          </p:nvPr>
        </p:nvSpPr>
        <p:spPr>
          <a:xfrm>
            <a:off x="0" y="758952"/>
            <a:ext cx="9144000" cy="583635"/>
          </a:xfrm>
          <a:prstGeom prst="rect">
            <a:avLst/>
          </a:prstGeom>
          <a:solidFill>
            <a:srgbClr val="00AEEF"/>
          </a:solidFill>
        </p:spPr>
        <p:txBody>
          <a:bodyPr tIns="0" bIns="0" anchor="ctr">
            <a:noAutofit/>
          </a:bodyPr>
          <a:lstStyle>
            <a:lvl1pPr marL="0" indent="0" algn="ctr">
              <a:lnSpc>
                <a:spcPct val="100000"/>
              </a:lnSpc>
              <a:spcBef>
                <a:spcPts val="0"/>
              </a:spcBef>
              <a:spcAft>
                <a:spcPts val="0"/>
              </a:spcAft>
              <a:buNone/>
              <a:defRPr sz="24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228389" indent="-118762">
              <a:lnSpc>
                <a:spcPts val="1798"/>
              </a:lnSpc>
              <a:spcAft>
                <a:spcPts val="599"/>
              </a:spcAft>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nSpc>
                <a:spcPts val="1798"/>
              </a:lnSpc>
              <a:spcAft>
                <a:spcPts val="599"/>
              </a:spcAft>
              <a:buFont typeface="Calibri" panose="020F0502020204030204" pitchFamily="34" charset="0"/>
              <a:buChar char="―"/>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Edit Tab Title Text</a:t>
            </a:r>
          </a:p>
        </p:txBody>
      </p:sp>
      <p:sp>
        <p:nvSpPr>
          <p:cNvPr id="21" name="Text Placeholder">
            <a:extLst>
              <a:ext uri="{FF2B5EF4-FFF2-40B4-BE49-F238E27FC236}">
                <a16:creationId xmlns:a16="http://schemas.microsoft.com/office/drawing/2014/main" id="{34312B66-A1FF-4360-98F6-4E5DF51218C1}"/>
              </a:ext>
            </a:extLst>
          </p:cNvPr>
          <p:cNvSpPr>
            <a:spLocks noGrp="1"/>
          </p:cNvSpPr>
          <p:nvPr>
            <p:ph type="body" sz="quarter" idx="16" hasCustomPrompt="1"/>
          </p:nvPr>
        </p:nvSpPr>
        <p:spPr>
          <a:xfrm>
            <a:off x="0" y="5385186"/>
            <a:ext cx="9144000" cy="636102"/>
          </a:xfrm>
          <a:prstGeom prst="rect">
            <a:avLst/>
          </a:prstGeom>
          <a:solidFill>
            <a:schemeClr val="bg1">
              <a:lumMod val="85000"/>
            </a:schemeClr>
          </a:solidFill>
        </p:spPr>
        <p:txBody>
          <a:bodyPr anchor="ctr">
            <a:normAutofit/>
          </a:bodyPr>
          <a:lstStyle>
            <a:lvl1pPr marL="0" indent="0" algn="ctr">
              <a:lnSpc>
                <a:spcPts val="2100"/>
              </a:lnSpc>
              <a:spcBef>
                <a:spcPts val="0"/>
              </a:spcBef>
              <a:spcAft>
                <a:spcPts val="799"/>
              </a:spcAft>
              <a:buNone/>
              <a:defRPr sz="2000" b="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228389" indent="-118762">
              <a:lnSpc>
                <a:spcPts val="1798"/>
              </a:lnSpc>
              <a:spcAft>
                <a:spcPts val="599"/>
              </a:spcAft>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nSpc>
                <a:spcPts val="1798"/>
              </a:lnSpc>
              <a:spcAft>
                <a:spcPts val="599"/>
              </a:spcAft>
              <a:buFont typeface="Calibri" panose="020F0502020204030204" pitchFamily="34" charset="0"/>
              <a:buChar char="―"/>
              <a:defRPr sz="1399">
                <a:solidFill>
                  <a:schemeClr val="bg1"/>
                </a:solidFill>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Click to add text</a:t>
            </a:r>
          </a:p>
        </p:txBody>
      </p:sp>
      <p:sp>
        <p:nvSpPr>
          <p:cNvPr id="15" name="Title">
            <a:extLst>
              <a:ext uri="{FF2B5EF4-FFF2-40B4-BE49-F238E27FC236}">
                <a16:creationId xmlns:a16="http://schemas.microsoft.com/office/drawing/2014/main" id="{0A6FFC9C-43DF-4BAC-936C-5187CF733B89}"/>
              </a:ext>
            </a:extLst>
          </p:cNvPr>
          <p:cNvSpPr>
            <a:spLocks noGrp="1"/>
          </p:cNvSpPr>
          <p:nvPr>
            <p:ph type="title" hasCustomPrompt="1"/>
          </p:nvPr>
        </p:nvSpPr>
        <p:spPr>
          <a:xfrm>
            <a:off x="231498" y="340684"/>
            <a:ext cx="8912502" cy="383216"/>
          </a:xfrm>
          <a:prstGeom prst="rect">
            <a:avLst/>
          </a:prstGeom>
        </p:spPr>
        <p:txBody>
          <a:bodyPr anchor="ctr" anchorCtr="0">
            <a:noAutofit/>
          </a:bodyPr>
          <a:lstStyle>
            <a:lvl1pPr>
              <a:defRPr sz="2200" b="1">
                <a:latin typeface="Calibri" panose="020F0502020204030204" pitchFamily="34" charset="0"/>
                <a:ea typeface="Open Sans" panose="020B0606030504020204" pitchFamily="34" charset="0"/>
                <a:cs typeface="Calibri" panose="020F0502020204030204" pitchFamily="34" charset="0"/>
              </a:defRPr>
            </a:lvl1pPr>
          </a:lstStyle>
          <a:p>
            <a:r>
              <a:rPr lang="en-US" dirty="0"/>
              <a:t>Type in Screen Title</a:t>
            </a:r>
          </a:p>
        </p:txBody>
      </p:sp>
    </p:spTree>
    <p:custDataLst>
      <p:tags r:id="rId1"/>
    </p:custDataLst>
    <p:extLst>
      <p:ext uri="{BB962C8B-B14F-4D97-AF65-F5344CB8AC3E}">
        <p14:creationId xmlns:p14="http://schemas.microsoft.com/office/powerpoint/2010/main" val="1716595202"/>
      </p:ext>
    </p:extLst>
  </p:cSld>
  <p:clrMapOvr>
    <a:masterClrMapping/>
  </p:clrMapOvr>
  <p:extLst>
    <p:ext uri="{DCECCB84-F9BA-43D5-87BE-67443E8EF086}">
      <p15:sldGuideLst xmlns:p15="http://schemas.microsoft.com/office/powerpoint/2012/main">
        <p15:guide id="1" orient="horz" pos="2159">
          <p15:clr>
            <a:srgbClr val="FBAE40"/>
          </p15:clr>
        </p15:guide>
        <p15:guide id="2" pos="2880">
          <p15:clr>
            <a:srgbClr val="FBAE40"/>
          </p15:clr>
        </p15:guide>
        <p15:guide id="3" orient="horz" pos="818">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ertical Tabs Arrows: INTRO">
    <p:bg>
      <p:bgPr>
        <a:solidFill>
          <a:schemeClr val="bg1"/>
        </a:solidFill>
        <a:effectLst/>
      </p:bgPr>
    </p:bg>
    <p:spTree>
      <p:nvGrpSpPr>
        <p:cNvPr id="1" name=""/>
        <p:cNvGrpSpPr/>
        <p:nvPr/>
      </p:nvGrpSpPr>
      <p:grpSpPr>
        <a:xfrm>
          <a:off x="0" y="0"/>
          <a:ext cx="0" cy="0"/>
          <a:chOff x="0" y="0"/>
          <a:chExt cx="0" cy="0"/>
        </a:xfrm>
      </p:grpSpPr>
      <p:pic>
        <p:nvPicPr>
          <p:cNvPr id="9" name="Background" descr="Picture1.png"/>
          <p:cNvPicPr>
            <a:picLocks noChangeAspect="1"/>
          </p:cNvPicPr>
          <p:nvPr userDrawn="1"/>
        </p:nvPicPr>
        <p:blipFill>
          <a:blip r:embed="rId3" cstate="print"/>
          <a:srcRect t="5826"/>
          <a:stretch>
            <a:fillRect/>
          </a:stretch>
        </p:blipFill>
        <p:spPr>
          <a:xfrm>
            <a:off x="0" y="762000"/>
            <a:ext cx="9144000" cy="6098375"/>
          </a:xfrm>
          <a:prstGeom prst="rect">
            <a:avLst/>
          </a:prstGeom>
          <a:solidFill>
            <a:schemeClr val="bg1">
              <a:alpha val="62000"/>
            </a:schemeClr>
          </a:solidFill>
        </p:spPr>
      </p:pic>
      <p:sp>
        <p:nvSpPr>
          <p:cNvPr id="2" name="Rectangle">
            <a:extLst>
              <a:ext uri="{FF2B5EF4-FFF2-40B4-BE49-F238E27FC236}">
                <a16:creationId xmlns:a16="http://schemas.microsoft.com/office/drawing/2014/main" id="{83A74322-E654-40A9-A6F2-ACEFA789E5D3}"/>
              </a:ext>
            </a:extLst>
          </p:cNvPr>
          <p:cNvSpPr/>
          <p:nvPr userDrawn="1"/>
        </p:nvSpPr>
        <p:spPr>
          <a:xfrm>
            <a:off x="0" y="762000"/>
            <a:ext cx="9144000" cy="6098373"/>
          </a:xfrm>
          <a:prstGeom prst="rect">
            <a:avLst/>
          </a:prstGeom>
          <a:solidFill>
            <a:srgbClr val="0086B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6" dirty="0"/>
          </a:p>
        </p:txBody>
      </p:sp>
      <p:sp>
        <p:nvSpPr>
          <p:cNvPr id="12" name="Tab 1"/>
          <p:cNvSpPr>
            <a:spLocks noGrp="1"/>
          </p:cNvSpPr>
          <p:nvPr>
            <p:ph type="body" sz="quarter" idx="20" hasCustomPrompt="1"/>
          </p:nvPr>
        </p:nvSpPr>
        <p:spPr>
          <a:xfrm>
            <a:off x="-20437" y="1328829"/>
            <a:ext cx="2153920" cy="868225"/>
          </a:xfrm>
          <a:custGeom>
            <a:avLst/>
            <a:gdLst>
              <a:gd name="connsiteX0" fmla="*/ 0 w 1701404"/>
              <a:gd name="connsiteY0" fmla="*/ 0 h 539852"/>
              <a:gd name="connsiteX1" fmla="*/ 1431478 w 1701404"/>
              <a:gd name="connsiteY1" fmla="*/ 0 h 539852"/>
              <a:gd name="connsiteX2" fmla="*/ 1701404 w 1701404"/>
              <a:gd name="connsiteY2" fmla="*/ 269926 h 539852"/>
              <a:gd name="connsiteX3" fmla="*/ 1431478 w 1701404"/>
              <a:gd name="connsiteY3" fmla="*/ 539852 h 539852"/>
              <a:gd name="connsiteX4" fmla="*/ 0 w 1701404"/>
              <a:gd name="connsiteY4" fmla="*/ 539852 h 539852"/>
              <a:gd name="connsiteX5" fmla="*/ 0 w 1701404"/>
              <a:gd name="connsiteY5" fmla="*/ 0 h 539852"/>
              <a:gd name="connsiteX0" fmla="*/ 0 w 1625204"/>
              <a:gd name="connsiteY0" fmla="*/ 0 h 539852"/>
              <a:gd name="connsiteX1" fmla="*/ 1431478 w 1625204"/>
              <a:gd name="connsiteY1" fmla="*/ 0 h 539852"/>
              <a:gd name="connsiteX2" fmla="*/ 1625204 w 1625204"/>
              <a:gd name="connsiteY2" fmla="*/ 247066 h 539852"/>
              <a:gd name="connsiteX3" fmla="*/ 1431478 w 1625204"/>
              <a:gd name="connsiteY3" fmla="*/ 539852 h 539852"/>
              <a:gd name="connsiteX4" fmla="*/ 0 w 1625204"/>
              <a:gd name="connsiteY4" fmla="*/ 539852 h 539852"/>
              <a:gd name="connsiteX5" fmla="*/ 0 w 1625204"/>
              <a:gd name="connsiteY5" fmla="*/ 0 h 539852"/>
              <a:gd name="connsiteX0" fmla="*/ 0 w 1549004"/>
              <a:gd name="connsiteY0" fmla="*/ 0 h 539852"/>
              <a:gd name="connsiteX1" fmla="*/ 1431478 w 1549004"/>
              <a:gd name="connsiteY1" fmla="*/ 0 h 539852"/>
              <a:gd name="connsiteX2" fmla="*/ 1549004 w 1549004"/>
              <a:gd name="connsiteY2" fmla="*/ 231826 h 539852"/>
              <a:gd name="connsiteX3" fmla="*/ 1431478 w 1549004"/>
              <a:gd name="connsiteY3" fmla="*/ 539852 h 539852"/>
              <a:gd name="connsiteX4" fmla="*/ 0 w 1549004"/>
              <a:gd name="connsiteY4" fmla="*/ 539852 h 539852"/>
              <a:gd name="connsiteX5" fmla="*/ 0 w 1549004"/>
              <a:gd name="connsiteY5" fmla="*/ 0 h 539852"/>
              <a:gd name="connsiteX0" fmla="*/ 0 w 1616175"/>
              <a:gd name="connsiteY0" fmla="*/ 0 h 539852"/>
              <a:gd name="connsiteX1" fmla="*/ 1431478 w 1616175"/>
              <a:gd name="connsiteY1" fmla="*/ 0 h 539852"/>
              <a:gd name="connsiteX2" fmla="*/ 1616175 w 1616175"/>
              <a:gd name="connsiteY2" fmla="*/ 209436 h 539852"/>
              <a:gd name="connsiteX3" fmla="*/ 1431478 w 1616175"/>
              <a:gd name="connsiteY3" fmla="*/ 539852 h 539852"/>
              <a:gd name="connsiteX4" fmla="*/ 0 w 1616175"/>
              <a:gd name="connsiteY4" fmla="*/ 539852 h 539852"/>
              <a:gd name="connsiteX5" fmla="*/ 0 w 1616175"/>
              <a:gd name="connsiteY5" fmla="*/ 0 h 539852"/>
              <a:gd name="connsiteX0" fmla="*/ 0 w 1638565"/>
              <a:gd name="connsiteY0" fmla="*/ 0 h 539852"/>
              <a:gd name="connsiteX1" fmla="*/ 1431478 w 1638565"/>
              <a:gd name="connsiteY1" fmla="*/ 0 h 539852"/>
              <a:gd name="connsiteX2" fmla="*/ 1638565 w 1638565"/>
              <a:gd name="connsiteY2" fmla="*/ 284070 h 539852"/>
              <a:gd name="connsiteX3" fmla="*/ 1431478 w 1638565"/>
              <a:gd name="connsiteY3" fmla="*/ 539852 h 539852"/>
              <a:gd name="connsiteX4" fmla="*/ 0 w 1638565"/>
              <a:gd name="connsiteY4" fmla="*/ 539852 h 539852"/>
              <a:gd name="connsiteX5" fmla="*/ 0 w 1638565"/>
              <a:gd name="connsiteY5" fmla="*/ 0 h 53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8565" h="539852">
                <a:moveTo>
                  <a:pt x="0" y="0"/>
                </a:moveTo>
                <a:lnTo>
                  <a:pt x="1431478" y="0"/>
                </a:lnTo>
                <a:lnTo>
                  <a:pt x="1638565" y="284070"/>
                </a:lnTo>
                <a:lnTo>
                  <a:pt x="1431478" y="539852"/>
                </a:lnTo>
                <a:lnTo>
                  <a:pt x="0" y="539852"/>
                </a:lnTo>
                <a:lnTo>
                  <a:pt x="0" y="0"/>
                </a:lnTo>
                <a:close/>
              </a:path>
            </a:pathLst>
          </a:custGeom>
          <a:solidFill>
            <a:srgbClr val="828282"/>
          </a:solidFill>
          <a:ln>
            <a:noFill/>
          </a:ln>
        </p:spPr>
        <p:txBody>
          <a:bodyPr anchor="ctr">
            <a:normAutofit/>
          </a:bodyPr>
          <a:lstStyle>
            <a:lvl1pPr algn="ctr">
              <a:lnSpc>
                <a:spcPts val="2500"/>
              </a:lnSpc>
              <a:defRPr sz="2200" b="1">
                <a:solidFill>
                  <a:schemeClr val="bg1"/>
                </a:solidFill>
                <a:latin typeface="Calibri" panose="020F0502020204030204" pitchFamily="34" charset="0"/>
                <a:ea typeface="Open Sans" pitchFamily="34" charset="0"/>
                <a:cs typeface="Calibri" panose="020F0502020204030204" pitchFamily="34" charset="0"/>
              </a:defRPr>
            </a:lvl1pPr>
          </a:lstStyle>
          <a:p>
            <a:pPr lvl="0"/>
            <a:r>
              <a:rPr lang="en-US" dirty="0"/>
              <a:t>Tab 1</a:t>
            </a:r>
          </a:p>
        </p:txBody>
      </p:sp>
      <p:sp>
        <p:nvSpPr>
          <p:cNvPr id="22" name="Tab 2">
            <a:extLst>
              <a:ext uri="{FF2B5EF4-FFF2-40B4-BE49-F238E27FC236}">
                <a16:creationId xmlns:a16="http://schemas.microsoft.com/office/drawing/2014/main" id="{2A355596-BD75-49FE-AC2D-574C16A3F14C}"/>
              </a:ext>
            </a:extLst>
          </p:cNvPr>
          <p:cNvSpPr>
            <a:spLocks noGrp="1"/>
          </p:cNvSpPr>
          <p:nvPr>
            <p:ph type="body" sz="quarter" idx="27" hasCustomPrompt="1"/>
          </p:nvPr>
        </p:nvSpPr>
        <p:spPr>
          <a:xfrm>
            <a:off x="-20437" y="2302669"/>
            <a:ext cx="2153920" cy="868225"/>
          </a:xfrm>
          <a:custGeom>
            <a:avLst/>
            <a:gdLst>
              <a:gd name="connsiteX0" fmla="*/ 0 w 1701404"/>
              <a:gd name="connsiteY0" fmla="*/ 0 h 539852"/>
              <a:gd name="connsiteX1" fmla="*/ 1431478 w 1701404"/>
              <a:gd name="connsiteY1" fmla="*/ 0 h 539852"/>
              <a:gd name="connsiteX2" fmla="*/ 1701404 w 1701404"/>
              <a:gd name="connsiteY2" fmla="*/ 269926 h 539852"/>
              <a:gd name="connsiteX3" fmla="*/ 1431478 w 1701404"/>
              <a:gd name="connsiteY3" fmla="*/ 539852 h 539852"/>
              <a:gd name="connsiteX4" fmla="*/ 0 w 1701404"/>
              <a:gd name="connsiteY4" fmla="*/ 539852 h 539852"/>
              <a:gd name="connsiteX5" fmla="*/ 0 w 1701404"/>
              <a:gd name="connsiteY5" fmla="*/ 0 h 539852"/>
              <a:gd name="connsiteX0" fmla="*/ 0 w 1625204"/>
              <a:gd name="connsiteY0" fmla="*/ 0 h 539852"/>
              <a:gd name="connsiteX1" fmla="*/ 1431478 w 1625204"/>
              <a:gd name="connsiteY1" fmla="*/ 0 h 539852"/>
              <a:gd name="connsiteX2" fmla="*/ 1625204 w 1625204"/>
              <a:gd name="connsiteY2" fmla="*/ 247066 h 539852"/>
              <a:gd name="connsiteX3" fmla="*/ 1431478 w 1625204"/>
              <a:gd name="connsiteY3" fmla="*/ 539852 h 539852"/>
              <a:gd name="connsiteX4" fmla="*/ 0 w 1625204"/>
              <a:gd name="connsiteY4" fmla="*/ 539852 h 539852"/>
              <a:gd name="connsiteX5" fmla="*/ 0 w 1625204"/>
              <a:gd name="connsiteY5" fmla="*/ 0 h 539852"/>
              <a:gd name="connsiteX0" fmla="*/ 0 w 1549004"/>
              <a:gd name="connsiteY0" fmla="*/ 0 h 539852"/>
              <a:gd name="connsiteX1" fmla="*/ 1431478 w 1549004"/>
              <a:gd name="connsiteY1" fmla="*/ 0 h 539852"/>
              <a:gd name="connsiteX2" fmla="*/ 1549004 w 1549004"/>
              <a:gd name="connsiteY2" fmla="*/ 231826 h 539852"/>
              <a:gd name="connsiteX3" fmla="*/ 1431478 w 1549004"/>
              <a:gd name="connsiteY3" fmla="*/ 539852 h 539852"/>
              <a:gd name="connsiteX4" fmla="*/ 0 w 1549004"/>
              <a:gd name="connsiteY4" fmla="*/ 539852 h 539852"/>
              <a:gd name="connsiteX5" fmla="*/ 0 w 1549004"/>
              <a:gd name="connsiteY5" fmla="*/ 0 h 539852"/>
              <a:gd name="connsiteX0" fmla="*/ 0 w 1616175"/>
              <a:gd name="connsiteY0" fmla="*/ 0 h 539852"/>
              <a:gd name="connsiteX1" fmla="*/ 1431478 w 1616175"/>
              <a:gd name="connsiteY1" fmla="*/ 0 h 539852"/>
              <a:gd name="connsiteX2" fmla="*/ 1616175 w 1616175"/>
              <a:gd name="connsiteY2" fmla="*/ 209436 h 539852"/>
              <a:gd name="connsiteX3" fmla="*/ 1431478 w 1616175"/>
              <a:gd name="connsiteY3" fmla="*/ 539852 h 539852"/>
              <a:gd name="connsiteX4" fmla="*/ 0 w 1616175"/>
              <a:gd name="connsiteY4" fmla="*/ 539852 h 539852"/>
              <a:gd name="connsiteX5" fmla="*/ 0 w 1616175"/>
              <a:gd name="connsiteY5" fmla="*/ 0 h 539852"/>
              <a:gd name="connsiteX0" fmla="*/ 0 w 1638565"/>
              <a:gd name="connsiteY0" fmla="*/ 0 h 539852"/>
              <a:gd name="connsiteX1" fmla="*/ 1431478 w 1638565"/>
              <a:gd name="connsiteY1" fmla="*/ 0 h 539852"/>
              <a:gd name="connsiteX2" fmla="*/ 1638565 w 1638565"/>
              <a:gd name="connsiteY2" fmla="*/ 284070 h 539852"/>
              <a:gd name="connsiteX3" fmla="*/ 1431478 w 1638565"/>
              <a:gd name="connsiteY3" fmla="*/ 539852 h 539852"/>
              <a:gd name="connsiteX4" fmla="*/ 0 w 1638565"/>
              <a:gd name="connsiteY4" fmla="*/ 539852 h 539852"/>
              <a:gd name="connsiteX5" fmla="*/ 0 w 1638565"/>
              <a:gd name="connsiteY5" fmla="*/ 0 h 53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8565" h="539852">
                <a:moveTo>
                  <a:pt x="0" y="0"/>
                </a:moveTo>
                <a:lnTo>
                  <a:pt x="1431478" y="0"/>
                </a:lnTo>
                <a:lnTo>
                  <a:pt x="1638565" y="284070"/>
                </a:lnTo>
                <a:lnTo>
                  <a:pt x="1431478" y="539852"/>
                </a:lnTo>
                <a:lnTo>
                  <a:pt x="0" y="539852"/>
                </a:lnTo>
                <a:lnTo>
                  <a:pt x="0" y="0"/>
                </a:lnTo>
                <a:close/>
              </a:path>
            </a:pathLst>
          </a:custGeom>
          <a:solidFill>
            <a:srgbClr val="828282"/>
          </a:solidFill>
          <a:ln>
            <a:noFill/>
          </a:ln>
        </p:spPr>
        <p:txBody>
          <a:bodyPr anchor="ctr">
            <a:normAutofit/>
          </a:bodyPr>
          <a:lstStyle>
            <a:lvl1pPr algn="ctr">
              <a:lnSpc>
                <a:spcPts val="2500"/>
              </a:lnSpc>
              <a:defRPr sz="2200" b="1">
                <a:solidFill>
                  <a:schemeClr val="bg1"/>
                </a:solidFill>
                <a:latin typeface="Calibri" panose="020F0502020204030204" pitchFamily="34" charset="0"/>
                <a:ea typeface="Open Sans" pitchFamily="34" charset="0"/>
                <a:cs typeface="Calibri" panose="020F0502020204030204" pitchFamily="34" charset="0"/>
              </a:defRPr>
            </a:lvl1pPr>
          </a:lstStyle>
          <a:p>
            <a:pPr lvl="0"/>
            <a:r>
              <a:rPr lang="en-US" dirty="0"/>
              <a:t>Tab 2</a:t>
            </a:r>
          </a:p>
        </p:txBody>
      </p:sp>
      <p:sp>
        <p:nvSpPr>
          <p:cNvPr id="23" name="Tab 3">
            <a:extLst>
              <a:ext uri="{FF2B5EF4-FFF2-40B4-BE49-F238E27FC236}">
                <a16:creationId xmlns:a16="http://schemas.microsoft.com/office/drawing/2014/main" id="{45769F26-D51F-47B3-A4A7-B9DF07E3A5B0}"/>
              </a:ext>
            </a:extLst>
          </p:cNvPr>
          <p:cNvSpPr>
            <a:spLocks noGrp="1"/>
          </p:cNvSpPr>
          <p:nvPr>
            <p:ph type="body" sz="quarter" idx="28" hasCustomPrompt="1"/>
          </p:nvPr>
        </p:nvSpPr>
        <p:spPr>
          <a:xfrm>
            <a:off x="-20437" y="3276507"/>
            <a:ext cx="2153920" cy="868225"/>
          </a:xfrm>
          <a:custGeom>
            <a:avLst/>
            <a:gdLst>
              <a:gd name="connsiteX0" fmla="*/ 0 w 1701404"/>
              <a:gd name="connsiteY0" fmla="*/ 0 h 539852"/>
              <a:gd name="connsiteX1" fmla="*/ 1431478 w 1701404"/>
              <a:gd name="connsiteY1" fmla="*/ 0 h 539852"/>
              <a:gd name="connsiteX2" fmla="*/ 1701404 w 1701404"/>
              <a:gd name="connsiteY2" fmla="*/ 269926 h 539852"/>
              <a:gd name="connsiteX3" fmla="*/ 1431478 w 1701404"/>
              <a:gd name="connsiteY3" fmla="*/ 539852 h 539852"/>
              <a:gd name="connsiteX4" fmla="*/ 0 w 1701404"/>
              <a:gd name="connsiteY4" fmla="*/ 539852 h 539852"/>
              <a:gd name="connsiteX5" fmla="*/ 0 w 1701404"/>
              <a:gd name="connsiteY5" fmla="*/ 0 h 539852"/>
              <a:gd name="connsiteX0" fmla="*/ 0 w 1625204"/>
              <a:gd name="connsiteY0" fmla="*/ 0 h 539852"/>
              <a:gd name="connsiteX1" fmla="*/ 1431478 w 1625204"/>
              <a:gd name="connsiteY1" fmla="*/ 0 h 539852"/>
              <a:gd name="connsiteX2" fmla="*/ 1625204 w 1625204"/>
              <a:gd name="connsiteY2" fmla="*/ 247066 h 539852"/>
              <a:gd name="connsiteX3" fmla="*/ 1431478 w 1625204"/>
              <a:gd name="connsiteY3" fmla="*/ 539852 h 539852"/>
              <a:gd name="connsiteX4" fmla="*/ 0 w 1625204"/>
              <a:gd name="connsiteY4" fmla="*/ 539852 h 539852"/>
              <a:gd name="connsiteX5" fmla="*/ 0 w 1625204"/>
              <a:gd name="connsiteY5" fmla="*/ 0 h 539852"/>
              <a:gd name="connsiteX0" fmla="*/ 0 w 1549004"/>
              <a:gd name="connsiteY0" fmla="*/ 0 h 539852"/>
              <a:gd name="connsiteX1" fmla="*/ 1431478 w 1549004"/>
              <a:gd name="connsiteY1" fmla="*/ 0 h 539852"/>
              <a:gd name="connsiteX2" fmla="*/ 1549004 w 1549004"/>
              <a:gd name="connsiteY2" fmla="*/ 231826 h 539852"/>
              <a:gd name="connsiteX3" fmla="*/ 1431478 w 1549004"/>
              <a:gd name="connsiteY3" fmla="*/ 539852 h 539852"/>
              <a:gd name="connsiteX4" fmla="*/ 0 w 1549004"/>
              <a:gd name="connsiteY4" fmla="*/ 539852 h 539852"/>
              <a:gd name="connsiteX5" fmla="*/ 0 w 1549004"/>
              <a:gd name="connsiteY5" fmla="*/ 0 h 539852"/>
              <a:gd name="connsiteX0" fmla="*/ 0 w 1616175"/>
              <a:gd name="connsiteY0" fmla="*/ 0 h 539852"/>
              <a:gd name="connsiteX1" fmla="*/ 1431478 w 1616175"/>
              <a:gd name="connsiteY1" fmla="*/ 0 h 539852"/>
              <a:gd name="connsiteX2" fmla="*/ 1616175 w 1616175"/>
              <a:gd name="connsiteY2" fmla="*/ 209436 h 539852"/>
              <a:gd name="connsiteX3" fmla="*/ 1431478 w 1616175"/>
              <a:gd name="connsiteY3" fmla="*/ 539852 h 539852"/>
              <a:gd name="connsiteX4" fmla="*/ 0 w 1616175"/>
              <a:gd name="connsiteY4" fmla="*/ 539852 h 539852"/>
              <a:gd name="connsiteX5" fmla="*/ 0 w 1616175"/>
              <a:gd name="connsiteY5" fmla="*/ 0 h 539852"/>
              <a:gd name="connsiteX0" fmla="*/ 0 w 1638565"/>
              <a:gd name="connsiteY0" fmla="*/ 0 h 539852"/>
              <a:gd name="connsiteX1" fmla="*/ 1431478 w 1638565"/>
              <a:gd name="connsiteY1" fmla="*/ 0 h 539852"/>
              <a:gd name="connsiteX2" fmla="*/ 1638565 w 1638565"/>
              <a:gd name="connsiteY2" fmla="*/ 284070 h 539852"/>
              <a:gd name="connsiteX3" fmla="*/ 1431478 w 1638565"/>
              <a:gd name="connsiteY3" fmla="*/ 539852 h 539852"/>
              <a:gd name="connsiteX4" fmla="*/ 0 w 1638565"/>
              <a:gd name="connsiteY4" fmla="*/ 539852 h 539852"/>
              <a:gd name="connsiteX5" fmla="*/ 0 w 1638565"/>
              <a:gd name="connsiteY5" fmla="*/ 0 h 53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8565" h="539852">
                <a:moveTo>
                  <a:pt x="0" y="0"/>
                </a:moveTo>
                <a:lnTo>
                  <a:pt x="1431478" y="0"/>
                </a:lnTo>
                <a:lnTo>
                  <a:pt x="1638565" y="284070"/>
                </a:lnTo>
                <a:lnTo>
                  <a:pt x="1431478" y="539852"/>
                </a:lnTo>
                <a:lnTo>
                  <a:pt x="0" y="539852"/>
                </a:lnTo>
                <a:lnTo>
                  <a:pt x="0" y="0"/>
                </a:lnTo>
                <a:close/>
              </a:path>
            </a:pathLst>
          </a:custGeom>
          <a:solidFill>
            <a:srgbClr val="828282"/>
          </a:solidFill>
          <a:ln>
            <a:noFill/>
          </a:ln>
        </p:spPr>
        <p:txBody>
          <a:bodyPr anchor="ctr">
            <a:normAutofit/>
          </a:bodyPr>
          <a:lstStyle>
            <a:lvl1pPr algn="ctr">
              <a:lnSpc>
                <a:spcPts val="2500"/>
              </a:lnSpc>
              <a:defRPr sz="2200" b="1">
                <a:solidFill>
                  <a:schemeClr val="bg1"/>
                </a:solidFill>
                <a:latin typeface="Calibri" panose="020F0502020204030204" pitchFamily="34" charset="0"/>
                <a:ea typeface="Open Sans" pitchFamily="34" charset="0"/>
                <a:cs typeface="Calibri" panose="020F0502020204030204" pitchFamily="34" charset="0"/>
              </a:defRPr>
            </a:lvl1pPr>
          </a:lstStyle>
          <a:p>
            <a:pPr lvl="0"/>
            <a:r>
              <a:rPr lang="en-US" dirty="0"/>
              <a:t>Tab 3</a:t>
            </a:r>
          </a:p>
        </p:txBody>
      </p:sp>
      <p:sp>
        <p:nvSpPr>
          <p:cNvPr id="24" name="Tab 4">
            <a:extLst>
              <a:ext uri="{FF2B5EF4-FFF2-40B4-BE49-F238E27FC236}">
                <a16:creationId xmlns:a16="http://schemas.microsoft.com/office/drawing/2014/main" id="{AFFF5A70-DC94-4E15-ABF3-CF75FEE10286}"/>
              </a:ext>
            </a:extLst>
          </p:cNvPr>
          <p:cNvSpPr>
            <a:spLocks noGrp="1"/>
          </p:cNvSpPr>
          <p:nvPr>
            <p:ph type="body" sz="quarter" idx="29" hasCustomPrompt="1"/>
          </p:nvPr>
        </p:nvSpPr>
        <p:spPr>
          <a:xfrm>
            <a:off x="-20437" y="4250345"/>
            <a:ext cx="2153920" cy="868225"/>
          </a:xfrm>
          <a:custGeom>
            <a:avLst/>
            <a:gdLst>
              <a:gd name="connsiteX0" fmla="*/ 0 w 1701404"/>
              <a:gd name="connsiteY0" fmla="*/ 0 h 539852"/>
              <a:gd name="connsiteX1" fmla="*/ 1431478 w 1701404"/>
              <a:gd name="connsiteY1" fmla="*/ 0 h 539852"/>
              <a:gd name="connsiteX2" fmla="*/ 1701404 w 1701404"/>
              <a:gd name="connsiteY2" fmla="*/ 269926 h 539852"/>
              <a:gd name="connsiteX3" fmla="*/ 1431478 w 1701404"/>
              <a:gd name="connsiteY3" fmla="*/ 539852 h 539852"/>
              <a:gd name="connsiteX4" fmla="*/ 0 w 1701404"/>
              <a:gd name="connsiteY4" fmla="*/ 539852 h 539852"/>
              <a:gd name="connsiteX5" fmla="*/ 0 w 1701404"/>
              <a:gd name="connsiteY5" fmla="*/ 0 h 539852"/>
              <a:gd name="connsiteX0" fmla="*/ 0 w 1625204"/>
              <a:gd name="connsiteY0" fmla="*/ 0 h 539852"/>
              <a:gd name="connsiteX1" fmla="*/ 1431478 w 1625204"/>
              <a:gd name="connsiteY1" fmla="*/ 0 h 539852"/>
              <a:gd name="connsiteX2" fmla="*/ 1625204 w 1625204"/>
              <a:gd name="connsiteY2" fmla="*/ 247066 h 539852"/>
              <a:gd name="connsiteX3" fmla="*/ 1431478 w 1625204"/>
              <a:gd name="connsiteY3" fmla="*/ 539852 h 539852"/>
              <a:gd name="connsiteX4" fmla="*/ 0 w 1625204"/>
              <a:gd name="connsiteY4" fmla="*/ 539852 h 539852"/>
              <a:gd name="connsiteX5" fmla="*/ 0 w 1625204"/>
              <a:gd name="connsiteY5" fmla="*/ 0 h 539852"/>
              <a:gd name="connsiteX0" fmla="*/ 0 w 1549004"/>
              <a:gd name="connsiteY0" fmla="*/ 0 h 539852"/>
              <a:gd name="connsiteX1" fmla="*/ 1431478 w 1549004"/>
              <a:gd name="connsiteY1" fmla="*/ 0 h 539852"/>
              <a:gd name="connsiteX2" fmla="*/ 1549004 w 1549004"/>
              <a:gd name="connsiteY2" fmla="*/ 231826 h 539852"/>
              <a:gd name="connsiteX3" fmla="*/ 1431478 w 1549004"/>
              <a:gd name="connsiteY3" fmla="*/ 539852 h 539852"/>
              <a:gd name="connsiteX4" fmla="*/ 0 w 1549004"/>
              <a:gd name="connsiteY4" fmla="*/ 539852 h 539852"/>
              <a:gd name="connsiteX5" fmla="*/ 0 w 1549004"/>
              <a:gd name="connsiteY5" fmla="*/ 0 h 539852"/>
              <a:gd name="connsiteX0" fmla="*/ 0 w 1616175"/>
              <a:gd name="connsiteY0" fmla="*/ 0 h 539852"/>
              <a:gd name="connsiteX1" fmla="*/ 1431478 w 1616175"/>
              <a:gd name="connsiteY1" fmla="*/ 0 h 539852"/>
              <a:gd name="connsiteX2" fmla="*/ 1616175 w 1616175"/>
              <a:gd name="connsiteY2" fmla="*/ 209436 h 539852"/>
              <a:gd name="connsiteX3" fmla="*/ 1431478 w 1616175"/>
              <a:gd name="connsiteY3" fmla="*/ 539852 h 539852"/>
              <a:gd name="connsiteX4" fmla="*/ 0 w 1616175"/>
              <a:gd name="connsiteY4" fmla="*/ 539852 h 539852"/>
              <a:gd name="connsiteX5" fmla="*/ 0 w 1616175"/>
              <a:gd name="connsiteY5" fmla="*/ 0 h 539852"/>
              <a:gd name="connsiteX0" fmla="*/ 0 w 1638565"/>
              <a:gd name="connsiteY0" fmla="*/ 0 h 539852"/>
              <a:gd name="connsiteX1" fmla="*/ 1431478 w 1638565"/>
              <a:gd name="connsiteY1" fmla="*/ 0 h 539852"/>
              <a:gd name="connsiteX2" fmla="*/ 1638565 w 1638565"/>
              <a:gd name="connsiteY2" fmla="*/ 284070 h 539852"/>
              <a:gd name="connsiteX3" fmla="*/ 1431478 w 1638565"/>
              <a:gd name="connsiteY3" fmla="*/ 539852 h 539852"/>
              <a:gd name="connsiteX4" fmla="*/ 0 w 1638565"/>
              <a:gd name="connsiteY4" fmla="*/ 539852 h 539852"/>
              <a:gd name="connsiteX5" fmla="*/ 0 w 1638565"/>
              <a:gd name="connsiteY5" fmla="*/ 0 h 53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8565" h="539852">
                <a:moveTo>
                  <a:pt x="0" y="0"/>
                </a:moveTo>
                <a:lnTo>
                  <a:pt x="1431478" y="0"/>
                </a:lnTo>
                <a:lnTo>
                  <a:pt x="1638565" y="284070"/>
                </a:lnTo>
                <a:lnTo>
                  <a:pt x="1431478" y="539852"/>
                </a:lnTo>
                <a:lnTo>
                  <a:pt x="0" y="539852"/>
                </a:lnTo>
                <a:lnTo>
                  <a:pt x="0" y="0"/>
                </a:lnTo>
                <a:close/>
              </a:path>
            </a:pathLst>
          </a:custGeom>
          <a:solidFill>
            <a:srgbClr val="828282"/>
          </a:solidFill>
          <a:ln>
            <a:noFill/>
          </a:ln>
        </p:spPr>
        <p:txBody>
          <a:bodyPr anchor="ctr">
            <a:normAutofit/>
          </a:bodyPr>
          <a:lstStyle>
            <a:lvl1pPr algn="ctr">
              <a:lnSpc>
                <a:spcPts val="2500"/>
              </a:lnSpc>
              <a:defRPr sz="2200" b="1">
                <a:solidFill>
                  <a:schemeClr val="bg1"/>
                </a:solidFill>
                <a:latin typeface="Calibri" panose="020F0502020204030204" pitchFamily="34" charset="0"/>
                <a:ea typeface="Open Sans" pitchFamily="34" charset="0"/>
                <a:cs typeface="Calibri" panose="020F0502020204030204" pitchFamily="34" charset="0"/>
              </a:defRPr>
            </a:lvl1pPr>
          </a:lstStyle>
          <a:p>
            <a:pPr lvl="0"/>
            <a:r>
              <a:rPr lang="en-US" dirty="0"/>
              <a:t>Tab 4</a:t>
            </a:r>
          </a:p>
        </p:txBody>
      </p:sp>
      <p:sp>
        <p:nvSpPr>
          <p:cNvPr id="25" name="Tab 5">
            <a:extLst>
              <a:ext uri="{FF2B5EF4-FFF2-40B4-BE49-F238E27FC236}">
                <a16:creationId xmlns:a16="http://schemas.microsoft.com/office/drawing/2014/main" id="{E5BE5E47-1FB7-4E23-B16C-48259D76C1EF}"/>
              </a:ext>
            </a:extLst>
          </p:cNvPr>
          <p:cNvSpPr>
            <a:spLocks noGrp="1"/>
          </p:cNvSpPr>
          <p:nvPr>
            <p:ph type="body" sz="quarter" idx="30" hasCustomPrompt="1"/>
          </p:nvPr>
        </p:nvSpPr>
        <p:spPr>
          <a:xfrm>
            <a:off x="-20437" y="5224185"/>
            <a:ext cx="2153920" cy="868225"/>
          </a:xfrm>
          <a:custGeom>
            <a:avLst/>
            <a:gdLst>
              <a:gd name="connsiteX0" fmla="*/ 0 w 1701404"/>
              <a:gd name="connsiteY0" fmla="*/ 0 h 539852"/>
              <a:gd name="connsiteX1" fmla="*/ 1431478 w 1701404"/>
              <a:gd name="connsiteY1" fmla="*/ 0 h 539852"/>
              <a:gd name="connsiteX2" fmla="*/ 1701404 w 1701404"/>
              <a:gd name="connsiteY2" fmla="*/ 269926 h 539852"/>
              <a:gd name="connsiteX3" fmla="*/ 1431478 w 1701404"/>
              <a:gd name="connsiteY3" fmla="*/ 539852 h 539852"/>
              <a:gd name="connsiteX4" fmla="*/ 0 w 1701404"/>
              <a:gd name="connsiteY4" fmla="*/ 539852 h 539852"/>
              <a:gd name="connsiteX5" fmla="*/ 0 w 1701404"/>
              <a:gd name="connsiteY5" fmla="*/ 0 h 539852"/>
              <a:gd name="connsiteX0" fmla="*/ 0 w 1625204"/>
              <a:gd name="connsiteY0" fmla="*/ 0 h 539852"/>
              <a:gd name="connsiteX1" fmla="*/ 1431478 w 1625204"/>
              <a:gd name="connsiteY1" fmla="*/ 0 h 539852"/>
              <a:gd name="connsiteX2" fmla="*/ 1625204 w 1625204"/>
              <a:gd name="connsiteY2" fmla="*/ 247066 h 539852"/>
              <a:gd name="connsiteX3" fmla="*/ 1431478 w 1625204"/>
              <a:gd name="connsiteY3" fmla="*/ 539852 h 539852"/>
              <a:gd name="connsiteX4" fmla="*/ 0 w 1625204"/>
              <a:gd name="connsiteY4" fmla="*/ 539852 h 539852"/>
              <a:gd name="connsiteX5" fmla="*/ 0 w 1625204"/>
              <a:gd name="connsiteY5" fmla="*/ 0 h 539852"/>
              <a:gd name="connsiteX0" fmla="*/ 0 w 1549004"/>
              <a:gd name="connsiteY0" fmla="*/ 0 h 539852"/>
              <a:gd name="connsiteX1" fmla="*/ 1431478 w 1549004"/>
              <a:gd name="connsiteY1" fmla="*/ 0 h 539852"/>
              <a:gd name="connsiteX2" fmla="*/ 1549004 w 1549004"/>
              <a:gd name="connsiteY2" fmla="*/ 231826 h 539852"/>
              <a:gd name="connsiteX3" fmla="*/ 1431478 w 1549004"/>
              <a:gd name="connsiteY3" fmla="*/ 539852 h 539852"/>
              <a:gd name="connsiteX4" fmla="*/ 0 w 1549004"/>
              <a:gd name="connsiteY4" fmla="*/ 539852 h 539852"/>
              <a:gd name="connsiteX5" fmla="*/ 0 w 1549004"/>
              <a:gd name="connsiteY5" fmla="*/ 0 h 539852"/>
              <a:gd name="connsiteX0" fmla="*/ 0 w 1616175"/>
              <a:gd name="connsiteY0" fmla="*/ 0 h 539852"/>
              <a:gd name="connsiteX1" fmla="*/ 1431478 w 1616175"/>
              <a:gd name="connsiteY1" fmla="*/ 0 h 539852"/>
              <a:gd name="connsiteX2" fmla="*/ 1616175 w 1616175"/>
              <a:gd name="connsiteY2" fmla="*/ 209436 h 539852"/>
              <a:gd name="connsiteX3" fmla="*/ 1431478 w 1616175"/>
              <a:gd name="connsiteY3" fmla="*/ 539852 h 539852"/>
              <a:gd name="connsiteX4" fmla="*/ 0 w 1616175"/>
              <a:gd name="connsiteY4" fmla="*/ 539852 h 539852"/>
              <a:gd name="connsiteX5" fmla="*/ 0 w 1616175"/>
              <a:gd name="connsiteY5" fmla="*/ 0 h 539852"/>
              <a:gd name="connsiteX0" fmla="*/ 0 w 1638565"/>
              <a:gd name="connsiteY0" fmla="*/ 0 h 539852"/>
              <a:gd name="connsiteX1" fmla="*/ 1431478 w 1638565"/>
              <a:gd name="connsiteY1" fmla="*/ 0 h 539852"/>
              <a:gd name="connsiteX2" fmla="*/ 1638565 w 1638565"/>
              <a:gd name="connsiteY2" fmla="*/ 284070 h 539852"/>
              <a:gd name="connsiteX3" fmla="*/ 1431478 w 1638565"/>
              <a:gd name="connsiteY3" fmla="*/ 539852 h 539852"/>
              <a:gd name="connsiteX4" fmla="*/ 0 w 1638565"/>
              <a:gd name="connsiteY4" fmla="*/ 539852 h 539852"/>
              <a:gd name="connsiteX5" fmla="*/ 0 w 1638565"/>
              <a:gd name="connsiteY5" fmla="*/ 0 h 53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8565" h="539852">
                <a:moveTo>
                  <a:pt x="0" y="0"/>
                </a:moveTo>
                <a:lnTo>
                  <a:pt x="1431478" y="0"/>
                </a:lnTo>
                <a:lnTo>
                  <a:pt x="1638565" y="284070"/>
                </a:lnTo>
                <a:lnTo>
                  <a:pt x="1431478" y="539852"/>
                </a:lnTo>
                <a:lnTo>
                  <a:pt x="0" y="539852"/>
                </a:lnTo>
                <a:lnTo>
                  <a:pt x="0" y="0"/>
                </a:lnTo>
                <a:close/>
              </a:path>
            </a:pathLst>
          </a:custGeom>
          <a:solidFill>
            <a:srgbClr val="828282"/>
          </a:solidFill>
          <a:ln>
            <a:noFill/>
          </a:ln>
        </p:spPr>
        <p:txBody>
          <a:bodyPr anchor="ctr">
            <a:normAutofit/>
          </a:bodyPr>
          <a:lstStyle>
            <a:lvl1pPr algn="ctr">
              <a:lnSpc>
                <a:spcPts val="2500"/>
              </a:lnSpc>
              <a:defRPr sz="2200" b="1">
                <a:solidFill>
                  <a:schemeClr val="bg1"/>
                </a:solidFill>
                <a:latin typeface="Calibri" panose="020F0502020204030204" pitchFamily="34" charset="0"/>
                <a:ea typeface="Open Sans" pitchFamily="34" charset="0"/>
                <a:cs typeface="Calibri" panose="020F0502020204030204" pitchFamily="34" charset="0"/>
              </a:defRPr>
            </a:lvl1pPr>
          </a:lstStyle>
          <a:p>
            <a:pPr lvl="0"/>
            <a:r>
              <a:rPr lang="en-US" dirty="0"/>
              <a:t>Tab 5</a:t>
            </a:r>
          </a:p>
        </p:txBody>
      </p:sp>
      <p:sp>
        <p:nvSpPr>
          <p:cNvPr id="18" name="Text Placeholder"/>
          <p:cNvSpPr>
            <a:spLocks noGrp="1"/>
          </p:cNvSpPr>
          <p:nvPr>
            <p:ph type="body" sz="quarter" idx="25"/>
          </p:nvPr>
        </p:nvSpPr>
        <p:spPr>
          <a:xfrm>
            <a:off x="2966619" y="1349376"/>
            <a:ext cx="5317329" cy="1540268"/>
          </a:xfrm>
          <a:prstGeom prst="rect">
            <a:avLst/>
          </a:prstGeom>
        </p:spPr>
        <p:txBody>
          <a:bodyPr anchor="t" anchorCtr="0">
            <a:normAutofit/>
          </a:bodyPr>
          <a:lstStyle>
            <a:lvl1pPr algn="ctr">
              <a:lnSpc>
                <a:spcPts val="2300"/>
              </a:lnSpc>
              <a:spcBef>
                <a:spcPts val="1200"/>
              </a:spcBef>
              <a:spcAft>
                <a:spcPts val="0"/>
              </a:spcAft>
              <a:defRPr sz="2200">
                <a:latin typeface="Calibri" panose="020F0502020204030204" pitchFamily="34" charset="0"/>
                <a:ea typeface="Open Sans" pitchFamily="34" charset="0"/>
                <a:cs typeface="Calibri" panose="020F0502020204030204" pitchFamily="34" charset="0"/>
              </a:defRPr>
            </a:lvl1pPr>
          </a:lstStyle>
          <a:p>
            <a:pPr lvl="0"/>
            <a:endParaRPr lang="en-US" dirty="0"/>
          </a:p>
        </p:txBody>
      </p:sp>
      <p:sp>
        <p:nvSpPr>
          <p:cNvPr id="26" name="Picture Placeholder">
            <a:extLst>
              <a:ext uri="{FF2B5EF4-FFF2-40B4-BE49-F238E27FC236}">
                <a16:creationId xmlns:a16="http://schemas.microsoft.com/office/drawing/2014/main" id="{9CC6D6C1-49DA-4F2C-8D66-CD41A6FDBC4C}"/>
              </a:ext>
            </a:extLst>
          </p:cNvPr>
          <p:cNvSpPr>
            <a:spLocks noGrp="1"/>
          </p:cNvSpPr>
          <p:nvPr>
            <p:ph type="pic" sz="quarter" idx="31"/>
          </p:nvPr>
        </p:nvSpPr>
        <p:spPr>
          <a:xfrm>
            <a:off x="2966621" y="3004543"/>
            <a:ext cx="5317329" cy="3501032"/>
          </a:xfrm>
          <a:prstGeom prst="rect">
            <a:avLst/>
          </a:prstGeom>
          <a:solidFill>
            <a:schemeClr val="accent4">
              <a:lumMod val="20000"/>
              <a:lumOff val="80000"/>
            </a:schemeClr>
          </a:solidFill>
        </p:spPr>
        <p:txBody>
          <a:bodyPr anchor="ctr" anchorCtr="0"/>
          <a:lstStyle>
            <a:lvl1pPr algn="ctr">
              <a:defRPr sz="1399">
                <a:solidFill>
                  <a:schemeClr val="tx1"/>
                </a:solidFill>
                <a:latin typeface="Calibri" panose="020F0502020204030204" pitchFamily="34" charset="0"/>
                <a:ea typeface="Open Sans" panose="020B0606030504020204" pitchFamily="34" charset="0"/>
                <a:cs typeface="Calibri" panose="020F0502020204030204" pitchFamily="34" charset="0"/>
              </a:defRPr>
            </a:lvl1pPr>
          </a:lstStyle>
          <a:p>
            <a:endParaRPr lang="en-US" dirty="0"/>
          </a:p>
        </p:txBody>
      </p:sp>
      <p:sp>
        <p:nvSpPr>
          <p:cNvPr id="13" name="Title">
            <a:extLst>
              <a:ext uri="{FF2B5EF4-FFF2-40B4-BE49-F238E27FC236}">
                <a16:creationId xmlns:a16="http://schemas.microsoft.com/office/drawing/2014/main" id="{AA250620-2F89-41A5-AE3C-B8AA71FF8404}"/>
              </a:ext>
            </a:extLst>
          </p:cNvPr>
          <p:cNvSpPr>
            <a:spLocks noGrp="1"/>
          </p:cNvSpPr>
          <p:nvPr>
            <p:ph type="title" hasCustomPrompt="1"/>
          </p:nvPr>
        </p:nvSpPr>
        <p:spPr>
          <a:xfrm>
            <a:off x="231498" y="340684"/>
            <a:ext cx="8912502" cy="383216"/>
          </a:xfrm>
          <a:prstGeom prst="rect">
            <a:avLst/>
          </a:prstGeom>
        </p:spPr>
        <p:txBody>
          <a:bodyPr anchor="ctr" anchorCtr="0">
            <a:noAutofit/>
          </a:bodyPr>
          <a:lstStyle>
            <a:lvl1pPr>
              <a:defRPr sz="2200" b="1">
                <a:latin typeface="Calibri" panose="020F0502020204030204" pitchFamily="34" charset="0"/>
                <a:ea typeface="Open Sans" panose="020B0606030504020204" pitchFamily="34" charset="0"/>
                <a:cs typeface="Calibri" panose="020F0502020204030204" pitchFamily="34" charset="0"/>
              </a:defRPr>
            </a:lvl1pPr>
          </a:lstStyle>
          <a:p>
            <a:r>
              <a:rPr lang="en-US" dirty="0"/>
              <a:t>Type in Screen Title</a:t>
            </a:r>
          </a:p>
        </p:txBody>
      </p:sp>
    </p:spTree>
    <p:custDataLst>
      <p:tags r:id="rId1"/>
    </p:custDataLst>
    <p:extLst>
      <p:ext uri="{BB962C8B-B14F-4D97-AF65-F5344CB8AC3E}">
        <p14:creationId xmlns:p14="http://schemas.microsoft.com/office/powerpoint/2010/main" val="2034144909"/>
      </p:ext>
    </p:extLst>
  </p:cSld>
  <p:clrMapOvr>
    <a:masterClrMapping/>
  </p:clrMapOvr>
  <p:extLst>
    <p:ext uri="{DCECCB84-F9BA-43D5-87BE-67443E8EF086}">
      <p15:sldGuideLst xmlns:p15="http://schemas.microsoft.com/office/powerpoint/2012/main">
        <p15:guide id="1" orient="horz" pos="850" userDrawn="1">
          <p15:clr>
            <a:srgbClr val="FBAE40"/>
          </p15:clr>
        </p15:guide>
        <p15:guide id="2" pos="3552" userDrawn="1">
          <p15:clr>
            <a:srgbClr val="FBAE40"/>
          </p15:clr>
        </p15:guide>
        <p15:guide id="3" orient="horz" pos="1074"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ertical Tabs Arrows: Tab 1">
    <p:bg>
      <p:bgPr>
        <a:solidFill>
          <a:schemeClr val="bg1"/>
        </a:solidFill>
        <a:effectLst/>
      </p:bgPr>
    </p:bg>
    <p:spTree>
      <p:nvGrpSpPr>
        <p:cNvPr id="1" name=""/>
        <p:cNvGrpSpPr/>
        <p:nvPr/>
      </p:nvGrpSpPr>
      <p:grpSpPr>
        <a:xfrm>
          <a:off x="0" y="0"/>
          <a:ext cx="0" cy="0"/>
          <a:chOff x="0" y="0"/>
          <a:chExt cx="0" cy="0"/>
        </a:xfrm>
      </p:grpSpPr>
      <p:pic>
        <p:nvPicPr>
          <p:cNvPr id="17" name="Background" descr="Picture1.png">
            <a:extLst>
              <a:ext uri="{FF2B5EF4-FFF2-40B4-BE49-F238E27FC236}">
                <a16:creationId xmlns:a16="http://schemas.microsoft.com/office/drawing/2014/main" id="{F7A44AD6-0419-491B-8B3B-519E9E37AEE0}"/>
              </a:ext>
            </a:extLst>
          </p:cNvPr>
          <p:cNvPicPr>
            <a:picLocks noChangeAspect="1"/>
          </p:cNvPicPr>
          <p:nvPr userDrawn="1"/>
        </p:nvPicPr>
        <p:blipFill>
          <a:blip r:embed="rId3" cstate="print"/>
          <a:srcRect t="5826"/>
          <a:stretch>
            <a:fillRect/>
          </a:stretch>
        </p:blipFill>
        <p:spPr>
          <a:xfrm>
            <a:off x="0" y="762001"/>
            <a:ext cx="9144000" cy="6098374"/>
          </a:xfrm>
          <a:prstGeom prst="rect">
            <a:avLst/>
          </a:prstGeom>
          <a:solidFill>
            <a:schemeClr val="bg1">
              <a:alpha val="62000"/>
            </a:schemeClr>
          </a:solidFill>
        </p:spPr>
      </p:pic>
      <p:sp>
        <p:nvSpPr>
          <p:cNvPr id="18" name="Rectangle">
            <a:extLst>
              <a:ext uri="{FF2B5EF4-FFF2-40B4-BE49-F238E27FC236}">
                <a16:creationId xmlns:a16="http://schemas.microsoft.com/office/drawing/2014/main" id="{61187811-38DC-41B0-8EB1-B476C54A266F}"/>
              </a:ext>
            </a:extLst>
          </p:cNvPr>
          <p:cNvSpPr/>
          <p:nvPr userDrawn="1"/>
        </p:nvSpPr>
        <p:spPr>
          <a:xfrm>
            <a:off x="0" y="762001"/>
            <a:ext cx="9144000" cy="6098373"/>
          </a:xfrm>
          <a:prstGeom prst="rect">
            <a:avLst/>
          </a:prstGeom>
          <a:solidFill>
            <a:srgbClr val="0086B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6" dirty="0"/>
          </a:p>
        </p:txBody>
      </p:sp>
      <p:sp>
        <p:nvSpPr>
          <p:cNvPr id="2" name="Rectangle 1">
            <a:extLst>
              <a:ext uri="{FF2B5EF4-FFF2-40B4-BE49-F238E27FC236}">
                <a16:creationId xmlns:a16="http://schemas.microsoft.com/office/drawing/2014/main" id="{83A74322-E654-40A9-A6F2-ACEFA789E5D3}"/>
              </a:ext>
            </a:extLst>
          </p:cNvPr>
          <p:cNvSpPr/>
          <p:nvPr userDrawn="1"/>
        </p:nvSpPr>
        <p:spPr>
          <a:xfrm>
            <a:off x="2800350" y="762001"/>
            <a:ext cx="6343650" cy="609837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6" dirty="0"/>
          </a:p>
        </p:txBody>
      </p:sp>
      <p:sp>
        <p:nvSpPr>
          <p:cNvPr id="13" name="Freeform: Shape">
            <a:extLst>
              <a:ext uri="{FF2B5EF4-FFF2-40B4-BE49-F238E27FC236}">
                <a16:creationId xmlns:a16="http://schemas.microsoft.com/office/drawing/2014/main" id="{C27E1131-C995-4A24-A103-929043D663CC}"/>
              </a:ext>
            </a:extLst>
          </p:cNvPr>
          <p:cNvSpPr/>
          <p:nvPr userDrawn="1"/>
        </p:nvSpPr>
        <p:spPr>
          <a:xfrm>
            <a:off x="1707880" y="1327169"/>
            <a:ext cx="2152153" cy="868680"/>
          </a:xfrm>
          <a:custGeom>
            <a:avLst/>
            <a:gdLst>
              <a:gd name="connsiteX0" fmla="*/ 0 w 1614115"/>
              <a:gd name="connsiteY0" fmla="*/ 0 h 652007"/>
              <a:gd name="connsiteX1" fmla="*/ 1407381 w 1614115"/>
              <a:gd name="connsiteY1" fmla="*/ 0 h 652007"/>
              <a:gd name="connsiteX2" fmla="*/ 1614115 w 1614115"/>
              <a:gd name="connsiteY2" fmla="*/ 349858 h 652007"/>
              <a:gd name="connsiteX3" fmla="*/ 1407381 w 1614115"/>
              <a:gd name="connsiteY3" fmla="*/ 652007 h 652007"/>
              <a:gd name="connsiteX4" fmla="*/ 7952 w 1614115"/>
              <a:gd name="connsiteY4" fmla="*/ 652007 h 652007"/>
              <a:gd name="connsiteX5" fmla="*/ 0 w 1614115"/>
              <a:gd name="connsiteY5" fmla="*/ 0 h 65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4115" h="652007">
                <a:moveTo>
                  <a:pt x="0" y="0"/>
                </a:moveTo>
                <a:lnTo>
                  <a:pt x="1407381" y="0"/>
                </a:lnTo>
                <a:lnTo>
                  <a:pt x="1614115" y="349858"/>
                </a:lnTo>
                <a:lnTo>
                  <a:pt x="1407381" y="652007"/>
                </a:lnTo>
                <a:lnTo>
                  <a:pt x="7952" y="652007"/>
                </a:lnTo>
                <a:cubicBezTo>
                  <a:pt x="5301" y="434671"/>
                  <a:pt x="2651" y="217336"/>
                  <a:pt x="0" y="0"/>
                </a:cubicBezTo>
                <a:close/>
              </a:path>
            </a:pathLst>
          </a:cu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6" dirty="0"/>
          </a:p>
        </p:txBody>
      </p:sp>
      <p:sp>
        <p:nvSpPr>
          <p:cNvPr id="12" name="Tab 1"/>
          <p:cNvSpPr>
            <a:spLocks noGrp="1"/>
          </p:cNvSpPr>
          <p:nvPr>
            <p:ph type="body" sz="quarter" idx="20" hasCustomPrompt="1"/>
          </p:nvPr>
        </p:nvSpPr>
        <p:spPr>
          <a:xfrm>
            <a:off x="-20437" y="1328829"/>
            <a:ext cx="2153920" cy="868225"/>
          </a:xfrm>
          <a:custGeom>
            <a:avLst/>
            <a:gdLst>
              <a:gd name="connsiteX0" fmla="*/ 0 w 1701404"/>
              <a:gd name="connsiteY0" fmla="*/ 0 h 539852"/>
              <a:gd name="connsiteX1" fmla="*/ 1431478 w 1701404"/>
              <a:gd name="connsiteY1" fmla="*/ 0 h 539852"/>
              <a:gd name="connsiteX2" fmla="*/ 1701404 w 1701404"/>
              <a:gd name="connsiteY2" fmla="*/ 269926 h 539852"/>
              <a:gd name="connsiteX3" fmla="*/ 1431478 w 1701404"/>
              <a:gd name="connsiteY3" fmla="*/ 539852 h 539852"/>
              <a:gd name="connsiteX4" fmla="*/ 0 w 1701404"/>
              <a:gd name="connsiteY4" fmla="*/ 539852 h 539852"/>
              <a:gd name="connsiteX5" fmla="*/ 0 w 1701404"/>
              <a:gd name="connsiteY5" fmla="*/ 0 h 539852"/>
              <a:gd name="connsiteX0" fmla="*/ 0 w 1625204"/>
              <a:gd name="connsiteY0" fmla="*/ 0 h 539852"/>
              <a:gd name="connsiteX1" fmla="*/ 1431478 w 1625204"/>
              <a:gd name="connsiteY1" fmla="*/ 0 h 539852"/>
              <a:gd name="connsiteX2" fmla="*/ 1625204 w 1625204"/>
              <a:gd name="connsiteY2" fmla="*/ 247066 h 539852"/>
              <a:gd name="connsiteX3" fmla="*/ 1431478 w 1625204"/>
              <a:gd name="connsiteY3" fmla="*/ 539852 h 539852"/>
              <a:gd name="connsiteX4" fmla="*/ 0 w 1625204"/>
              <a:gd name="connsiteY4" fmla="*/ 539852 h 539852"/>
              <a:gd name="connsiteX5" fmla="*/ 0 w 1625204"/>
              <a:gd name="connsiteY5" fmla="*/ 0 h 539852"/>
              <a:gd name="connsiteX0" fmla="*/ 0 w 1549004"/>
              <a:gd name="connsiteY0" fmla="*/ 0 h 539852"/>
              <a:gd name="connsiteX1" fmla="*/ 1431478 w 1549004"/>
              <a:gd name="connsiteY1" fmla="*/ 0 h 539852"/>
              <a:gd name="connsiteX2" fmla="*/ 1549004 w 1549004"/>
              <a:gd name="connsiteY2" fmla="*/ 231826 h 539852"/>
              <a:gd name="connsiteX3" fmla="*/ 1431478 w 1549004"/>
              <a:gd name="connsiteY3" fmla="*/ 539852 h 539852"/>
              <a:gd name="connsiteX4" fmla="*/ 0 w 1549004"/>
              <a:gd name="connsiteY4" fmla="*/ 539852 h 539852"/>
              <a:gd name="connsiteX5" fmla="*/ 0 w 1549004"/>
              <a:gd name="connsiteY5" fmla="*/ 0 h 539852"/>
              <a:gd name="connsiteX0" fmla="*/ 0 w 1616175"/>
              <a:gd name="connsiteY0" fmla="*/ 0 h 539852"/>
              <a:gd name="connsiteX1" fmla="*/ 1431478 w 1616175"/>
              <a:gd name="connsiteY1" fmla="*/ 0 h 539852"/>
              <a:gd name="connsiteX2" fmla="*/ 1616175 w 1616175"/>
              <a:gd name="connsiteY2" fmla="*/ 209436 h 539852"/>
              <a:gd name="connsiteX3" fmla="*/ 1431478 w 1616175"/>
              <a:gd name="connsiteY3" fmla="*/ 539852 h 539852"/>
              <a:gd name="connsiteX4" fmla="*/ 0 w 1616175"/>
              <a:gd name="connsiteY4" fmla="*/ 539852 h 539852"/>
              <a:gd name="connsiteX5" fmla="*/ 0 w 1616175"/>
              <a:gd name="connsiteY5" fmla="*/ 0 h 539852"/>
              <a:gd name="connsiteX0" fmla="*/ 0 w 1638565"/>
              <a:gd name="connsiteY0" fmla="*/ 0 h 539852"/>
              <a:gd name="connsiteX1" fmla="*/ 1431478 w 1638565"/>
              <a:gd name="connsiteY1" fmla="*/ 0 h 539852"/>
              <a:gd name="connsiteX2" fmla="*/ 1638565 w 1638565"/>
              <a:gd name="connsiteY2" fmla="*/ 284070 h 539852"/>
              <a:gd name="connsiteX3" fmla="*/ 1431478 w 1638565"/>
              <a:gd name="connsiteY3" fmla="*/ 539852 h 539852"/>
              <a:gd name="connsiteX4" fmla="*/ 0 w 1638565"/>
              <a:gd name="connsiteY4" fmla="*/ 539852 h 539852"/>
              <a:gd name="connsiteX5" fmla="*/ 0 w 1638565"/>
              <a:gd name="connsiteY5" fmla="*/ 0 h 53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8565" h="539852">
                <a:moveTo>
                  <a:pt x="0" y="0"/>
                </a:moveTo>
                <a:lnTo>
                  <a:pt x="1431478" y="0"/>
                </a:lnTo>
                <a:lnTo>
                  <a:pt x="1638565" y="284070"/>
                </a:lnTo>
                <a:lnTo>
                  <a:pt x="1431478" y="539852"/>
                </a:lnTo>
                <a:lnTo>
                  <a:pt x="0" y="539852"/>
                </a:lnTo>
                <a:lnTo>
                  <a:pt x="0" y="0"/>
                </a:lnTo>
                <a:close/>
              </a:path>
            </a:pathLst>
          </a:custGeom>
          <a:solidFill>
            <a:srgbClr val="00AEEF"/>
          </a:solidFill>
          <a:ln>
            <a:noFill/>
          </a:ln>
        </p:spPr>
        <p:txBody>
          <a:bodyPr anchor="ctr">
            <a:normAutofit/>
          </a:bodyPr>
          <a:lstStyle>
            <a:lvl1pPr algn="ctr">
              <a:lnSpc>
                <a:spcPts val="2500"/>
              </a:lnSpc>
              <a:defRPr sz="2200" b="1">
                <a:solidFill>
                  <a:schemeClr val="bg1"/>
                </a:solidFill>
                <a:latin typeface="Calibri" panose="020F0502020204030204" pitchFamily="34" charset="0"/>
                <a:ea typeface="Open Sans" pitchFamily="34" charset="0"/>
                <a:cs typeface="Calibri" panose="020F0502020204030204" pitchFamily="34" charset="0"/>
              </a:defRPr>
            </a:lvl1pPr>
          </a:lstStyle>
          <a:p>
            <a:pPr lvl="0"/>
            <a:r>
              <a:rPr lang="en-US" dirty="0"/>
              <a:t>Tab 1</a:t>
            </a:r>
          </a:p>
        </p:txBody>
      </p:sp>
      <p:sp>
        <p:nvSpPr>
          <p:cNvPr id="22" name="Tab 2">
            <a:extLst>
              <a:ext uri="{FF2B5EF4-FFF2-40B4-BE49-F238E27FC236}">
                <a16:creationId xmlns:a16="http://schemas.microsoft.com/office/drawing/2014/main" id="{2A355596-BD75-49FE-AC2D-574C16A3F14C}"/>
              </a:ext>
            </a:extLst>
          </p:cNvPr>
          <p:cNvSpPr>
            <a:spLocks noGrp="1"/>
          </p:cNvSpPr>
          <p:nvPr>
            <p:ph type="body" sz="quarter" idx="27" hasCustomPrompt="1"/>
          </p:nvPr>
        </p:nvSpPr>
        <p:spPr>
          <a:xfrm>
            <a:off x="-20437" y="2302669"/>
            <a:ext cx="2153920" cy="868225"/>
          </a:xfrm>
          <a:custGeom>
            <a:avLst/>
            <a:gdLst>
              <a:gd name="connsiteX0" fmla="*/ 0 w 1701404"/>
              <a:gd name="connsiteY0" fmla="*/ 0 h 539852"/>
              <a:gd name="connsiteX1" fmla="*/ 1431478 w 1701404"/>
              <a:gd name="connsiteY1" fmla="*/ 0 h 539852"/>
              <a:gd name="connsiteX2" fmla="*/ 1701404 w 1701404"/>
              <a:gd name="connsiteY2" fmla="*/ 269926 h 539852"/>
              <a:gd name="connsiteX3" fmla="*/ 1431478 w 1701404"/>
              <a:gd name="connsiteY3" fmla="*/ 539852 h 539852"/>
              <a:gd name="connsiteX4" fmla="*/ 0 w 1701404"/>
              <a:gd name="connsiteY4" fmla="*/ 539852 h 539852"/>
              <a:gd name="connsiteX5" fmla="*/ 0 w 1701404"/>
              <a:gd name="connsiteY5" fmla="*/ 0 h 539852"/>
              <a:gd name="connsiteX0" fmla="*/ 0 w 1625204"/>
              <a:gd name="connsiteY0" fmla="*/ 0 h 539852"/>
              <a:gd name="connsiteX1" fmla="*/ 1431478 w 1625204"/>
              <a:gd name="connsiteY1" fmla="*/ 0 h 539852"/>
              <a:gd name="connsiteX2" fmla="*/ 1625204 w 1625204"/>
              <a:gd name="connsiteY2" fmla="*/ 247066 h 539852"/>
              <a:gd name="connsiteX3" fmla="*/ 1431478 w 1625204"/>
              <a:gd name="connsiteY3" fmla="*/ 539852 h 539852"/>
              <a:gd name="connsiteX4" fmla="*/ 0 w 1625204"/>
              <a:gd name="connsiteY4" fmla="*/ 539852 h 539852"/>
              <a:gd name="connsiteX5" fmla="*/ 0 w 1625204"/>
              <a:gd name="connsiteY5" fmla="*/ 0 h 539852"/>
              <a:gd name="connsiteX0" fmla="*/ 0 w 1549004"/>
              <a:gd name="connsiteY0" fmla="*/ 0 h 539852"/>
              <a:gd name="connsiteX1" fmla="*/ 1431478 w 1549004"/>
              <a:gd name="connsiteY1" fmla="*/ 0 h 539852"/>
              <a:gd name="connsiteX2" fmla="*/ 1549004 w 1549004"/>
              <a:gd name="connsiteY2" fmla="*/ 231826 h 539852"/>
              <a:gd name="connsiteX3" fmla="*/ 1431478 w 1549004"/>
              <a:gd name="connsiteY3" fmla="*/ 539852 h 539852"/>
              <a:gd name="connsiteX4" fmla="*/ 0 w 1549004"/>
              <a:gd name="connsiteY4" fmla="*/ 539852 h 539852"/>
              <a:gd name="connsiteX5" fmla="*/ 0 w 1549004"/>
              <a:gd name="connsiteY5" fmla="*/ 0 h 539852"/>
              <a:gd name="connsiteX0" fmla="*/ 0 w 1616175"/>
              <a:gd name="connsiteY0" fmla="*/ 0 h 539852"/>
              <a:gd name="connsiteX1" fmla="*/ 1431478 w 1616175"/>
              <a:gd name="connsiteY1" fmla="*/ 0 h 539852"/>
              <a:gd name="connsiteX2" fmla="*/ 1616175 w 1616175"/>
              <a:gd name="connsiteY2" fmla="*/ 209436 h 539852"/>
              <a:gd name="connsiteX3" fmla="*/ 1431478 w 1616175"/>
              <a:gd name="connsiteY3" fmla="*/ 539852 h 539852"/>
              <a:gd name="connsiteX4" fmla="*/ 0 w 1616175"/>
              <a:gd name="connsiteY4" fmla="*/ 539852 h 539852"/>
              <a:gd name="connsiteX5" fmla="*/ 0 w 1616175"/>
              <a:gd name="connsiteY5" fmla="*/ 0 h 539852"/>
              <a:gd name="connsiteX0" fmla="*/ 0 w 1638565"/>
              <a:gd name="connsiteY0" fmla="*/ 0 h 539852"/>
              <a:gd name="connsiteX1" fmla="*/ 1431478 w 1638565"/>
              <a:gd name="connsiteY1" fmla="*/ 0 h 539852"/>
              <a:gd name="connsiteX2" fmla="*/ 1638565 w 1638565"/>
              <a:gd name="connsiteY2" fmla="*/ 284070 h 539852"/>
              <a:gd name="connsiteX3" fmla="*/ 1431478 w 1638565"/>
              <a:gd name="connsiteY3" fmla="*/ 539852 h 539852"/>
              <a:gd name="connsiteX4" fmla="*/ 0 w 1638565"/>
              <a:gd name="connsiteY4" fmla="*/ 539852 h 539852"/>
              <a:gd name="connsiteX5" fmla="*/ 0 w 1638565"/>
              <a:gd name="connsiteY5" fmla="*/ 0 h 53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8565" h="539852">
                <a:moveTo>
                  <a:pt x="0" y="0"/>
                </a:moveTo>
                <a:lnTo>
                  <a:pt x="1431478" y="0"/>
                </a:lnTo>
                <a:lnTo>
                  <a:pt x="1638565" y="284070"/>
                </a:lnTo>
                <a:lnTo>
                  <a:pt x="1431478" y="539852"/>
                </a:lnTo>
                <a:lnTo>
                  <a:pt x="0" y="539852"/>
                </a:lnTo>
                <a:lnTo>
                  <a:pt x="0" y="0"/>
                </a:lnTo>
                <a:close/>
              </a:path>
            </a:pathLst>
          </a:custGeom>
          <a:solidFill>
            <a:srgbClr val="828282"/>
          </a:solidFill>
          <a:ln>
            <a:noFill/>
          </a:ln>
        </p:spPr>
        <p:txBody>
          <a:bodyPr anchor="ctr">
            <a:normAutofit/>
          </a:bodyPr>
          <a:lstStyle>
            <a:lvl1pPr algn="ctr">
              <a:lnSpc>
                <a:spcPts val="2500"/>
              </a:lnSpc>
              <a:defRPr sz="2200" b="1">
                <a:solidFill>
                  <a:schemeClr val="bg1"/>
                </a:solidFill>
                <a:latin typeface="Calibri" panose="020F0502020204030204" pitchFamily="34" charset="0"/>
                <a:ea typeface="Open Sans" pitchFamily="34" charset="0"/>
                <a:cs typeface="Calibri" panose="020F0502020204030204" pitchFamily="34" charset="0"/>
              </a:defRPr>
            </a:lvl1pPr>
          </a:lstStyle>
          <a:p>
            <a:pPr lvl="0"/>
            <a:r>
              <a:rPr lang="en-US" dirty="0"/>
              <a:t>Tab 2</a:t>
            </a:r>
          </a:p>
        </p:txBody>
      </p:sp>
      <p:sp>
        <p:nvSpPr>
          <p:cNvPr id="23" name="Tab 3">
            <a:extLst>
              <a:ext uri="{FF2B5EF4-FFF2-40B4-BE49-F238E27FC236}">
                <a16:creationId xmlns:a16="http://schemas.microsoft.com/office/drawing/2014/main" id="{45769F26-D51F-47B3-A4A7-B9DF07E3A5B0}"/>
              </a:ext>
            </a:extLst>
          </p:cNvPr>
          <p:cNvSpPr>
            <a:spLocks noGrp="1"/>
          </p:cNvSpPr>
          <p:nvPr>
            <p:ph type="body" sz="quarter" idx="28" hasCustomPrompt="1"/>
          </p:nvPr>
        </p:nvSpPr>
        <p:spPr>
          <a:xfrm>
            <a:off x="-20437" y="3276507"/>
            <a:ext cx="2153920" cy="868225"/>
          </a:xfrm>
          <a:custGeom>
            <a:avLst/>
            <a:gdLst>
              <a:gd name="connsiteX0" fmla="*/ 0 w 1701404"/>
              <a:gd name="connsiteY0" fmla="*/ 0 h 539852"/>
              <a:gd name="connsiteX1" fmla="*/ 1431478 w 1701404"/>
              <a:gd name="connsiteY1" fmla="*/ 0 h 539852"/>
              <a:gd name="connsiteX2" fmla="*/ 1701404 w 1701404"/>
              <a:gd name="connsiteY2" fmla="*/ 269926 h 539852"/>
              <a:gd name="connsiteX3" fmla="*/ 1431478 w 1701404"/>
              <a:gd name="connsiteY3" fmla="*/ 539852 h 539852"/>
              <a:gd name="connsiteX4" fmla="*/ 0 w 1701404"/>
              <a:gd name="connsiteY4" fmla="*/ 539852 h 539852"/>
              <a:gd name="connsiteX5" fmla="*/ 0 w 1701404"/>
              <a:gd name="connsiteY5" fmla="*/ 0 h 539852"/>
              <a:gd name="connsiteX0" fmla="*/ 0 w 1625204"/>
              <a:gd name="connsiteY0" fmla="*/ 0 h 539852"/>
              <a:gd name="connsiteX1" fmla="*/ 1431478 w 1625204"/>
              <a:gd name="connsiteY1" fmla="*/ 0 h 539852"/>
              <a:gd name="connsiteX2" fmla="*/ 1625204 w 1625204"/>
              <a:gd name="connsiteY2" fmla="*/ 247066 h 539852"/>
              <a:gd name="connsiteX3" fmla="*/ 1431478 w 1625204"/>
              <a:gd name="connsiteY3" fmla="*/ 539852 h 539852"/>
              <a:gd name="connsiteX4" fmla="*/ 0 w 1625204"/>
              <a:gd name="connsiteY4" fmla="*/ 539852 h 539852"/>
              <a:gd name="connsiteX5" fmla="*/ 0 w 1625204"/>
              <a:gd name="connsiteY5" fmla="*/ 0 h 539852"/>
              <a:gd name="connsiteX0" fmla="*/ 0 w 1549004"/>
              <a:gd name="connsiteY0" fmla="*/ 0 h 539852"/>
              <a:gd name="connsiteX1" fmla="*/ 1431478 w 1549004"/>
              <a:gd name="connsiteY1" fmla="*/ 0 h 539852"/>
              <a:gd name="connsiteX2" fmla="*/ 1549004 w 1549004"/>
              <a:gd name="connsiteY2" fmla="*/ 231826 h 539852"/>
              <a:gd name="connsiteX3" fmla="*/ 1431478 w 1549004"/>
              <a:gd name="connsiteY3" fmla="*/ 539852 h 539852"/>
              <a:gd name="connsiteX4" fmla="*/ 0 w 1549004"/>
              <a:gd name="connsiteY4" fmla="*/ 539852 h 539852"/>
              <a:gd name="connsiteX5" fmla="*/ 0 w 1549004"/>
              <a:gd name="connsiteY5" fmla="*/ 0 h 539852"/>
              <a:gd name="connsiteX0" fmla="*/ 0 w 1616175"/>
              <a:gd name="connsiteY0" fmla="*/ 0 h 539852"/>
              <a:gd name="connsiteX1" fmla="*/ 1431478 w 1616175"/>
              <a:gd name="connsiteY1" fmla="*/ 0 h 539852"/>
              <a:gd name="connsiteX2" fmla="*/ 1616175 w 1616175"/>
              <a:gd name="connsiteY2" fmla="*/ 209436 h 539852"/>
              <a:gd name="connsiteX3" fmla="*/ 1431478 w 1616175"/>
              <a:gd name="connsiteY3" fmla="*/ 539852 h 539852"/>
              <a:gd name="connsiteX4" fmla="*/ 0 w 1616175"/>
              <a:gd name="connsiteY4" fmla="*/ 539852 h 539852"/>
              <a:gd name="connsiteX5" fmla="*/ 0 w 1616175"/>
              <a:gd name="connsiteY5" fmla="*/ 0 h 539852"/>
              <a:gd name="connsiteX0" fmla="*/ 0 w 1638565"/>
              <a:gd name="connsiteY0" fmla="*/ 0 h 539852"/>
              <a:gd name="connsiteX1" fmla="*/ 1431478 w 1638565"/>
              <a:gd name="connsiteY1" fmla="*/ 0 h 539852"/>
              <a:gd name="connsiteX2" fmla="*/ 1638565 w 1638565"/>
              <a:gd name="connsiteY2" fmla="*/ 284070 h 539852"/>
              <a:gd name="connsiteX3" fmla="*/ 1431478 w 1638565"/>
              <a:gd name="connsiteY3" fmla="*/ 539852 h 539852"/>
              <a:gd name="connsiteX4" fmla="*/ 0 w 1638565"/>
              <a:gd name="connsiteY4" fmla="*/ 539852 h 539852"/>
              <a:gd name="connsiteX5" fmla="*/ 0 w 1638565"/>
              <a:gd name="connsiteY5" fmla="*/ 0 h 53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8565" h="539852">
                <a:moveTo>
                  <a:pt x="0" y="0"/>
                </a:moveTo>
                <a:lnTo>
                  <a:pt x="1431478" y="0"/>
                </a:lnTo>
                <a:lnTo>
                  <a:pt x="1638565" y="284070"/>
                </a:lnTo>
                <a:lnTo>
                  <a:pt x="1431478" y="539852"/>
                </a:lnTo>
                <a:lnTo>
                  <a:pt x="0" y="539852"/>
                </a:lnTo>
                <a:lnTo>
                  <a:pt x="0" y="0"/>
                </a:lnTo>
                <a:close/>
              </a:path>
            </a:pathLst>
          </a:custGeom>
          <a:solidFill>
            <a:srgbClr val="828282"/>
          </a:solidFill>
          <a:ln>
            <a:noFill/>
          </a:ln>
        </p:spPr>
        <p:txBody>
          <a:bodyPr anchor="ctr">
            <a:normAutofit/>
          </a:bodyPr>
          <a:lstStyle>
            <a:lvl1pPr algn="ctr">
              <a:lnSpc>
                <a:spcPts val="2500"/>
              </a:lnSpc>
              <a:defRPr sz="2200" b="1">
                <a:solidFill>
                  <a:schemeClr val="bg1"/>
                </a:solidFill>
                <a:latin typeface="Calibri" panose="020F0502020204030204" pitchFamily="34" charset="0"/>
                <a:ea typeface="Open Sans" pitchFamily="34" charset="0"/>
                <a:cs typeface="Calibri" panose="020F0502020204030204" pitchFamily="34" charset="0"/>
              </a:defRPr>
            </a:lvl1pPr>
          </a:lstStyle>
          <a:p>
            <a:pPr lvl="0"/>
            <a:r>
              <a:rPr lang="en-US" dirty="0"/>
              <a:t>Tab 3</a:t>
            </a:r>
          </a:p>
        </p:txBody>
      </p:sp>
      <p:sp>
        <p:nvSpPr>
          <p:cNvPr id="24" name="Tab 4">
            <a:extLst>
              <a:ext uri="{FF2B5EF4-FFF2-40B4-BE49-F238E27FC236}">
                <a16:creationId xmlns:a16="http://schemas.microsoft.com/office/drawing/2014/main" id="{AFFF5A70-DC94-4E15-ABF3-CF75FEE10286}"/>
              </a:ext>
            </a:extLst>
          </p:cNvPr>
          <p:cNvSpPr>
            <a:spLocks noGrp="1"/>
          </p:cNvSpPr>
          <p:nvPr>
            <p:ph type="body" sz="quarter" idx="29" hasCustomPrompt="1"/>
          </p:nvPr>
        </p:nvSpPr>
        <p:spPr>
          <a:xfrm>
            <a:off x="-20437" y="4250345"/>
            <a:ext cx="2153920" cy="868225"/>
          </a:xfrm>
          <a:custGeom>
            <a:avLst/>
            <a:gdLst>
              <a:gd name="connsiteX0" fmla="*/ 0 w 1701404"/>
              <a:gd name="connsiteY0" fmla="*/ 0 h 539852"/>
              <a:gd name="connsiteX1" fmla="*/ 1431478 w 1701404"/>
              <a:gd name="connsiteY1" fmla="*/ 0 h 539852"/>
              <a:gd name="connsiteX2" fmla="*/ 1701404 w 1701404"/>
              <a:gd name="connsiteY2" fmla="*/ 269926 h 539852"/>
              <a:gd name="connsiteX3" fmla="*/ 1431478 w 1701404"/>
              <a:gd name="connsiteY3" fmla="*/ 539852 h 539852"/>
              <a:gd name="connsiteX4" fmla="*/ 0 w 1701404"/>
              <a:gd name="connsiteY4" fmla="*/ 539852 h 539852"/>
              <a:gd name="connsiteX5" fmla="*/ 0 w 1701404"/>
              <a:gd name="connsiteY5" fmla="*/ 0 h 539852"/>
              <a:gd name="connsiteX0" fmla="*/ 0 w 1625204"/>
              <a:gd name="connsiteY0" fmla="*/ 0 h 539852"/>
              <a:gd name="connsiteX1" fmla="*/ 1431478 w 1625204"/>
              <a:gd name="connsiteY1" fmla="*/ 0 h 539852"/>
              <a:gd name="connsiteX2" fmla="*/ 1625204 w 1625204"/>
              <a:gd name="connsiteY2" fmla="*/ 247066 h 539852"/>
              <a:gd name="connsiteX3" fmla="*/ 1431478 w 1625204"/>
              <a:gd name="connsiteY3" fmla="*/ 539852 h 539852"/>
              <a:gd name="connsiteX4" fmla="*/ 0 w 1625204"/>
              <a:gd name="connsiteY4" fmla="*/ 539852 h 539852"/>
              <a:gd name="connsiteX5" fmla="*/ 0 w 1625204"/>
              <a:gd name="connsiteY5" fmla="*/ 0 h 539852"/>
              <a:gd name="connsiteX0" fmla="*/ 0 w 1549004"/>
              <a:gd name="connsiteY0" fmla="*/ 0 h 539852"/>
              <a:gd name="connsiteX1" fmla="*/ 1431478 w 1549004"/>
              <a:gd name="connsiteY1" fmla="*/ 0 h 539852"/>
              <a:gd name="connsiteX2" fmla="*/ 1549004 w 1549004"/>
              <a:gd name="connsiteY2" fmla="*/ 231826 h 539852"/>
              <a:gd name="connsiteX3" fmla="*/ 1431478 w 1549004"/>
              <a:gd name="connsiteY3" fmla="*/ 539852 h 539852"/>
              <a:gd name="connsiteX4" fmla="*/ 0 w 1549004"/>
              <a:gd name="connsiteY4" fmla="*/ 539852 h 539852"/>
              <a:gd name="connsiteX5" fmla="*/ 0 w 1549004"/>
              <a:gd name="connsiteY5" fmla="*/ 0 h 539852"/>
              <a:gd name="connsiteX0" fmla="*/ 0 w 1616175"/>
              <a:gd name="connsiteY0" fmla="*/ 0 h 539852"/>
              <a:gd name="connsiteX1" fmla="*/ 1431478 w 1616175"/>
              <a:gd name="connsiteY1" fmla="*/ 0 h 539852"/>
              <a:gd name="connsiteX2" fmla="*/ 1616175 w 1616175"/>
              <a:gd name="connsiteY2" fmla="*/ 209436 h 539852"/>
              <a:gd name="connsiteX3" fmla="*/ 1431478 w 1616175"/>
              <a:gd name="connsiteY3" fmla="*/ 539852 h 539852"/>
              <a:gd name="connsiteX4" fmla="*/ 0 w 1616175"/>
              <a:gd name="connsiteY4" fmla="*/ 539852 h 539852"/>
              <a:gd name="connsiteX5" fmla="*/ 0 w 1616175"/>
              <a:gd name="connsiteY5" fmla="*/ 0 h 539852"/>
              <a:gd name="connsiteX0" fmla="*/ 0 w 1638565"/>
              <a:gd name="connsiteY0" fmla="*/ 0 h 539852"/>
              <a:gd name="connsiteX1" fmla="*/ 1431478 w 1638565"/>
              <a:gd name="connsiteY1" fmla="*/ 0 h 539852"/>
              <a:gd name="connsiteX2" fmla="*/ 1638565 w 1638565"/>
              <a:gd name="connsiteY2" fmla="*/ 284070 h 539852"/>
              <a:gd name="connsiteX3" fmla="*/ 1431478 w 1638565"/>
              <a:gd name="connsiteY3" fmla="*/ 539852 h 539852"/>
              <a:gd name="connsiteX4" fmla="*/ 0 w 1638565"/>
              <a:gd name="connsiteY4" fmla="*/ 539852 h 539852"/>
              <a:gd name="connsiteX5" fmla="*/ 0 w 1638565"/>
              <a:gd name="connsiteY5" fmla="*/ 0 h 53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8565" h="539852">
                <a:moveTo>
                  <a:pt x="0" y="0"/>
                </a:moveTo>
                <a:lnTo>
                  <a:pt x="1431478" y="0"/>
                </a:lnTo>
                <a:lnTo>
                  <a:pt x="1638565" y="284070"/>
                </a:lnTo>
                <a:lnTo>
                  <a:pt x="1431478" y="539852"/>
                </a:lnTo>
                <a:lnTo>
                  <a:pt x="0" y="539852"/>
                </a:lnTo>
                <a:lnTo>
                  <a:pt x="0" y="0"/>
                </a:lnTo>
                <a:close/>
              </a:path>
            </a:pathLst>
          </a:custGeom>
          <a:solidFill>
            <a:srgbClr val="828282"/>
          </a:solidFill>
          <a:ln>
            <a:noFill/>
          </a:ln>
        </p:spPr>
        <p:txBody>
          <a:bodyPr anchor="ctr">
            <a:normAutofit/>
          </a:bodyPr>
          <a:lstStyle>
            <a:lvl1pPr algn="ctr">
              <a:lnSpc>
                <a:spcPts val="2500"/>
              </a:lnSpc>
              <a:defRPr sz="2200" b="1">
                <a:solidFill>
                  <a:schemeClr val="bg1"/>
                </a:solidFill>
                <a:latin typeface="Calibri" panose="020F0502020204030204" pitchFamily="34" charset="0"/>
                <a:ea typeface="Open Sans" pitchFamily="34" charset="0"/>
                <a:cs typeface="Calibri" panose="020F0502020204030204" pitchFamily="34" charset="0"/>
              </a:defRPr>
            </a:lvl1pPr>
          </a:lstStyle>
          <a:p>
            <a:pPr lvl="0"/>
            <a:r>
              <a:rPr lang="en-US" dirty="0"/>
              <a:t>Tab 4</a:t>
            </a:r>
          </a:p>
        </p:txBody>
      </p:sp>
      <p:sp>
        <p:nvSpPr>
          <p:cNvPr id="25" name="Tab 5">
            <a:extLst>
              <a:ext uri="{FF2B5EF4-FFF2-40B4-BE49-F238E27FC236}">
                <a16:creationId xmlns:a16="http://schemas.microsoft.com/office/drawing/2014/main" id="{E5BE5E47-1FB7-4E23-B16C-48259D76C1EF}"/>
              </a:ext>
            </a:extLst>
          </p:cNvPr>
          <p:cNvSpPr>
            <a:spLocks noGrp="1"/>
          </p:cNvSpPr>
          <p:nvPr>
            <p:ph type="body" sz="quarter" idx="30" hasCustomPrompt="1"/>
          </p:nvPr>
        </p:nvSpPr>
        <p:spPr>
          <a:xfrm>
            <a:off x="-20437" y="5224185"/>
            <a:ext cx="2153920" cy="868225"/>
          </a:xfrm>
          <a:custGeom>
            <a:avLst/>
            <a:gdLst>
              <a:gd name="connsiteX0" fmla="*/ 0 w 1701404"/>
              <a:gd name="connsiteY0" fmla="*/ 0 h 539852"/>
              <a:gd name="connsiteX1" fmla="*/ 1431478 w 1701404"/>
              <a:gd name="connsiteY1" fmla="*/ 0 h 539852"/>
              <a:gd name="connsiteX2" fmla="*/ 1701404 w 1701404"/>
              <a:gd name="connsiteY2" fmla="*/ 269926 h 539852"/>
              <a:gd name="connsiteX3" fmla="*/ 1431478 w 1701404"/>
              <a:gd name="connsiteY3" fmla="*/ 539852 h 539852"/>
              <a:gd name="connsiteX4" fmla="*/ 0 w 1701404"/>
              <a:gd name="connsiteY4" fmla="*/ 539852 h 539852"/>
              <a:gd name="connsiteX5" fmla="*/ 0 w 1701404"/>
              <a:gd name="connsiteY5" fmla="*/ 0 h 539852"/>
              <a:gd name="connsiteX0" fmla="*/ 0 w 1625204"/>
              <a:gd name="connsiteY0" fmla="*/ 0 h 539852"/>
              <a:gd name="connsiteX1" fmla="*/ 1431478 w 1625204"/>
              <a:gd name="connsiteY1" fmla="*/ 0 h 539852"/>
              <a:gd name="connsiteX2" fmla="*/ 1625204 w 1625204"/>
              <a:gd name="connsiteY2" fmla="*/ 247066 h 539852"/>
              <a:gd name="connsiteX3" fmla="*/ 1431478 w 1625204"/>
              <a:gd name="connsiteY3" fmla="*/ 539852 h 539852"/>
              <a:gd name="connsiteX4" fmla="*/ 0 w 1625204"/>
              <a:gd name="connsiteY4" fmla="*/ 539852 h 539852"/>
              <a:gd name="connsiteX5" fmla="*/ 0 w 1625204"/>
              <a:gd name="connsiteY5" fmla="*/ 0 h 539852"/>
              <a:gd name="connsiteX0" fmla="*/ 0 w 1549004"/>
              <a:gd name="connsiteY0" fmla="*/ 0 h 539852"/>
              <a:gd name="connsiteX1" fmla="*/ 1431478 w 1549004"/>
              <a:gd name="connsiteY1" fmla="*/ 0 h 539852"/>
              <a:gd name="connsiteX2" fmla="*/ 1549004 w 1549004"/>
              <a:gd name="connsiteY2" fmla="*/ 231826 h 539852"/>
              <a:gd name="connsiteX3" fmla="*/ 1431478 w 1549004"/>
              <a:gd name="connsiteY3" fmla="*/ 539852 h 539852"/>
              <a:gd name="connsiteX4" fmla="*/ 0 w 1549004"/>
              <a:gd name="connsiteY4" fmla="*/ 539852 h 539852"/>
              <a:gd name="connsiteX5" fmla="*/ 0 w 1549004"/>
              <a:gd name="connsiteY5" fmla="*/ 0 h 539852"/>
              <a:gd name="connsiteX0" fmla="*/ 0 w 1616175"/>
              <a:gd name="connsiteY0" fmla="*/ 0 h 539852"/>
              <a:gd name="connsiteX1" fmla="*/ 1431478 w 1616175"/>
              <a:gd name="connsiteY1" fmla="*/ 0 h 539852"/>
              <a:gd name="connsiteX2" fmla="*/ 1616175 w 1616175"/>
              <a:gd name="connsiteY2" fmla="*/ 209436 h 539852"/>
              <a:gd name="connsiteX3" fmla="*/ 1431478 w 1616175"/>
              <a:gd name="connsiteY3" fmla="*/ 539852 h 539852"/>
              <a:gd name="connsiteX4" fmla="*/ 0 w 1616175"/>
              <a:gd name="connsiteY4" fmla="*/ 539852 h 539852"/>
              <a:gd name="connsiteX5" fmla="*/ 0 w 1616175"/>
              <a:gd name="connsiteY5" fmla="*/ 0 h 539852"/>
              <a:gd name="connsiteX0" fmla="*/ 0 w 1638565"/>
              <a:gd name="connsiteY0" fmla="*/ 0 h 539852"/>
              <a:gd name="connsiteX1" fmla="*/ 1431478 w 1638565"/>
              <a:gd name="connsiteY1" fmla="*/ 0 h 539852"/>
              <a:gd name="connsiteX2" fmla="*/ 1638565 w 1638565"/>
              <a:gd name="connsiteY2" fmla="*/ 284070 h 539852"/>
              <a:gd name="connsiteX3" fmla="*/ 1431478 w 1638565"/>
              <a:gd name="connsiteY3" fmla="*/ 539852 h 539852"/>
              <a:gd name="connsiteX4" fmla="*/ 0 w 1638565"/>
              <a:gd name="connsiteY4" fmla="*/ 539852 h 539852"/>
              <a:gd name="connsiteX5" fmla="*/ 0 w 1638565"/>
              <a:gd name="connsiteY5" fmla="*/ 0 h 53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8565" h="539852">
                <a:moveTo>
                  <a:pt x="0" y="0"/>
                </a:moveTo>
                <a:lnTo>
                  <a:pt x="1431478" y="0"/>
                </a:lnTo>
                <a:lnTo>
                  <a:pt x="1638565" y="284070"/>
                </a:lnTo>
                <a:lnTo>
                  <a:pt x="1431478" y="539852"/>
                </a:lnTo>
                <a:lnTo>
                  <a:pt x="0" y="539852"/>
                </a:lnTo>
                <a:lnTo>
                  <a:pt x="0" y="0"/>
                </a:lnTo>
                <a:close/>
              </a:path>
            </a:pathLst>
          </a:custGeom>
          <a:solidFill>
            <a:srgbClr val="828282"/>
          </a:solidFill>
          <a:ln>
            <a:noFill/>
          </a:ln>
        </p:spPr>
        <p:txBody>
          <a:bodyPr anchor="ctr">
            <a:normAutofit/>
          </a:bodyPr>
          <a:lstStyle>
            <a:lvl1pPr algn="ctr">
              <a:lnSpc>
                <a:spcPts val="2500"/>
              </a:lnSpc>
              <a:defRPr sz="2200" b="1">
                <a:solidFill>
                  <a:schemeClr val="bg1"/>
                </a:solidFill>
                <a:latin typeface="Calibri" panose="020F0502020204030204" pitchFamily="34" charset="0"/>
                <a:ea typeface="Open Sans" pitchFamily="34" charset="0"/>
                <a:cs typeface="Calibri" panose="020F0502020204030204" pitchFamily="34" charset="0"/>
              </a:defRPr>
            </a:lvl1pPr>
          </a:lstStyle>
          <a:p>
            <a:pPr lvl="0"/>
            <a:r>
              <a:rPr lang="en-US" dirty="0"/>
              <a:t>Tab 5</a:t>
            </a:r>
          </a:p>
        </p:txBody>
      </p:sp>
      <p:sp>
        <p:nvSpPr>
          <p:cNvPr id="16" name="Text">
            <a:extLst>
              <a:ext uri="{FF2B5EF4-FFF2-40B4-BE49-F238E27FC236}">
                <a16:creationId xmlns:a16="http://schemas.microsoft.com/office/drawing/2014/main" id="{0A81F14D-0F1C-4223-B80B-ECD2A7F479E0}"/>
              </a:ext>
            </a:extLst>
          </p:cNvPr>
          <p:cNvSpPr>
            <a:spLocks noGrp="1"/>
          </p:cNvSpPr>
          <p:nvPr>
            <p:ph type="body" sz="quarter" idx="25"/>
          </p:nvPr>
        </p:nvSpPr>
        <p:spPr>
          <a:xfrm>
            <a:off x="3860033" y="1213713"/>
            <a:ext cx="4780768" cy="1098455"/>
          </a:xfrm>
          <a:prstGeom prst="rect">
            <a:avLst/>
          </a:prstGeom>
        </p:spPr>
        <p:txBody>
          <a:bodyPr anchor="ctr" anchorCtr="0">
            <a:normAutofit/>
          </a:bodyPr>
          <a:lstStyle>
            <a:lvl1pPr algn="l">
              <a:lnSpc>
                <a:spcPts val="2300"/>
              </a:lnSpc>
              <a:spcAft>
                <a:spcPts val="0"/>
              </a:spcAft>
              <a:defRPr sz="2200">
                <a:latin typeface="Calibri" panose="020F0502020204030204" pitchFamily="34" charset="0"/>
                <a:ea typeface="Open Sans" pitchFamily="34" charset="0"/>
                <a:cs typeface="Calibri" panose="020F0502020204030204" pitchFamily="34" charset="0"/>
              </a:defRPr>
            </a:lvl1pPr>
          </a:lstStyle>
          <a:p>
            <a:pPr lvl="0"/>
            <a:endParaRPr lang="en-US" dirty="0"/>
          </a:p>
        </p:txBody>
      </p:sp>
      <p:sp>
        <p:nvSpPr>
          <p:cNvPr id="14" name="Title">
            <a:extLst>
              <a:ext uri="{FF2B5EF4-FFF2-40B4-BE49-F238E27FC236}">
                <a16:creationId xmlns:a16="http://schemas.microsoft.com/office/drawing/2014/main" id="{4E5CD50E-D623-43DB-BDA1-CF4EE45DC9D9}"/>
              </a:ext>
            </a:extLst>
          </p:cNvPr>
          <p:cNvSpPr>
            <a:spLocks noGrp="1"/>
          </p:cNvSpPr>
          <p:nvPr>
            <p:ph type="title" hasCustomPrompt="1"/>
          </p:nvPr>
        </p:nvSpPr>
        <p:spPr>
          <a:xfrm>
            <a:off x="231498" y="340684"/>
            <a:ext cx="8912502" cy="383216"/>
          </a:xfrm>
          <a:prstGeom prst="rect">
            <a:avLst/>
          </a:prstGeom>
        </p:spPr>
        <p:txBody>
          <a:bodyPr anchor="ctr" anchorCtr="0">
            <a:noAutofit/>
          </a:bodyPr>
          <a:lstStyle>
            <a:lvl1pPr>
              <a:defRPr sz="2200" b="1">
                <a:latin typeface="Calibri" panose="020F0502020204030204" pitchFamily="34" charset="0"/>
                <a:ea typeface="Open Sans" panose="020B0606030504020204" pitchFamily="34" charset="0"/>
                <a:cs typeface="Calibri" panose="020F0502020204030204" pitchFamily="34" charset="0"/>
              </a:defRPr>
            </a:lvl1pPr>
          </a:lstStyle>
          <a:p>
            <a:r>
              <a:rPr lang="en-US" dirty="0"/>
              <a:t>Type in Screen Title</a:t>
            </a:r>
          </a:p>
        </p:txBody>
      </p:sp>
    </p:spTree>
    <p:custDataLst>
      <p:tags r:id="rId1"/>
    </p:custDataLst>
    <p:extLst>
      <p:ext uri="{BB962C8B-B14F-4D97-AF65-F5344CB8AC3E}">
        <p14:creationId xmlns:p14="http://schemas.microsoft.com/office/powerpoint/2010/main" val="381564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50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extLst>
    <p:ext uri="{DCECCB84-F9BA-43D5-87BE-67443E8EF086}">
      <p15:sldGuideLst xmlns:p15="http://schemas.microsoft.com/office/powerpoint/2012/main">
        <p15:guide id="1" orient="horz" pos="840" userDrawn="1">
          <p15:clr>
            <a:srgbClr val="FBAE40"/>
          </p15:clr>
        </p15:guide>
        <p15:guide id="2" pos="3552">
          <p15:clr>
            <a:srgbClr val="FBAE40"/>
          </p15:clr>
        </p15:guide>
        <p15:guide id="3" orient="horz" pos="107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ertical Tabs Arrows: Tab 2">
    <p:bg>
      <p:bgPr>
        <a:solidFill>
          <a:schemeClr val="bg1"/>
        </a:solidFill>
        <a:effectLst/>
      </p:bgPr>
    </p:bg>
    <p:spTree>
      <p:nvGrpSpPr>
        <p:cNvPr id="1" name=""/>
        <p:cNvGrpSpPr/>
        <p:nvPr/>
      </p:nvGrpSpPr>
      <p:grpSpPr>
        <a:xfrm>
          <a:off x="0" y="0"/>
          <a:ext cx="0" cy="0"/>
          <a:chOff x="0" y="0"/>
          <a:chExt cx="0" cy="0"/>
        </a:xfrm>
      </p:grpSpPr>
      <p:pic>
        <p:nvPicPr>
          <p:cNvPr id="14" name="Background" descr="Picture1.png">
            <a:extLst>
              <a:ext uri="{FF2B5EF4-FFF2-40B4-BE49-F238E27FC236}">
                <a16:creationId xmlns:a16="http://schemas.microsoft.com/office/drawing/2014/main" id="{BB8815F4-7F69-4046-8E4A-11345245897F}"/>
              </a:ext>
            </a:extLst>
          </p:cNvPr>
          <p:cNvPicPr>
            <a:picLocks noChangeAspect="1"/>
          </p:cNvPicPr>
          <p:nvPr userDrawn="1"/>
        </p:nvPicPr>
        <p:blipFill>
          <a:blip r:embed="rId3" cstate="print"/>
          <a:srcRect t="5826"/>
          <a:stretch>
            <a:fillRect/>
          </a:stretch>
        </p:blipFill>
        <p:spPr>
          <a:xfrm>
            <a:off x="0" y="762000"/>
            <a:ext cx="9144000" cy="6098375"/>
          </a:xfrm>
          <a:prstGeom prst="rect">
            <a:avLst/>
          </a:prstGeom>
          <a:solidFill>
            <a:schemeClr val="bg1">
              <a:alpha val="62000"/>
            </a:schemeClr>
          </a:solidFill>
        </p:spPr>
      </p:pic>
      <p:sp>
        <p:nvSpPr>
          <p:cNvPr id="16" name="Rectangle">
            <a:extLst>
              <a:ext uri="{FF2B5EF4-FFF2-40B4-BE49-F238E27FC236}">
                <a16:creationId xmlns:a16="http://schemas.microsoft.com/office/drawing/2014/main" id="{18F8C2F9-C29E-448A-82F1-02822426DD2F}"/>
              </a:ext>
            </a:extLst>
          </p:cNvPr>
          <p:cNvSpPr/>
          <p:nvPr userDrawn="1"/>
        </p:nvSpPr>
        <p:spPr>
          <a:xfrm>
            <a:off x="-20437" y="762000"/>
            <a:ext cx="9144000" cy="6096000"/>
          </a:xfrm>
          <a:prstGeom prst="rect">
            <a:avLst/>
          </a:prstGeom>
          <a:solidFill>
            <a:srgbClr val="0086B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6" dirty="0"/>
          </a:p>
        </p:txBody>
      </p:sp>
      <p:sp>
        <p:nvSpPr>
          <p:cNvPr id="2" name="Rectangle 1">
            <a:extLst>
              <a:ext uri="{FF2B5EF4-FFF2-40B4-BE49-F238E27FC236}">
                <a16:creationId xmlns:a16="http://schemas.microsoft.com/office/drawing/2014/main" id="{83A74322-E654-40A9-A6F2-ACEFA789E5D3}"/>
              </a:ext>
            </a:extLst>
          </p:cNvPr>
          <p:cNvSpPr/>
          <p:nvPr userDrawn="1"/>
        </p:nvSpPr>
        <p:spPr>
          <a:xfrm>
            <a:off x="2773162" y="762000"/>
            <a:ext cx="6391275" cy="609837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6" dirty="0"/>
          </a:p>
        </p:txBody>
      </p:sp>
      <p:sp>
        <p:nvSpPr>
          <p:cNvPr id="17" name="Freeform: Shape 2">
            <a:extLst>
              <a:ext uri="{FF2B5EF4-FFF2-40B4-BE49-F238E27FC236}">
                <a16:creationId xmlns:a16="http://schemas.microsoft.com/office/drawing/2014/main" id="{2B1B87B5-1684-4510-8115-F5B206A643B9}"/>
              </a:ext>
            </a:extLst>
          </p:cNvPr>
          <p:cNvSpPr/>
          <p:nvPr userDrawn="1"/>
        </p:nvSpPr>
        <p:spPr>
          <a:xfrm>
            <a:off x="1707880" y="2302668"/>
            <a:ext cx="2152153" cy="864653"/>
          </a:xfrm>
          <a:custGeom>
            <a:avLst/>
            <a:gdLst>
              <a:gd name="connsiteX0" fmla="*/ 0 w 1614115"/>
              <a:gd name="connsiteY0" fmla="*/ 0 h 652007"/>
              <a:gd name="connsiteX1" fmla="*/ 1407381 w 1614115"/>
              <a:gd name="connsiteY1" fmla="*/ 0 h 652007"/>
              <a:gd name="connsiteX2" fmla="*/ 1614115 w 1614115"/>
              <a:gd name="connsiteY2" fmla="*/ 349858 h 652007"/>
              <a:gd name="connsiteX3" fmla="*/ 1407381 w 1614115"/>
              <a:gd name="connsiteY3" fmla="*/ 652007 h 652007"/>
              <a:gd name="connsiteX4" fmla="*/ 7952 w 1614115"/>
              <a:gd name="connsiteY4" fmla="*/ 652007 h 652007"/>
              <a:gd name="connsiteX5" fmla="*/ 0 w 1614115"/>
              <a:gd name="connsiteY5" fmla="*/ 0 h 65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4115" h="652007">
                <a:moveTo>
                  <a:pt x="0" y="0"/>
                </a:moveTo>
                <a:lnTo>
                  <a:pt x="1407381" y="0"/>
                </a:lnTo>
                <a:lnTo>
                  <a:pt x="1614115" y="349858"/>
                </a:lnTo>
                <a:lnTo>
                  <a:pt x="1407381" y="652007"/>
                </a:lnTo>
                <a:lnTo>
                  <a:pt x="7952" y="652007"/>
                </a:lnTo>
                <a:cubicBezTo>
                  <a:pt x="5301" y="434671"/>
                  <a:pt x="2651" y="217336"/>
                  <a:pt x="0" y="0"/>
                </a:cubicBezTo>
                <a:close/>
              </a:path>
            </a:pathLst>
          </a:cu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6" dirty="0"/>
          </a:p>
        </p:txBody>
      </p:sp>
      <p:sp>
        <p:nvSpPr>
          <p:cNvPr id="12" name="Tab 1"/>
          <p:cNvSpPr>
            <a:spLocks noGrp="1"/>
          </p:cNvSpPr>
          <p:nvPr>
            <p:ph type="body" sz="quarter" idx="20" hasCustomPrompt="1"/>
          </p:nvPr>
        </p:nvSpPr>
        <p:spPr>
          <a:xfrm>
            <a:off x="-20437" y="1328829"/>
            <a:ext cx="2153920" cy="868225"/>
          </a:xfrm>
          <a:custGeom>
            <a:avLst/>
            <a:gdLst>
              <a:gd name="connsiteX0" fmla="*/ 0 w 1701404"/>
              <a:gd name="connsiteY0" fmla="*/ 0 h 539852"/>
              <a:gd name="connsiteX1" fmla="*/ 1431478 w 1701404"/>
              <a:gd name="connsiteY1" fmla="*/ 0 h 539852"/>
              <a:gd name="connsiteX2" fmla="*/ 1701404 w 1701404"/>
              <a:gd name="connsiteY2" fmla="*/ 269926 h 539852"/>
              <a:gd name="connsiteX3" fmla="*/ 1431478 w 1701404"/>
              <a:gd name="connsiteY3" fmla="*/ 539852 h 539852"/>
              <a:gd name="connsiteX4" fmla="*/ 0 w 1701404"/>
              <a:gd name="connsiteY4" fmla="*/ 539852 h 539852"/>
              <a:gd name="connsiteX5" fmla="*/ 0 w 1701404"/>
              <a:gd name="connsiteY5" fmla="*/ 0 h 539852"/>
              <a:gd name="connsiteX0" fmla="*/ 0 w 1625204"/>
              <a:gd name="connsiteY0" fmla="*/ 0 h 539852"/>
              <a:gd name="connsiteX1" fmla="*/ 1431478 w 1625204"/>
              <a:gd name="connsiteY1" fmla="*/ 0 h 539852"/>
              <a:gd name="connsiteX2" fmla="*/ 1625204 w 1625204"/>
              <a:gd name="connsiteY2" fmla="*/ 247066 h 539852"/>
              <a:gd name="connsiteX3" fmla="*/ 1431478 w 1625204"/>
              <a:gd name="connsiteY3" fmla="*/ 539852 h 539852"/>
              <a:gd name="connsiteX4" fmla="*/ 0 w 1625204"/>
              <a:gd name="connsiteY4" fmla="*/ 539852 h 539852"/>
              <a:gd name="connsiteX5" fmla="*/ 0 w 1625204"/>
              <a:gd name="connsiteY5" fmla="*/ 0 h 539852"/>
              <a:gd name="connsiteX0" fmla="*/ 0 w 1549004"/>
              <a:gd name="connsiteY0" fmla="*/ 0 h 539852"/>
              <a:gd name="connsiteX1" fmla="*/ 1431478 w 1549004"/>
              <a:gd name="connsiteY1" fmla="*/ 0 h 539852"/>
              <a:gd name="connsiteX2" fmla="*/ 1549004 w 1549004"/>
              <a:gd name="connsiteY2" fmla="*/ 231826 h 539852"/>
              <a:gd name="connsiteX3" fmla="*/ 1431478 w 1549004"/>
              <a:gd name="connsiteY3" fmla="*/ 539852 h 539852"/>
              <a:gd name="connsiteX4" fmla="*/ 0 w 1549004"/>
              <a:gd name="connsiteY4" fmla="*/ 539852 h 539852"/>
              <a:gd name="connsiteX5" fmla="*/ 0 w 1549004"/>
              <a:gd name="connsiteY5" fmla="*/ 0 h 539852"/>
              <a:gd name="connsiteX0" fmla="*/ 0 w 1616175"/>
              <a:gd name="connsiteY0" fmla="*/ 0 h 539852"/>
              <a:gd name="connsiteX1" fmla="*/ 1431478 w 1616175"/>
              <a:gd name="connsiteY1" fmla="*/ 0 h 539852"/>
              <a:gd name="connsiteX2" fmla="*/ 1616175 w 1616175"/>
              <a:gd name="connsiteY2" fmla="*/ 209436 h 539852"/>
              <a:gd name="connsiteX3" fmla="*/ 1431478 w 1616175"/>
              <a:gd name="connsiteY3" fmla="*/ 539852 h 539852"/>
              <a:gd name="connsiteX4" fmla="*/ 0 w 1616175"/>
              <a:gd name="connsiteY4" fmla="*/ 539852 h 539852"/>
              <a:gd name="connsiteX5" fmla="*/ 0 w 1616175"/>
              <a:gd name="connsiteY5" fmla="*/ 0 h 539852"/>
              <a:gd name="connsiteX0" fmla="*/ 0 w 1638565"/>
              <a:gd name="connsiteY0" fmla="*/ 0 h 539852"/>
              <a:gd name="connsiteX1" fmla="*/ 1431478 w 1638565"/>
              <a:gd name="connsiteY1" fmla="*/ 0 h 539852"/>
              <a:gd name="connsiteX2" fmla="*/ 1638565 w 1638565"/>
              <a:gd name="connsiteY2" fmla="*/ 284070 h 539852"/>
              <a:gd name="connsiteX3" fmla="*/ 1431478 w 1638565"/>
              <a:gd name="connsiteY3" fmla="*/ 539852 h 539852"/>
              <a:gd name="connsiteX4" fmla="*/ 0 w 1638565"/>
              <a:gd name="connsiteY4" fmla="*/ 539852 h 539852"/>
              <a:gd name="connsiteX5" fmla="*/ 0 w 1638565"/>
              <a:gd name="connsiteY5" fmla="*/ 0 h 53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8565" h="539852">
                <a:moveTo>
                  <a:pt x="0" y="0"/>
                </a:moveTo>
                <a:lnTo>
                  <a:pt x="1431478" y="0"/>
                </a:lnTo>
                <a:lnTo>
                  <a:pt x="1638565" y="284070"/>
                </a:lnTo>
                <a:lnTo>
                  <a:pt x="1431478" y="539852"/>
                </a:lnTo>
                <a:lnTo>
                  <a:pt x="0" y="539852"/>
                </a:lnTo>
                <a:lnTo>
                  <a:pt x="0" y="0"/>
                </a:lnTo>
                <a:close/>
              </a:path>
            </a:pathLst>
          </a:custGeom>
          <a:solidFill>
            <a:srgbClr val="5A5A5A"/>
          </a:solidFill>
          <a:ln>
            <a:noFill/>
          </a:ln>
        </p:spPr>
        <p:txBody>
          <a:bodyPr anchor="ctr">
            <a:normAutofit/>
          </a:bodyPr>
          <a:lstStyle>
            <a:lvl1pPr algn="ctr">
              <a:defRPr sz="2200" b="1">
                <a:solidFill>
                  <a:schemeClr val="bg1"/>
                </a:solidFill>
                <a:latin typeface="Calibri" panose="020F0502020204030204" pitchFamily="34" charset="0"/>
                <a:ea typeface="Open Sans" pitchFamily="34" charset="0"/>
                <a:cs typeface="Calibri" panose="020F0502020204030204" pitchFamily="34" charset="0"/>
              </a:defRPr>
            </a:lvl1pPr>
          </a:lstStyle>
          <a:p>
            <a:pPr lvl="0"/>
            <a:r>
              <a:rPr lang="en-US" dirty="0"/>
              <a:t>Tab 1</a:t>
            </a:r>
          </a:p>
        </p:txBody>
      </p:sp>
      <p:sp>
        <p:nvSpPr>
          <p:cNvPr id="22" name="Tab 2">
            <a:extLst>
              <a:ext uri="{FF2B5EF4-FFF2-40B4-BE49-F238E27FC236}">
                <a16:creationId xmlns:a16="http://schemas.microsoft.com/office/drawing/2014/main" id="{2A355596-BD75-49FE-AC2D-574C16A3F14C}"/>
              </a:ext>
            </a:extLst>
          </p:cNvPr>
          <p:cNvSpPr>
            <a:spLocks noGrp="1"/>
          </p:cNvSpPr>
          <p:nvPr>
            <p:ph type="body" sz="quarter" idx="27" hasCustomPrompt="1"/>
          </p:nvPr>
        </p:nvSpPr>
        <p:spPr>
          <a:xfrm>
            <a:off x="-20437" y="2302669"/>
            <a:ext cx="2153920" cy="868225"/>
          </a:xfrm>
          <a:custGeom>
            <a:avLst/>
            <a:gdLst>
              <a:gd name="connsiteX0" fmla="*/ 0 w 1701404"/>
              <a:gd name="connsiteY0" fmla="*/ 0 h 539852"/>
              <a:gd name="connsiteX1" fmla="*/ 1431478 w 1701404"/>
              <a:gd name="connsiteY1" fmla="*/ 0 h 539852"/>
              <a:gd name="connsiteX2" fmla="*/ 1701404 w 1701404"/>
              <a:gd name="connsiteY2" fmla="*/ 269926 h 539852"/>
              <a:gd name="connsiteX3" fmla="*/ 1431478 w 1701404"/>
              <a:gd name="connsiteY3" fmla="*/ 539852 h 539852"/>
              <a:gd name="connsiteX4" fmla="*/ 0 w 1701404"/>
              <a:gd name="connsiteY4" fmla="*/ 539852 h 539852"/>
              <a:gd name="connsiteX5" fmla="*/ 0 w 1701404"/>
              <a:gd name="connsiteY5" fmla="*/ 0 h 539852"/>
              <a:gd name="connsiteX0" fmla="*/ 0 w 1625204"/>
              <a:gd name="connsiteY0" fmla="*/ 0 h 539852"/>
              <a:gd name="connsiteX1" fmla="*/ 1431478 w 1625204"/>
              <a:gd name="connsiteY1" fmla="*/ 0 h 539852"/>
              <a:gd name="connsiteX2" fmla="*/ 1625204 w 1625204"/>
              <a:gd name="connsiteY2" fmla="*/ 247066 h 539852"/>
              <a:gd name="connsiteX3" fmla="*/ 1431478 w 1625204"/>
              <a:gd name="connsiteY3" fmla="*/ 539852 h 539852"/>
              <a:gd name="connsiteX4" fmla="*/ 0 w 1625204"/>
              <a:gd name="connsiteY4" fmla="*/ 539852 h 539852"/>
              <a:gd name="connsiteX5" fmla="*/ 0 w 1625204"/>
              <a:gd name="connsiteY5" fmla="*/ 0 h 539852"/>
              <a:gd name="connsiteX0" fmla="*/ 0 w 1549004"/>
              <a:gd name="connsiteY0" fmla="*/ 0 h 539852"/>
              <a:gd name="connsiteX1" fmla="*/ 1431478 w 1549004"/>
              <a:gd name="connsiteY1" fmla="*/ 0 h 539852"/>
              <a:gd name="connsiteX2" fmla="*/ 1549004 w 1549004"/>
              <a:gd name="connsiteY2" fmla="*/ 231826 h 539852"/>
              <a:gd name="connsiteX3" fmla="*/ 1431478 w 1549004"/>
              <a:gd name="connsiteY3" fmla="*/ 539852 h 539852"/>
              <a:gd name="connsiteX4" fmla="*/ 0 w 1549004"/>
              <a:gd name="connsiteY4" fmla="*/ 539852 h 539852"/>
              <a:gd name="connsiteX5" fmla="*/ 0 w 1549004"/>
              <a:gd name="connsiteY5" fmla="*/ 0 h 539852"/>
              <a:gd name="connsiteX0" fmla="*/ 0 w 1616175"/>
              <a:gd name="connsiteY0" fmla="*/ 0 h 539852"/>
              <a:gd name="connsiteX1" fmla="*/ 1431478 w 1616175"/>
              <a:gd name="connsiteY1" fmla="*/ 0 h 539852"/>
              <a:gd name="connsiteX2" fmla="*/ 1616175 w 1616175"/>
              <a:gd name="connsiteY2" fmla="*/ 209436 h 539852"/>
              <a:gd name="connsiteX3" fmla="*/ 1431478 w 1616175"/>
              <a:gd name="connsiteY3" fmla="*/ 539852 h 539852"/>
              <a:gd name="connsiteX4" fmla="*/ 0 w 1616175"/>
              <a:gd name="connsiteY4" fmla="*/ 539852 h 539852"/>
              <a:gd name="connsiteX5" fmla="*/ 0 w 1616175"/>
              <a:gd name="connsiteY5" fmla="*/ 0 h 539852"/>
              <a:gd name="connsiteX0" fmla="*/ 0 w 1638565"/>
              <a:gd name="connsiteY0" fmla="*/ 0 h 539852"/>
              <a:gd name="connsiteX1" fmla="*/ 1431478 w 1638565"/>
              <a:gd name="connsiteY1" fmla="*/ 0 h 539852"/>
              <a:gd name="connsiteX2" fmla="*/ 1638565 w 1638565"/>
              <a:gd name="connsiteY2" fmla="*/ 284070 h 539852"/>
              <a:gd name="connsiteX3" fmla="*/ 1431478 w 1638565"/>
              <a:gd name="connsiteY3" fmla="*/ 539852 h 539852"/>
              <a:gd name="connsiteX4" fmla="*/ 0 w 1638565"/>
              <a:gd name="connsiteY4" fmla="*/ 539852 h 539852"/>
              <a:gd name="connsiteX5" fmla="*/ 0 w 1638565"/>
              <a:gd name="connsiteY5" fmla="*/ 0 h 53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8565" h="539852">
                <a:moveTo>
                  <a:pt x="0" y="0"/>
                </a:moveTo>
                <a:lnTo>
                  <a:pt x="1431478" y="0"/>
                </a:lnTo>
                <a:lnTo>
                  <a:pt x="1638565" y="284070"/>
                </a:lnTo>
                <a:lnTo>
                  <a:pt x="1431478" y="539852"/>
                </a:lnTo>
                <a:lnTo>
                  <a:pt x="0" y="539852"/>
                </a:lnTo>
                <a:lnTo>
                  <a:pt x="0" y="0"/>
                </a:lnTo>
                <a:close/>
              </a:path>
            </a:pathLst>
          </a:custGeom>
          <a:solidFill>
            <a:srgbClr val="00AEEF"/>
          </a:solidFill>
          <a:ln>
            <a:noFill/>
          </a:ln>
        </p:spPr>
        <p:txBody>
          <a:bodyPr anchor="ctr">
            <a:normAutofit/>
          </a:bodyPr>
          <a:lstStyle>
            <a:lvl1pPr algn="ctr">
              <a:defRPr sz="2200" b="1">
                <a:solidFill>
                  <a:schemeClr val="bg1"/>
                </a:solidFill>
                <a:latin typeface="Calibri" panose="020F0502020204030204" pitchFamily="34" charset="0"/>
                <a:ea typeface="Open Sans" pitchFamily="34" charset="0"/>
                <a:cs typeface="Calibri" panose="020F0502020204030204" pitchFamily="34" charset="0"/>
              </a:defRPr>
            </a:lvl1pPr>
          </a:lstStyle>
          <a:p>
            <a:pPr lvl="0"/>
            <a:r>
              <a:rPr lang="en-US" dirty="0"/>
              <a:t>Tab 2</a:t>
            </a:r>
          </a:p>
        </p:txBody>
      </p:sp>
      <p:sp>
        <p:nvSpPr>
          <p:cNvPr id="23" name="Tab 3">
            <a:extLst>
              <a:ext uri="{FF2B5EF4-FFF2-40B4-BE49-F238E27FC236}">
                <a16:creationId xmlns:a16="http://schemas.microsoft.com/office/drawing/2014/main" id="{45769F26-D51F-47B3-A4A7-B9DF07E3A5B0}"/>
              </a:ext>
            </a:extLst>
          </p:cNvPr>
          <p:cNvSpPr>
            <a:spLocks noGrp="1"/>
          </p:cNvSpPr>
          <p:nvPr>
            <p:ph type="body" sz="quarter" idx="28" hasCustomPrompt="1"/>
          </p:nvPr>
        </p:nvSpPr>
        <p:spPr>
          <a:xfrm>
            <a:off x="-20437" y="3276507"/>
            <a:ext cx="2153920" cy="868225"/>
          </a:xfrm>
          <a:custGeom>
            <a:avLst/>
            <a:gdLst>
              <a:gd name="connsiteX0" fmla="*/ 0 w 1701404"/>
              <a:gd name="connsiteY0" fmla="*/ 0 h 539852"/>
              <a:gd name="connsiteX1" fmla="*/ 1431478 w 1701404"/>
              <a:gd name="connsiteY1" fmla="*/ 0 h 539852"/>
              <a:gd name="connsiteX2" fmla="*/ 1701404 w 1701404"/>
              <a:gd name="connsiteY2" fmla="*/ 269926 h 539852"/>
              <a:gd name="connsiteX3" fmla="*/ 1431478 w 1701404"/>
              <a:gd name="connsiteY3" fmla="*/ 539852 h 539852"/>
              <a:gd name="connsiteX4" fmla="*/ 0 w 1701404"/>
              <a:gd name="connsiteY4" fmla="*/ 539852 h 539852"/>
              <a:gd name="connsiteX5" fmla="*/ 0 w 1701404"/>
              <a:gd name="connsiteY5" fmla="*/ 0 h 539852"/>
              <a:gd name="connsiteX0" fmla="*/ 0 w 1625204"/>
              <a:gd name="connsiteY0" fmla="*/ 0 h 539852"/>
              <a:gd name="connsiteX1" fmla="*/ 1431478 w 1625204"/>
              <a:gd name="connsiteY1" fmla="*/ 0 h 539852"/>
              <a:gd name="connsiteX2" fmla="*/ 1625204 w 1625204"/>
              <a:gd name="connsiteY2" fmla="*/ 247066 h 539852"/>
              <a:gd name="connsiteX3" fmla="*/ 1431478 w 1625204"/>
              <a:gd name="connsiteY3" fmla="*/ 539852 h 539852"/>
              <a:gd name="connsiteX4" fmla="*/ 0 w 1625204"/>
              <a:gd name="connsiteY4" fmla="*/ 539852 h 539852"/>
              <a:gd name="connsiteX5" fmla="*/ 0 w 1625204"/>
              <a:gd name="connsiteY5" fmla="*/ 0 h 539852"/>
              <a:gd name="connsiteX0" fmla="*/ 0 w 1549004"/>
              <a:gd name="connsiteY0" fmla="*/ 0 h 539852"/>
              <a:gd name="connsiteX1" fmla="*/ 1431478 w 1549004"/>
              <a:gd name="connsiteY1" fmla="*/ 0 h 539852"/>
              <a:gd name="connsiteX2" fmla="*/ 1549004 w 1549004"/>
              <a:gd name="connsiteY2" fmla="*/ 231826 h 539852"/>
              <a:gd name="connsiteX3" fmla="*/ 1431478 w 1549004"/>
              <a:gd name="connsiteY3" fmla="*/ 539852 h 539852"/>
              <a:gd name="connsiteX4" fmla="*/ 0 w 1549004"/>
              <a:gd name="connsiteY4" fmla="*/ 539852 h 539852"/>
              <a:gd name="connsiteX5" fmla="*/ 0 w 1549004"/>
              <a:gd name="connsiteY5" fmla="*/ 0 h 539852"/>
              <a:gd name="connsiteX0" fmla="*/ 0 w 1616175"/>
              <a:gd name="connsiteY0" fmla="*/ 0 h 539852"/>
              <a:gd name="connsiteX1" fmla="*/ 1431478 w 1616175"/>
              <a:gd name="connsiteY1" fmla="*/ 0 h 539852"/>
              <a:gd name="connsiteX2" fmla="*/ 1616175 w 1616175"/>
              <a:gd name="connsiteY2" fmla="*/ 209436 h 539852"/>
              <a:gd name="connsiteX3" fmla="*/ 1431478 w 1616175"/>
              <a:gd name="connsiteY3" fmla="*/ 539852 h 539852"/>
              <a:gd name="connsiteX4" fmla="*/ 0 w 1616175"/>
              <a:gd name="connsiteY4" fmla="*/ 539852 h 539852"/>
              <a:gd name="connsiteX5" fmla="*/ 0 w 1616175"/>
              <a:gd name="connsiteY5" fmla="*/ 0 h 539852"/>
              <a:gd name="connsiteX0" fmla="*/ 0 w 1638565"/>
              <a:gd name="connsiteY0" fmla="*/ 0 h 539852"/>
              <a:gd name="connsiteX1" fmla="*/ 1431478 w 1638565"/>
              <a:gd name="connsiteY1" fmla="*/ 0 h 539852"/>
              <a:gd name="connsiteX2" fmla="*/ 1638565 w 1638565"/>
              <a:gd name="connsiteY2" fmla="*/ 284070 h 539852"/>
              <a:gd name="connsiteX3" fmla="*/ 1431478 w 1638565"/>
              <a:gd name="connsiteY3" fmla="*/ 539852 h 539852"/>
              <a:gd name="connsiteX4" fmla="*/ 0 w 1638565"/>
              <a:gd name="connsiteY4" fmla="*/ 539852 h 539852"/>
              <a:gd name="connsiteX5" fmla="*/ 0 w 1638565"/>
              <a:gd name="connsiteY5" fmla="*/ 0 h 53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8565" h="539852">
                <a:moveTo>
                  <a:pt x="0" y="0"/>
                </a:moveTo>
                <a:lnTo>
                  <a:pt x="1431478" y="0"/>
                </a:lnTo>
                <a:lnTo>
                  <a:pt x="1638565" y="284070"/>
                </a:lnTo>
                <a:lnTo>
                  <a:pt x="1431478" y="539852"/>
                </a:lnTo>
                <a:lnTo>
                  <a:pt x="0" y="539852"/>
                </a:lnTo>
                <a:lnTo>
                  <a:pt x="0" y="0"/>
                </a:lnTo>
                <a:close/>
              </a:path>
            </a:pathLst>
          </a:custGeom>
          <a:solidFill>
            <a:srgbClr val="828282"/>
          </a:solidFill>
          <a:ln>
            <a:noFill/>
          </a:ln>
        </p:spPr>
        <p:txBody>
          <a:bodyPr anchor="ctr">
            <a:normAutofit/>
          </a:bodyPr>
          <a:lstStyle>
            <a:lvl1pPr algn="ctr">
              <a:defRPr sz="2200" b="1">
                <a:solidFill>
                  <a:schemeClr val="bg1"/>
                </a:solidFill>
                <a:latin typeface="Calibri" panose="020F0502020204030204" pitchFamily="34" charset="0"/>
                <a:ea typeface="Open Sans" pitchFamily="34" charset="0"/>
                <a:cs typeface="Calibri" panose="020F0502020204030204" pitchFamily="34" charset="0"/>
              </a:defRPr>
            </a:lvl1pPr>
          </a:lstStyle>
          <a:p>
            <a:pPr lvl="0"/>
            <a:r>
              <a:rPr lang="en-US" dirty="0"/>
              <a:t>Tab 3</a:t>
            </a:r>
          </a:p>
        </p:txBody>
      </p:sp>
      <p:sp>
        <p:nvSpPr>
          <p:cNvPr id="24" name="Tab 4">
            <a:extLst>
              <a:ext uri="{FF2B5EF4-FFF2-40B4-BE49-F238E27FC236}">
                <a16:creationId xmlns:a16="http://schemas.microsoft.com/office/drawing/2014/main" id="{AFFF5A70-DC94-4E15-ABF3-CF75FEE10286}"/>
              </a:ext>
            </a:extLst>
          </p:cNvPr>
          <p:cNvSpPr>
            <a:spLocks noGrp="1"/>
          </p:cNvSpPr>
          <p:nvPr>
            <p:ph type="body" sz="quarter" idx="29" hasCustomPrompt="1"/>
          </p:nvPr>
        </p:nvSpPr>
        <p:spPr>
          <a:xfrm>
            <a:off x="-20437" y="4250345"/>
            <a:ext cx="2153920" cy="868225"/>
          </a:xfrm>
          <a:custGeom>
            <a:avLst/>
            <a:gdLst>
              <a:gd name="connsiteX0" fmla="*/ 0 w 1701404"/>
              <a:gd name="connsiteY0" fmla="*/ 0 h 539852"/>
              <a:gd name="connsiteX1" fmla="*/ 1431478 w 1701404"/>
              <a:gd name="connsiteY1" fmla="*/ 0 h 539852"/>
              <a:gd name="connsiteX2" fmla="*/ 1701404 w 1701404"/>
              <a:gd name="connsiteY2" fmla="*/ 269926 h 539852"/>
              <a:gd name="connsiteX3" fmla="*/ 1431478 w 1701404"/>
              <a:gd name="connsiteY3" fmla="*/ 539852 h 539852"/>
              <a:gd name="connsiteX4" fmla="*/ 0 w 1701404"/>
              <a:gd name="connsiteY4" fmla="*/ 539852 h 539852"/>
              <a:gd name="connsiteX5" fmla="*/ 0 w 1701404"/>
              <a:gd name="connsiteY5" fmla="*/ 0 h 539852"/>
              <a:gd name="connsiteX0" fmla="*/ 0 w 1625204"/>
              <a:gd name="connsiteY0" fmla="*/ 0 h 539852"/>
              <a:gd name="connsiteX1" fmla="*/ 1431478 w 1625204"/>
              <a:gd name="connsiteY1" fmla="*/ 0 h 539852"/>
              <a:gd name="connsiteX2" fmla="*/ 1625204 w 1625204"/>
              <a:gd name="connsiteY2" fmla="*/ 247066 h 539852"/>
              <a:gd name="connsiteX3" fmla="*/ 1431478 w 1625204"/>
              <a:gd name="connsiteY3" fmla="*/ 539852 h 539852"/>
              <a:gd name="connsiteX4" fmla="*/ 0 w 1625204"/>
              <a:gd name="connsiteY4" fmla="*/ 539852 h 539852"/>
              <a:gd name="connsiteX5" fmla="*/ 0 w 1625204"/>
              <a:gd name="connsiteY5" fmla="*/ 0 h 539852"/>
              <a:gd name="connsiteX0" fmla="*/ 0 w 1549004"/>
              <a:gd name="connsiteY0" fmla="*/ 0 h 539852"/>
              <a:gd name="connsiteX1" fmla="*/ 1431478 w 1549004"/>
              <a:gd name="connsiteY1" fmla="*/ 0 h 539852"/>
              <a:gd name="connsiteX2" fmla="*/ 1549004 w 1549004"/>
              <a:gd name="connsiteY2" fmla="*/ 231826 h 539852"/>
              <a:gd name="connsiteX3" fmla="*/ 1431478 w 1549004"/>
              <a:gd name="connsiteY3" fmla="*/ 539852 h 539852"/>
              <a:gd name="connsiteX4" fmla="*/ 0 w 1549004"/>
              <a:gd name="connsiteY4" fmla="*/ 539852 h 539852"/>
              <a:gd name="connsiteX5" fmla="*/ 0 w 1549004"/>
              <a:gd name="connsiteY5" fmla="*/ 0 h 539852"/>
              <a:gd name="connsiteX0" fmla="*/ 0 w 1616175"/>
              <a:gd name="connsiteY0" fmla="*/ 0 h 539852"/>
              <a:gd name="connsiteX1" fmla="*/ 1431478 w 1616175"/>
              <a:gd name="connsiteY1" fmla="*/ 0 h 539852"/>
              <a:gd name="connsiteX2" fmla="*/ 1616175 w 1616175"/>
              <a:gd name="connsiteY2" fmla="*/ 209436 h 539852"/>
              <a:gd name="connsiteX3" fmla="*/ 1431478 w 1616175"/>
              <a:gd name="connsiteY3" fmla="*/ 539852 h 539852"/>
              <a:gd name="connsiteX4" fmla="*/ 0 w 1616175"/>
              <a:gd name="connsiteY4" fmla="*/ 539852 h 539852"/>
              <a:gd name="connsiteX5" fmla="*/ 0 w 1616175"/>
              <a:gd name="connsiteY5" fmla="*/ 0 h 539852"/>
              <a:gd name="connsiteX0" fmla="*/ 0 w 1638565"/>
              <a:gd name="connsiteY0" fmla="*/ 0 h 539852"/>
              <a:gd name="connsiteX1" fmla="*/ 1431478 w 1638565"/>
              <a:gd name="connsiteY1" fmla="*/ 0 h 539852"/>
              <a:gd name="connsiteX2" fmla="*/ 1638565 w 1638565"/>
              <a:gd name="connsiteY2" fmla="*/ 284070 h 539852"/>
              <a:gd name="connsiteX3" fmla="*/ 1431478 w 1638565"/>
              <a:gd name="connsiteY3" fmla="*/ 539852 h 539852"/>
              <a:gd name="connsiteX4" fmla="*/ 0 w 1638565"/>
              <a:gd name="connsiteY4" fmla="*/ 539852 h 539852"/>
              <a:gd name="connsiteX5" fmla="*/ 0 w 1638565"/>
              <a:gd name="connsiteY5" fmla="*/ 0 h 53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8565" h="539852">
                <a:moveTo>
                  <a:pt x="0" y="0"/>
                </a:moveTo>
                <a:lnTo>
                  <a:pt x="1431478" y="0"/>
                </a:lnTo>
                <a:lnTo>
                  <a:pt x="1638565" y="284070"/>
                </a:lnTo>
                <a:lnTo>
                  <a:pt x="1431478" y="539852"/>
                </a:lnTo>
                <a:lnTo>
                  <a:pt x="0" y="539852"/>
                </a:lnTo>
                <a:lnTo>
                  <a:pt x="0" y="0"/>
                </a:lnTo>
                <a:close/>
              </a:path>
            </a:pathLst>
          </a:custGeom>
          <a:solidFill>
            <a:srgbClr val="828282"/>
          </a:solidFill>
          <a:ln>
            <a:noFill/>
          </a:ln>
        </p:spPr>
        <p:txBody>
          <a:bodyPr anchor="ctr">
            <a:normAutofit/>
          </a:bodyPr>
          <a:lstStyle>
            <a:lvl1pPr algn="ctr">
              <a:defRPr sz="2200" b="1">
                <a:solidFill>
                  <a:schemeClr val="bg1"/>
                </a:solidFill>
                <a:latin typeface="Calibri" panose="020F0502020204030204" pitchFamily="34" charset="0"/>
                <a:ea typeface="Open Sans" pitchFamily="34" charset="0"/>
                <a:cs typeface="Calibri" panose="020F0502020204030204" pitchFamily="34" charset="0"/>
              </a:defRPr>
            </a:lvl1pPr>
          </a:lstStyle>
          <a:p>
            <a:pPr lvl="0"/>
            <a:r>
              <a:rPr lang="en-US" dirty="0"/>
              <a:t>Tab 4</a:t>
            </a:r>
          </a:p>
        </p:txBody>
      </p:sp>
      <p:sp>
        <p:nvSpPr>
          <p:cNvPr id="25" name="Tab 5">
            <a:extLst>
              <a:ext uri="{FF2B5EF4-FFF2-40B4-BE49-F238E27FC236}">
                <a16:creationId xmlns:a16="http://schemas.microsoft.com/office/drawing/2014/main" id="{E5BE5E47-1FB7-4E23-B16C-48259D76C1EF}"/>
              </a:ext>
            </a:extLst>
          </p:cNvPr>
          <p:cNvSpPr>
            <a:spLocks noGrp="1"/>
          </p:cNvSpPr>
          <p:nvPr>
            <p:ph type="body" sz="quarter" idx="30" hasCustomPrompt="1"/>
          </p:nvPr>
        </p:nvSpPr>
        <p:spPr>
          <a:xfrm>
            <a:off x="-20437" y="5224185"/>
            <a:ext cx="2153920" cy="868225"/>
          </a:xfrm>
          <a:custGeom>
            <a:avLst/>
            <a:gdLst>
              <a:gd name="connsiteX0" fmla="*/ 0 w 1701404"/>
              <a:gd name="connsiteY0" fmla="*/ 0 h 539852"/>
              <a:gd name="connsiteX1" fmla="*/ 1431478 w 1701404"/>
              <a:gd name="connsiteY1" fmla="*/ 0 h 539852"/>
              <a:gd name="connsiteX2" fmla="*/ 1701404 w 1701404"/>
              <a:gd name="connsiteY2" fmla="*/ 269926 h 539852"/>
              <a:gd name="connsiteX3" fmla="*/ 1431478 w 1701404"/>
              <a:gd name="connsiteY3" fmla="*/ 539852 h 539852"/>
              <a:gd name="connsiteX4" fmla="*/ 0 w 1701404"/>
              <a:gd name="connsiteY4" fmla="*/ 539852 h 539852"/>
              <a:gd name="connsiteX5" fmla="*/ 0 w 1701404"/>
              <a:gd name="connsiteY5" fmla="*/ 0 h 539852"/>
              <a:gd name="connsiteX0" fmla="*/ 0 w 1625204"/>
              <a:gd name="connsiteY0" fmla="*/ 0 h 539852"/>
              <a:gd name="connsiteX1" fmla="*/ 1431478 w 1625204"/>
              <a:gd name="connsiteY1" fmla="*/ 0 h 539852"/>
              <a:gd name="connsiteX2" fmla="*/ 1625204 w 1625204"/>
              <a:gd name="connsiteY2" fmla="*/ 247066 h 539852"/>
              <a:gd name="connsiteX3" fmla="*/ 1431478 w 1625204"/>
              <a:gd name="connsiteY3" fmla="*/ 539852 h 539852"/>
              <a:gd name="connsiteX4" fmla="*/ 0 w 1625204"/>
              <a:gd name="connsiteY4" fmla="*/ 539852 h 539852"/>
              <a:gd name="connsiteX5" fmla="*/ 0 w 1625204"/>
              <a:gd name="connsiteY5" fmla="*/ 0 h 539852"/>
              <a:gd name="connsiteX0" fmla="*/ 0 w 1549004"/>
              <a:gd name="connsiteY0" fmla="*/ 0 h 539852"/>
              <a:gd name="connsiteX1" fmla="*/ 1431478 w 1549004"/>
              <a:gd name="connsiteY1" fmla="*/ 0 h 539852"/>
              <a:gd name="connsiteX2" fmla="*/ 1549004 w 1549004"/>
              <a:gd name="connsiteY2" fmla="*/ 231826 h 539852"/>
              <a:gd name="connsiteX3" fmla="*/ 1431478 w 1549004"/>
              <a:gd name="connsiteY3" fmla="*/ 539852 h 539852"/>
              <a:gd name="connsiteX4" fmla="*/ 0 w 1549004"/>
              <a:gd name="connsiteY4" fmla="*/ 539852 h 539852"/>
              <a:gd name="connsiteX5" fmla="*/ 0 w 1549004"/>
              <a:gd name="connsiteY5" fmla="*/ 0 h 539852"/>
              <a:gd name="connsiteX0" fmla="*/ 0 w 1616175"/>
              <a:gd name="connsiteY0" fmla="*/ 0 h 539852"/>
              <a:gd name="connsiteX1" fmla="*/ 1431478 w 1616175"/>
              <a:gd name="connsiteY1" fmla="*/ 0 h 539852"/>
              <a:gd name="connsiteX2" fmla="*/ 1616175 w 1616175"/>
              <a:gd name="connsiteY2" fmla="*/ 209436 h 539852"/>
              <a:gd name="connsiteX3" fmla="*/ 1431478 w 1616175"/>
              <a:gd name="connsiteY3" fmla="*/ 539852 h 539852"/>
              <a:gd name="connsiteX4" fmla="*/ 0 w 1616175"/>
              <a:gd name="connsiteY4" fmla="*/ 539852 h 539852"/>
              <a:gd name="connsiteX5" fmla="*/ 0 w 1616175"/>
              <a:gd name="connsiteY5" fmla="*/ 0 h 539852"/>
              <a:gd name="connsiteX0" fmla="*/ 0 w 1638565"/>
              <a:gd name="connsiteY0" fmla="*/ 0 h 539852"/>
              <a:gd name="connsiteX1" fmla="*/ 1431478 w 1638565"/>
              <a:gd name="connsiteY1" fmla="*/ 0 h 539852"/>
              <a:gd name="connsiteX2" fmla="*/ 1638565 w 1638565"/>
              <a:gd name="connsiteY2" fmla="*/ 284070 h 539852"/>
              <a:gd name="connsiteX3" fmla="*/ 1431478 w 1638565"/>
              <a:gd name="connsiteY3" fmla="*/ 539852 h 539852"/>
              <a:gd name="connsiteX4" fmla="*/ 0 w 1638565"/>
              <a:gd name="connsiteY4" fmla="*/ 539852 h 539852"/>
              <a:gd name="connsiteX5" fmla="*/ 0 w 1638565"/>
              <a:gd name="connsiteY5" fmla="*/ 0 h 53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8565" h="539852">
                <a:moveTo>
                  <a:pt x="0" y="0"/>
                </a:moveTo>
                <a:lnTo>
                  <a:pt x="1431478" y="0"/>
                </a:lnTo>
                <a:lnTo>
                  <a:pt x="1638565" y="284070"/>
                </a:lnTo>
                <a:lnTo>
                  <a:pt x="1431478" y="539852"/>
                </a:lnTo>
                <a:lnTo>
                  <a:pt x="0" y="539852"/>
                </a:lnTo>
                <a:lnTo>
                  <a:pt x="0" y="0"/>
                </a:lnTo>
                <a:close/>
              </a:path>
            </a:pathLst>
          </a:custGeom>
          <a:solidFill>
            <a:srgbClr val="828282"/>
          </a:solidFill>
          <a:ln>
            <a:noFill/>
          </a:ln>
        </p:spPr>
        <p:txBody>
          <a:bodyPr anchor="ctr">
            <a:normAutofit/>
          </a:bodyPr>
          <a:lstStyle>
            <a:lvl1pPr algn="ctr">
              <a:defRPr sz="2200" b="1">
                <a:solidFill>
                  <a:schemeClr val="bg1"/>
                </a:solidFill>
                <a:latin typeface="Calibri" panose="020F0502020204030204" pitchFamily="34" charset="0"/>
                <a:ea typeface="Open Sans" pitchFamily="34" charset="0"/>
                <a:cs typeface="Calibri" panose="020F0502020204030204" pitchFamily="34" charset="0"/>
              </a:defRPr>
            </a:lvl1pPr>
          </a:lstStyle>
          <a:p>
            <a:pPr lvl="0"/>
            <a:r>
              <a:rPr lang="en-US" dirty="0"/>
              <a:t>Tab 5</a:t>
            </a:r>
          </a:p>
        </p:txBody>
      </p:sp>
      <p:sp>
        <p:nvSpPr>
          <p:cNvPr id="28" name="Text 2">
            <a:extLst>
              <a:ext uri="{FF2B5EF4-FFF2-40B4-BE49-F238E27FC236}">
                <a16:creationId xmlns:a16="http://schemas.microsoft.com/office/drawing/2014/main" id="{C3057E32-9157-4E0D-BB0C-0B3155DD7623}"/>
              </a:ext>
            </a:extLst>
          </p:cNvPr>
          <p:cNvSpPr>
            <a:spLocks noGrp="1"/>
          </p:cNvSpPr>
          <p:nvPr>
            <p:ph type="body" sz="quarter" idx="31"/>
          </p:nvPr>
        </p:nvSpPr>
        <p:spPr>
          <a:xfrm>
            <a:off x="3860033" y="2185122"/>
            <a:ext cx="4780768" cy="1098455"/>
          </a:xfrm>
          <a:prstGeom prst="rect">
            <a:avLst/>
          </a:prstGeom>
        </p:spPr>
        <p:txBody>
          <a:bodyPr anchor="ctr" anchorCtr="0">
            <a:normAutofit/>
          </a:bodyPr>
          <a:lstStyle>
            <a:lvl1pPr algn="l">
              <a:lnSpc>
                <a:spcPts val="2300"/>
              </a:lnSpc>
              <a:spcAft>
                <a:spcPts val="0"/>
              </a:spcAft>
              <a:defRPr sz="2200">
                <a:latin typeface="Calibri" panose="020F0502020204030204" pitchFamily="34" charset="0"/>
                <a:ea typeface="Open Sans" pitchFamily="34" charset="0"/>
                <a:cs typeface="Calibri" panose="020F0502020204030204" pitchFamily="34" charset="0"/>
              </a:defRPr>
            </a:lvl1pPr>
          </a:lstStyle>
          <a:p>
            <a:pPr lvl="0"/>
            <a:endParaRPr lang="en-US" dirty="0"/>
          </a:p>
        </p:txBody>
      </p:sp>
      <p:sp>
        <p:nvSpPr>
          <p:cNvPr id="13" name="Title 21">
            <a:extLst>
              <a:ext uri="{FF2B5EF4-FFF2-40B4-BE49-F238E27FC236}">
                <a16:creationId xmlns:a16="http://schemas.microsoft.com/office/drawing/2014/main" id="{C66EF006-7EE1-49A1-A3EC-6B5C3E7F38E3}"/>
              </a:ext>
            </a:extLst>
          </p:cNvPr>
          <p:cNvSpPr>
            <a:spLocks noGrp="1"/>
          </p:cNvSpPr>
          <p:nvPr>
            <p:ph type="title" hasCustomPrompt="1"/>
          </p:nvPr>
        </p:nvSpPr>
        <p:spPr>
          <a:xfrm>
            <a:off x="231498" y="340684"/>
            <a:ext cx="8912502" cy="383216"/>
          </a:xfrm>
          <a:prstGeom prst="rect">
            <a:avLst/>
          </a:prstGeom>
        </p:spPr>
        <p:txBody>
          <a:bodyPr anchor="ctr" anchorCtr="0">
            <a:noAutofit/>
          </a:bodyPr>
          <a:lstStyle>
            <a:lvl1pPr>
              <a:defRPr sz="2200" b="1">
                <a:latin typeface="Calibri" panose="020F0502020204030204" pitchFamily="34" charset="0"/>
                <a:ea typeface="Open Sans" panose="020B0606030504020204" pitchFamily="34" charset="0"/>
                <a:cs typeface="Calibri" panose="020F0502020204030204" pitchFamily="34" charset="0"/>
              </a:defRPr>
            </a:lvl1pPr>
          </a:lstStyle>
          <a:p>
            <a:r>
              <a:rPr lang="en-US" dirty="0"/>
              <a:t>Type in Screen Title</a:t>
            </a:r>
          </a:p>
        </p:txBody>
      </p:sp>
    </p:spTree>
    <p:custDataLst>
      <p:tags r:id="rId1"/>
    </p:custDataLst>
    <p:extLst>
      <p:ext uri="{BB962C8B-B14F-4D97-AF65-F5344CB8AC3E}">
        <p14:creationId xmlns:p14="http://schemas.microsoft.com/office/powerpoint/2010/main" val="300161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50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extLst>
    <p:ext uri="{DCECCB84-F9BA-43D5-87BE-67443E8EF086}">
      <p15:sldGuideLst xmlns:p15="http://schemas.microsoft.com/office/powerpoint/2012/main">
        <p15:guide id="1" orient="horz" pos="850">
          <p15:clr>
            <a:srgbClr val="FBAE40"/>
          </p15:clr>
        </p15:guide>
        <p15:guide id="2" pos="3552">
          <p15:clr>
            <a:srgbClr val="FBAE40"/>
          </p15:clr>
        </p15:guide>
        <p15:guide id="3" orient="horz" pos="107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ircular Tabs: TAB 2">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3B742419-0791-48C8-9183-78D75470B061}"/>
              </a:ext>
            </a:extLst>
          </p:cNvPr>
          <p:cNvSpPr/>
          <p:nvPr userDrawn="1"/>
        </p:nvSpPr>
        <p:spPr>
          <a:xfrm>
            <a:off x="0" y="762000"/>
            <a:ext cx="9157686" cy="6096001"/>
          </a:xfrm>
          <a:prstGeom prst="rect">
            <a:avLst/>
          </a:prstGeom>
          <a:solidFill>
            <a:srgbClr val="0086B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6777"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Text Placeholder">
            <a:extLst>
              <a:ext uri="{FF2B5EF4-FFF2-40B4-BE49-F238E27FC236}">
                <a16:creationId xmlns:a16="http://schemas.microsoft.com/office/drawing/2014/main" id="{F1DBE848-83BB-4E97-9B0C-0647EE6895BD}"/>
              </a:ext>
            </a:extLst>
          </p:cNvPr>
          <p:cNvSpPr>
            <a:spLocks noGrp="1"/>
          </p:cNvSpPr>
          <p:nvPr>
            <p:ph type="body" sz="quarter" idx="28"/>
          </p:nvPr>
        </p:nvSpPr>
        <p:spPr>
          <a:xfrm>
            <a:off x="344644" y="1257300"/>
            <a:ext cx="8454712" cy="2661561"/>
          </a:xfrm>
          <a:prstGeom prst="rect">
            <a:avLst/>
          </a:prstGeom>
        </p:spPr>
        <p:txBody>
          <a:bodyPr>
            <a:normAutofit/>
          </a:bodyPr>
          <a:lstStyle>
            <a:lvl1pPr algn="ctr">
              <a:lnSpc>
                <a:spcPts val="2300"/>
              </a:lnSpc>
              <a:spcBef>
                <a:spcPts val="1200"/>
              </a:spcBef>
              <a:spcAft>
                <a:spcPts val="0"/>
              </a:spcAft>
              <a:defRPr sz="2200">
                <a:latin typeface="Calibri" panose="020F0502020204030204" pitchFamily="34" charset="0"/>
                <a:ea typeface="Open Sans" pitchFamily="34" charset="0"/>
                <a:cs typeface="Calibri" panose="020F0502020204030204" pitchFamily="34" charset="0"/>
              </a:defRPr>
            </a:lvl1pPr>
            <a:lvl2pPr>
              <a:defRPr sz="1399">
                <a:latin typeface="Open Sans" pitchFamily="34" charset="0"/>
                <a:ea typeface="Open Sans" pitchFamily="34" charset="0"/>
                <a:cs typeface="Open Sans" pitchFamily="34" charset="0"/>
              </a:defRPr>
            </a:lvl2pPr>
            <a:lvl3pPr>
              <a:defRPr sz="1399">
                <a:latin typeface="Open Sans" pitchFamily="34" charset="0"/>
                <a:ea typeface="Open Sans" pitchFamily="34" charset="0"/>
                <a:cs typeface="Open Sans" pitchFamily="34" charset="0"/>
              </a:defRPr>
            </a:lvl3pPr>
            <a:lvl4pPr>
              <a:defRPr sz="1399">
                <a:latin typeface="Open Sans" pitchFamily="34" charset="0"/>
                <a:ea typeface="Open Sans" pitchFamily="34" charset="0"/>
                <a:cs typeface="Open Sans" pitchFamily="34" charset="0"/>
              </a:defRPr>
            </a:lvl4pPr>
            <a:lvl5pPr>
              <a:defRPr sz="1399">
                <a:latin typeface="Open Sans" pitchFamily="34" charset="0"/>
                <a:ea typeface="Open Sans" pitchFamily="34" charset="0"/>
                <a:cs typeface="Open Sans" pitchFamily="34" charset="0"/>
              </a:defRPr>
            </a:lvl5pPr>
          </a:lstStyle>
          <a:p>
            <a:pPr lvl="0"/>
            <a:endParaRPr lang="en-US" dirty="0"/>
          </a:p>
        </p:txBody>
      </p:sp>
      <p:sp>
        <p:nvSpPr>
          <p:cNvPr id="12" name="Tab 1">
            <a:extLst>
              <a:ext uri="{FF2B5EF4-FFF2-40B4-BE49-F238E27FC236}">
                <a16:creationId xmlns:a16="http://schemas.microsoft.com/office/drawing/2014/main" id="{13922C03-85BB-4284-B57A-A8A9A9AA23EB}"/>
              </a:ext>
            </a:extLst>
          </p:cNvPr>
          <p:cNvSpPr>
            <a:spLocks noGrp="1"/>
          </p:cNvSpPr>
          <p:nvPr>
            <p:ph type="body" sz="quarter" idx="20" hasCustomPrompt="1"/>
          </p:nvPr>
        </p:nvSpPr>
        <p:spPr>
          <a:xfrm>
            <a:off x="713541" y="3974357"/>
            <a:ext cx="1713260" cy="1713259"/>
          </a:xfrm>
          <a:prstGeom prst="ellipse">
            <a:avLst/>
          </a:prstGeom>
          <a:solidFill>
            <a:srgbClr val="828282"/>
          </a:solidFill>
          <a:effectLst>
            <a:outerShdw blurRad="152400" dist="317500" dir="5400000" sx="90000" sy="-19000" rotWithShape="0">
              <a:prstClr val="black">
                <a:alpha val="15000"/>
              </a:prstClr>
            </a:outerShdw>
          </a:effectLst>
        </p:spPr>
        <p:txBody>
          <a:bodyPr anchor="ctr">
            <a:normAutofit/>
          </a:bodyPr>
          <a:lstStyle>
            <a:lvl1pPr algn="ctr">
              <a:lnSpc>
                <a:spcPts val="2500"/>
              </a:lnSpc>
              <a:spcBef>
                <a:spcPts val="1200"/>
              </a:spcBef>
              <a:defRPr sz="2200" b="1">
                <a:solidFill>
                  <a:schemeClr val="bg1"/>
                </a:solidFill>
                <a:latin typeface="Calibri" panose="020F0502020204030204" pitchFamily="34" charset="0"/>
                <a:ea typeface="Open Sans" pitchFamily="34" charset="0"/>
                <a:cs typeface="Calibri" panose="020F0502020204030204" pitchFamily="34" charset="0"/>
              </a:defRPr>
            </a:lvl1pPr>
          </a:lstStyle>
          <a:p>
            <a:pPr lvl="0"/>
            <a:r>
              <a:rPr lang="en-US" dirty="0"/>
              <a:t>Tab 1</a:t>
            </a:r>
          </a:p>
        </p:txBody>
      </p:sp>
      <p:sp>
        <p:nvSpPr>
          <p:cNvPr id="13" name="Tab 2">
            <a:extLst>
              <a:ext uri="{FF2B5EF4-FFF2-40B4-BE49-F238E27FC236}">
                <a16:creationId xmlns:a16="http://schemas.microsoft.com/office/drawing/2014/main" id="{92EA91B0-A8CC-4BCD-920E-280E25243BA4}"/>
              </a:ext>
            </a:extLst>
          </p:cNvPr>
          <p:cNvSpPr>
            <a:spLocks noGrp="1"/>
          </p:cNvSpPr>
          <p:nvPr>
            <p:ph type="body" sz="quarter" idx="25" hasCustomPrompt="1"/>
          </p:nvPr>
        </p:nvSpPr>
        <p:spPr>
          <a:xfrm>
            <a:off x="2720141" y="3974357"/>
            <a:ext cx="1713260" cy="1713259"/>
          </a:xfrm>
          <a:prstGeom prst="ellipse">
            <a:avLst/>
          </a:prstGeom>
          <a:solidFill>
            <a:srgbClr val="828282"/>
          </a:solidFill>
          <a:effectLst>
            <a:outerShdw blurRad="152400" dist="317500" dir="5400000" sx="90000" sy="-19000" rotWithShape="0">
              <a:prstClr val="black">
                <a:alpha val="15000"/>
              </a:prstClr>
            </a:outerShdw>
          </a:effectLst>
        </p:spPr>
        <p:txBody>
          <a:bodyPr anchor="ctr">
            <a:normAutofit/>
          </a:bodyPr>
          <a:lstStyle>
            <a:lvl1pPr algn="ctr">
              <a:lnSpc>
                <a:spcPts val="2500"/>
              </a:lnSpc>
              <a:spcBef>
                <a:spcPts val="1200"/>
              </a:spcBef>
              <a:defRPr sz="2200" b="1">
                <a:solidFill>
                  <a:schemeClr val="bg1"/>
                </a:solidFill>
                <a:latin typeface="Calibri" panose="020F0502020204030204" pitchFamily="34" charset="0"/>
                <a:ea typeface="Open Sans" pitchFamily="34" charset="0"/>
                <a:cs typeface="Calibri" panose="020F0502020204030204" pitchFamily="34" charset="0"/>
              </a:defRPr>
            </a:lvl1pPr>
          </a:lstStyle>
          <a:p>
            <a:pPr lvl="0"/>
            <a:r>
              <a:rPr lang="en-US" dirty="0"/>
              <a:t>Tab 2</a:t>
            </a:r>
          </a:p>
        </p:txBody>
      </p:sp>
      <p:sp>
        <p:nvSpPr>
          <p:cNvPr id="16" name="Tab 3">
            <a:extLst>
              <a:ext uri="{FF2B5EF4-FFF2-40B4-BE49-F238E27FC236}">
                <a16:creationId xmlns:a16="http://schemas.microsoft.com/office/drawing/2014/main" id="{DA880263-8A00-4D9F-AAA7-A89C6E237083}"/>
              </a:ext>
            </a:extLst>
          </p:cNvPr>
          <p:cNvSpPr>
            <a:spLocks noGrp="1"/>
          </p:cNvSpPr>
          <p:nvPr>
            <p:ph type="body" sz="quarter" idx="26" hasCustomPrompt="1"/>
          </p:nvPr>
        </p:nvSpPr>
        <p:spPr>
          <a:xfrm>
            <a:off x="4726741" y="3974357"/>
            <a:ext cx="1713260" cy="1713259"/>
          </a:xfrm>
          <a:prstGeom prst="ellipse">
            <a:avLst/>
          </a:prstGeom>
          <a:solidFill>
            <a:srgbClr val="828282"/>
          </a:solidFill>
          <a:effectLst>
            <a:outerShdw blurRad="152400" dist="317500" dir="5400000" sx="90000" sy="-19000" rotWithShape="0">
              <a:prstClr val="black">
                <a:alpha val="15000"/>
              </a:prstClr>
            </a:outerShdw>
          </a:effectLst>
        </p:spPr>
        <p:txBody>
          <a:bodyPr anchor="ctr">
            <a:normAutofit/>
          </a:bodyPr>
          <a:lstStyle>
            <a:lvl1pPr algn="ctr">
              <a:lnSpc>
                <a:spcPts val="2500"/>
              </a:lnSpc>
              <a:spcBef>
                <a:spcPts val="1200"/>
              </a:spcBef>
              <a:defRPr sz="2200" b="1">
                <a:solidFill>
                  <a:schemeClr val="bg1"/>
                </a:solidFill>
                <a:latin typeface="Calibri" panose="020F0502020204030204" pitchFamily="34" charset="0"/>
                <a:ea typeface="Open Sans" pitchFamily="34" charset="0"/>
                <a:cs typeface="Calibri" panose="020F0502020204030204" pitchFamily="34" charset="0"/>
              </a:defRPr>
            </a:lvl1pPr>
          </a:lstStyle>
          <a:p>
            <a:pPr lvl="0"/>
            <a:r>
              <a:rPr lang="en-US" dirty="0"/>
              <a:t>Tab 3</a:t>
            </a:r>
          </a:p>
        </p:txBody>
      </p:sp>
      <p:sp>
        <p:nvSpPr>
          <p:cNvPr id="19" name="Tab 4">
            <a:extLst>
              <a:ext uri="{FF2B5EF4-FFF2-40B4-BE49-F238E27FC236}">
                <a16:creationId xmlns:a16="http://schemas.microsoft.com/office/drawing/2014/main" id="{DF517D7A-8759-4320-A5D9-3956606DDC0C}"/>
              </a:ext>
            </a:extLst>
          </p:cNvPr>
          <p:cNvSpPr>
            <a:spLocks noGrp="1"/>
          </p:cNvSpPr>
          <p:nvPr>
            <p:ph type="body" sz="quarter" idx="27" hasCustomPrompt="1"/>
          </p:nvPr>
        </p:nvSpPr>
        <p:spPr>
          <a:xfrm>
            <a:off x="6733341" y="3974357"/>
            <a:ext cx="1713260" cy="1713259"/>
          </a:xfrm>
          <a:prstGeom prst="ellipse">
            <a:avLst/>
          </a:prstGeom>
          <a:solidFill>
            <a:srgbClr val="828282"/>
          </a:solidFill>
          <a:effectLst>
            <a:outerShdw blurRad="152400" dist="317500" dir="5400000" sx="90000" sy="-19000" rotWithShape="0">
              <a:prstClr val="black">
                <a:alpha val="15000"/>
              </a:prstClr>
            </a:outerShdw>
          </a:effectLst>
        </p:spPr>
        <p:txBody>
          <a:bodyPr anchor="ctr">
            <a:normAutofit/>
          </a:bodyPr>
          <a:lstStyle>
            <a:lvl1pPr algn="ctr">
              <a:lnSpc>
                <a:spcPts val="2500"/>
              </a:lnSpc>
              <a:spcBef>
                <a:spcPts val="1200"/>
              </a:spcBef>
              <a:defRPr sz="2200" b="1">
                <a:solidFill>
                  <a:schemeClr val="bg1"/>
                </a:solidFill>
                <a:latin typeface="Calibri" panose="020F0502020204030204" pitchFamily="34" charset="0"/>
                <a:ea typeface="Open Sans" pitchFamily="34" charset="0"/>
                <a:cs typeface="Calibri" panose="020F0502020204030204" pitchFamily="34" charset="0"/>
              </a:defRPr>
            </a:lvl1pPr>
          </a:lstStyle>
          <a:p>
            <a:pPr lvl="0"/>
            <a:r>
              <a:rPr lang="en-US" dirty="0"/>
              <a:t>Tab 4</a:t>
            </a:r>
          </a:p>
        </p:txBody>
      </p:sp>
      <p:sp>
        <p:nvSpPr>
          <p:cNvPr id="9" name="Title">
            <a:extLst>
              <a:ext uri="{FF2B5EF4-FFF2-40B4-BE49-F238E27FC236}">
                <a16:creationId xmlns:a16="http://schemas.microsoft.com/office/drawing/2014/main" id="{98CA39F4-FD02-42D9-B278-3FEB9EF5F235}"/>
              </a:ext>
            </a:extLst>
          </p:cNvPr>
          <p:cNvSpPr>
            <a:spLocks noGrp="1"/>
          </p:cNvSpPr>
          <p:nvPr>
            <p:ph type="body" sz="quarter" idx="29" hasCustomPrompt="1"/>
          </p:nvPr>
        </p:nvSpPr>
        <p:spPr>
          <a:xfrm>
            <a:off x="231498" y="331159"/>
            <a:ext cx="8912502" cy="392741"/>
          </a:xfrm>
          <a:prstGeom prst="rect">
            <a:avLst/>
          </a:prstGeom>
        </p:spPr>
        <p:txBody>
          <a:bodyPr/>
          <a:lstStyle>
            <a:lvl1pPr>
              <a:defRPr sz="2200" b="1">
                <a:latin typeface="Calibri" panose="020F0502020204030204" pitchFamily="34" charset="0"/>
                <a:ea typeface="Open Sans" panose="020B0606030504020204" pitchFamily="34" charset="0"/>
                <a:cs typeface="Calibri" panose="020F0502020204030204" pitchFamily="34" charset="0"/>
              </a:defRPr>
            </a:lvl1pPr>
          </a:lstStyle>
          <a:p>
            <a:pPr lvl="0"/>
            <a:r>
              <a:rPr lang="en-US" dirty="0"/>
              <a:t>Type in Screen Title</a:t>
            </a:r>
          </a:p>
        </p:txBody>
      </p:sp>
    </p:spTree>
    <p:custDataLst>
      <p:tags r:id="rId1"/>
    </p:custDataLst>
    <p:extLst>
      <p:ext uri="{BB962C8B-B14F-4D97-AF65-F5344CB8AC3E}">
        <p14:creationId xmlns:p14="http://schemas.microsoft.com/office/powerpoint/2010/main" val="3786381481"/>
      </p:ext>
    </p:extLst>
  </p:cSld>
  <p:clrMapOvr>
    <a:masterClrMapping/>
  </p:clrMapOvr>
  <p:extLst>
    <p:ext uri="{DCECCB84-F9BA-43D5-87BE-67443E8EF086}">
      <p15:sldGuideLst xmlns:p15="http://schemas.microsoft.com/office/powerpoint/2012/main">
        <p15:guide id="1" orient="horz" pos="818" userDrawn="1">
          <p15:clr>
            <a:srgbClr val="FBAE40"/>
          </p15:clr>
        </p15:guide>
        <p15:guide id="2" pos="2880"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Circular Tabs: TAB 2">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3B742419-0791-48C8-9183-78D75470B061}"/>
              </a:ext>
            </a:extLst>
          </p:cNvPr>
          <p:cNvSpPr/>
          <p:nvPr userDrawn="1"/>
        </p:nvSpPr>
        <p:spPr>
          <a:xfrm>
            <a:off x="0" y="762000"/>
            <a:ext cx="9157686" cy="6096001"/>
          </a:xfrm>
          <a:prstGeom prst="rect">
            <a:avLst/>
          </a:prstGeom>
          <a:solidFill>
            <a:srgbClr val="0086B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6777"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Tab Title"/>
          <p:cNvSpPr>
            <a:spLocks noGrp="1"/>
          </p:cNvSpPr>
          <p:nvPr>
            <p:ph type="body" sz="quarter" idx="23" hasCustomPrompt="1"/>
          </p:nvPr>
        </p:nvSpPr>
        <p:spPr>
          <a:xfrm>
            <a:off x="344644" y="1147542"/>
            <a:ext cx="8454712" cy="446793"/>
          </a:xfrm>
          <a:prstGeom prst="rect">
            <a:avLst/>
          </a:prstGeom>
        </p:spPr>
        <p:txBody>
          <a:bodyPr>
            <a:noAutofit/>
          </a:bodyPr>
          <a:lstStyle>
            <a:lvl1pPr algn="ctr">
              <a:lnSpc>
                <a:spcPts val="2500"/>
              </a:lnSpc>
              <a:spcBef>
                <a:spcPts val="1200"/>
              </a:spcBef>
              <a:defRPr sz="2400" b="1">
                <a:solidFill>
                  <a:srgbClr val="0086B3"/>
                </a:solidFill>
                <a:latin typeface="Calibri" panose="020F0502020204030204" pitchFamily="34" charset="0"/>
                <a:ea typeface="Open Sans" pitchFamily="34" charset="0"/>
                <a:cs typeface="Calibri" panose="020F0502020204030204" pitchFamily="34" charset="0"/>
              </a:defRPr>
            </a:lvl1pPr>
            <a:lvl2pPr>
              <a:defRPr sz="1399">
                <a:latin typeface="Open Sans" pitchFamily="34" charset="0"/>
                <a:ea typeface="Open Sans" pitchFamily="34" charset="0"/>
                <a:cs typeface="Open Sans" pitchFamily="34" charset="0"/>
              </a:defRPr>
            </a:lvl2pPr>
            <a:lvl3pPr>
              <a:defRPr sz="1399">
                <a:latin typeface="Open Sans" pitchFamily="34" charset="0"/>
                <a:ea typeface="Open Sans" pitchFamily="34" charset="0"/>
                <a:cs typeface="Open Sans" pitchFamily="34" charset="0"/>
              </a:defRPr>
            </a:lvl3pPr>
            <a:lvl4pPr>
              <a:defRPr sz="1399">
                <a:latin typeface="Open Sans" pitchFamily="34" charset="0"/>
                <a:ea typeface="Open Sans" pitchFamily="34" charset="0"/>
                <a:cs typeface="Open Sans" pitchFamily="34" charset="0"/>
              </a:defRPr>
            </a:lvl4pPr>
            <a:lvl5pPr>
              <a:defRPr sz="1399">
                <a:latin typeface="Open Sans" pitchFamily="34" charset="0"/>
                <a:ea typeface="Open Sans" pitchFamily="34" charset="0"/>
                <a:cs typeface="Open Sans" pitchFamily="34" charset="0"/>
              </a:defRPr>
            </a:lvl5pPr>
          </a:lstStyle>
          <a:p>
            <a:pPr lvl="0"/>
            <a:r>
              <a:rPr lang="en-US" dirty="0"/>
              <a:t>TAB 1</a:t>
            </a:r>
          </a:p>
          <a:p>
            <a:pPr lvl="0"/>
            <a:endParaRPr lang="en-US" dirty="0"/>
          </a:p>
        </p:txBody>
      </p:sp>
      <p:sp>
        <p:nvSpPr>
          <p:cNvPr id="11" name="Text Placeholder">
            <a:extLst>
              <a:ext uri="{FF2B5EF4-FFF2-40B4-BE49-F238E27FC236}">
                <a16:creationId xmlns:a16="http://schemas.microsoft.com/office/drawing/2014/main" id="{F1DBE848-83BB-4E97-9B0C-0647EE6895BD}"/>
              </a:ext>
            </a:extLst>
          </p:cNvPr>
          <p:cNvSpPr>
            <a:spLocks noGrp="1"/>
          </p:cNvSpPr>
          <p:nvPr>
            <p:ph type="body" sz="quarter" idx="28"/>
          </p:nvPr>
        </p:nvSpPr>
        <p:spPr>
          <a:xfrm>
            <a:off x="344644" y="1753398"/>
            <a:ext cx="8454712" cy="2165463"/>
          </a:xfrm>
          <a:prstGeom prst="rect">
            <a:avLst/>
          </a:prstGeom>
        </p:spPr>
        <p:txBody>
          <a:bodyPr>
            <a:normAutofit/>
          </a:bodyPr>
          <a:lstStyle>
            <a:lvl1pPr algn="ctr">
              <a:lnSpc>
                <a:spcPts val="2300"/>
              </a:lnSpc>
              <a:spcBef>
                <a:spcPts val="1200"/>
              </a:spcBef>
              <a:spcAft>
                <a:spcPts val="0"/>
              </a:spcAft>
              <a:defRPr sz="2200">
                <a:latin typeface="Calibri" panose="020F0502020204030204" pitchFamily="34" charset="0"/>
                <a:ea typeface="Open Sans" pitchFamily="34" charset="0"/>
                <a:cs typeface="Calibri" panose="020F0502020204030204" pitchFamily="34" charset="0"/>
              </a:defRPr>
            </a:lvl1pPr>
            <a:lvl2pPr>
              <a:defRPr sz="1399">
                <a:latin typeface="Open Sans" pitchFamily="34" charset="0"/>
                <a:ea typeface="Open Sans" pitchFamily="34" charset="0"/>
                <a:cs typeface="Open Sans" pitchFamily="34" charset="0"/>
              </a:defRPr>
            </a:lvl2pPr>
            <a:lvl3pPr>
              <a:defRPr sz="1399">
                <a:latin typeface="Open Sans" pitchFamily="34" charset="0"/>
                <a:ea typeface="Open Sans" pitchFamily="34" charset="0"/>
                <a:cs typeface="Open Sans" pitchFamily="34" charset="0"/>
              </a:defRPr>
            </a:lvl3pPr>
            <a:lvl4pPr>
              <a:defRPr sz="1399">
                <a:latin typeface="Open Sans" pitchFamily="34" charset="0"/>
                <a:ea typeface="Open Sans" pitchFamily="34" charset="0"/>
                <a:cs typeface="Open Sans" pitchFamily="34" charset="0"/>
              </a:defRPr>
            </a:lvl4pPr>
            <a:lvl5pPr>
              <a:defRPr sz="1399">
                <a:latin typeface="Open Sans" pitchFamily="34" charset="0"/>
                <a:ea typeface="Open Sans" pitchFamily="34" charset="0"/>
                <a:cs typeface="Open Sans" pitchFamily="34" charset="0"/>
              </a:defRPr>
            </a:lvl5pPr>
          </a:lstStyle>
          <a:p>
            <a:pPr lvl="0"/>
            <a:endParaRPr lang="en-US" dirty="0"/>
          </a:p>
        </p:txBody>
      </p:sp>
      <p:sp>
        <p:nvSpPr>
          <p:cNvPr id="12" name="Tab 1">
            <a:extLst>
              <a:ext uri="{FF2B5EF4-FFF2-40B4-BE49-F238E27FC236}">
                <a16:creationId xmlns:a16="http://schemas.microsoft.com/office/drawing/2014/main" id="{13922C03-85BB-4284-B57A-A8A9A9AA23EB}"/>
              </a:ext>
            </a:extLst>
          </p:cNvPr>
          <p:cNvSpPr>
            <a:spLocks noGrp="1"/>
          </p:cNvSpPr>
          <p:nvPr>
            <p:ph type="body" sz="quarter" idx="20" hasCustomPrompt="1"/>
          </p:nvPr>
        </p:nvSpPr>
        <p:spPr>
          <a:xfrm>
            <a:off x="713541" y="3974357"/>
            <a:ext cx="1713260" cy="1713259"/>
          </a:xfrm>
          <a:prstGeom prst="ellipse">
            <a:avLst/>
          </a:prstGeom>
          <a:solidFill>
            <a:srgbClr val="00AEEF"/>
          </a:solidFill>
          <a:effectLst>
            <a:outerShdw blurRad="152400" dist="317500" dir="5400000" sx="90000" sy="-19000" rotWithShape="0">
              <a:prstClr val="black">
                <a:alpha val="15000"/>
              </a:prstClr>
            </a:outerShdw>
          </a:effectLst>
        </p:spPr>
        <p:txBody>
          <a:bodyPr anchor="ctr">
            <a:normAutofit/>
          </a:bodyPr>
          <a:lstStyle>
            <a:lvl1pPr algn="ctr">
              <a:lnSpc>
                <a:spcPts val="2500"/>
              </a:lnSpc>
              <a:spcBef>
                <a:spcPts val="1200"/>
              </a:spcBef>
              <a:defRPr sz="2200" b="1">
                <a:solidFill>
                  <a:schemeClr val="bg1"/>
                </a:solidFill>
                <a:latin typeface="Calibri" panose="020F0502020204030204" pitchFamily="34" charset="0"/>
                <a:ea typeface="Open Sans" pitchFamily="34" charset="0"/>
                <a:cs typeface="Calibri" panose="020F0502020204030204" pitchFamily="34" charset="0"/>
              </a:defRPr>
            </a:lvl1pPr>
          </a:lstStyle>
          <a:p>
            <a:pPr lvl="0"/>
            <a:r>
              <a:rPr lang="en-US" dirty="0"/>
              <a:t>Tab 1</a:t>
            </a:r>
          </a:p>
        </p:txBody>
      </p:sp>
      <p:sp>
        <p:nvSpPr>
          <p:cNvPr id="13" name="Tab 2">
            <a:extLst>
              <a:ext uri="{FF2B5EF4-FFF2-40B4-BE49-F238E27FC236}">
                <a16:creationId xmlns:a16="http://schemas.microsoft.com/office/drawing/2014/main" id="{92EA91B0-A8CC-4BCD-920E-280E25243BA4}"/>
              </a:ext>
            </a:extLst>
          </p:cNvPr>
          <p:cNvSpPr>
            <a:spLocks noGrp="1"/>
          </p:cNvSpPr>
          <p:nvPr>
            <p:ph type="body" sz="quarter" idx="25" hasCustomPrompt="1"/>
          </p:nvPr>
        </p:nvSpPr>
        <p:spPr>
          <a:xfrm>
            <a:off x="2720141" y="3974357"/>
            <a:ext cx="1713260" cy="1713259"/>
          </a:xfrm>
          <a:prstGeom prst="ellipse">
            <a:avLst/>
          </a:prstGeom>
          <a:solidFill>
            <a:srgbClr val="828282"/>
          </a:solidFill>
          <a:effectLst>
            <a:outerShdw blurRad="152400" dist="317500" dir="5400000" sx="90000" sy="-19000" rotWithShape="0">
              <a:prstClr val="black">
                <a:alpha val="15000"/>
              </a:prstClr>
            </a:outerShdw>
          </a:effectLst>
        </p:spPr>
        <p:txBody>
          <a:bodyPr anchor="ctr">
            <a:normAutofit/>
          </a:bodyPr>
          <a:lstStyle>
            <a:lvl1pPr algn="ctr">
              <a:lnSpc>
                <a:spcPts val="2500"/>
              </a:lnSpc>
              <a:spcBef>
                <a:spcPts val="1200"/>
              </a:spcBef>
              <a:defRPr sz="2200" b="1">
                <a:solidFill>
                  <a:schemeClr val="bg1"/>
                </a:solidFill>
                <a:latin typeface="Calibri" panose="020F0502020204030204" pitchFamily="34" charset="0"/>
                <a:ea typeface="Open Sans" pitchFamily="34" charset="0"/>
                <a:cs typeface="Calibri" panose="020F0502020204030204" pitchFamily="34" charset="0"/>
              </a:defRPr>
            </a:lvl1pPr>
          </a:lstStyle>
          <a:p>
            <a:pPr lvl="0"/>
            <a:r>
              <a:rPr lang="en-US" dirty="0"/>
              <a:t>Tab 2</a:t>
            </a:r>
          </a:p>
        </p:txBody>
      </p:sp>
      <p:sp>
        <p:nvSpPr>
          <p:cNvPr id="16" name="Tab 3">
            <a:extLst>
              <a:ext uri="{FF2B5EF4-FFF2-40B4-BE49-F238E27FC236}">
                <a16:creationId xmlns:a16="http://schemas.microsoft.com/office/drawing/2014/main" id="{DA880263-8A00-4D9F-AAA7-A89C6E237083}"/>
              </a:ext>
            </a:extLst>
          </p:cNvPr>
          <p:cNvSpPr>
            <a:spLocks noGrp="1"/>
          </p:cNvSpPr>
          <p:nvPr>
            <p:ph type="body" sz="quarter" idx="26" hasCustomPrompt="1"/>
          </p:nvPr>
        </p:nvSpPr>
        <p:spPr>
          <a:xfrm>
            <a:off x="4726741" y="3974357"/>
            <a:ext cx="1713260" cy="1713259"/>
          </a:xfrm>
          <a:prstGeom prst="ellipse">
            <a:avLst/>
          </a:prstGeom>
          <a:solidFill>
            <a:srgbClr val="828282"/>
          </a:solidFill>
          <a:effectLst>
            <a:outerShdw blurRad="152400" dist="317500" dir="5400000" sx="90000" sy="-19000" rotWithShape="0">
              <a:prstClr val="black">
                <a:alpha val="15000"/>
              </a:prstClr>
            </a:outerShdw>
          </a:effectLst>
        </p:spPr>
        <p:txBody>
          <a:bodyPr anchor="ctr">
            <a:normAutofit/>
          </a:bodyPr>
          <a:lstStyle>
            <a:lvl1pPr algn="ctr">
              <a:lnSpc>
                <a:spcPts val="2500"/>
              </a:lnSpc>
              <a:spcBef>
                <a:spcPts val="1200"/>
              </a:spcBef>
              <a:defRPr sz="2200" b="1">
                <a:solidFill>
                  <a:schemeClr val="bg1"/>
                </a:solidFill>
                <a:latin typeface="Calibri" panose="020F0502020204030204" pitchFamily="34" charset="0"/>
                <a:ea typeface="Open Sans" pitchFamily="34" charset="0"/>
                <a:cs typeface="Calibri" panose="020F0502020204030204" pitchFamily="34" charset="0"/>
              </a:defRPr>
            </a:lvl1pPr>
          </a:lstStyle>
          <a:p>
            <a:pPr lvl="0"/>
            <a:r>
              <a:rPr lang="en-US" dirty="0"/>
              <a:t>Tab 3</a:t>
            </a:r>
          </a:p>
        </p:txBody>
      </p:sp>
      <p:sp>
        <p:nvSpPr>
          <p:cNvPr id="19" name="Tab 4">
            <a:extLst>
              <a:ext uri="{FF2B5EF4-FFF2-40B4-BE49-F238E27FC236}">
                <a16:creationId xmlns:a16="http://schemas.microsoft.com/office/drawing/2014/main" id="{DF517D7A-8759-4320-A5D9-3956606DDC0C}"/>
              </a:ext>
            </a:extLst>
          </p:cNvPr>
          <p:cNvSpPr>
            <a:spLocks noGrp="1"/>
          </p:cNvSpPr>
          <p:nvPr>
            <p:ph type="body" sz="quarter" idx="27" hasCustomPrompt="1"/>
          </p:nvPr>
        </p:nvSpPr>
        <p:spPr>
          <a:xfrm>
            <a:off x="6733341" y="3974357"/>
            <a:ext cx="1713260" cy="1713259"/>
          </a:xfrm>
          <a:prstGeom prst="ellipse">
            <a:avLst/>
          </a:prstGeom>
          <a:solidFill>
            <a:srgbClr val="828282"/>
          </a:solidFill>
          <a:effectLst>
            <a:outerShdw blurRad="152400" dist="317500" dir="5400000" sx="90000" sy="-19000" rotWithShape="0">
              <a:prstClr val="black">
                <a:alpha val="15000"/>
              </a:prstClr>
            </a:outerShdw>
          </a:effectLst>
        </p:spPr>
        <p:txBody>
          <a:bodyPr anchor="ctr">
            <a:normAutofit/>
          </a:bodyPr>
          <a:lstStyle>
            <a:lvl1pPr algn="ctr">
              <a:lnSpc>
                <a:spcPts val="2500"/>
              </a:lnSpc>
              <a:spcBef>
                <a:spcPts val="1200"/>
              </a:spcBef>
              <a:defRPr sz="2200" b="1">
                <a:solidFill>
                  <a:schemeClr val="bg1"/>
                </a:solidFill>
                <a:latin typeface="Calibri" panose="020F0502020204030204" pitchFamily="34" charset="0"/>
                <a:ea typeface="Open Sans" pitchFamily="34" charset="0"/>
                <a:cs typeface="Calibri" panose="020F0502020204030204" pitchFamily="34" charset="0"/>
              </a:defRPr>
            </a:lvl1pPr>
          </a:lstStyle>
          <a:p>
            <a:pPr lvl="0"/>
            <a:r>
              <a:rPr lang="en-US" dirty="0"/>
              <a:t>Tab 4</a:t>
            </a:r>
          </a:p>
        </p:txBody>
      </p:sp>
      <p:sp>
        <p:nvSpPr>
          <p:cNvPr id="9" name="Title">
            <a:extLst>
              <a:ext uri="{FF2B5EF4-FFF2-40B4-BE49-F238E27FC236}">
                <a16:creationId xmlns:a16="http://schemas.microsoft.com/office/drawing/2014/main" id="{98CA39F4-FD02-42D9-B278-3FEB9EF5F235}"/>
              </a:ext>
            </a:extLst>
          </p:cNvPr>
          <p:cNvSpPr>
            <a:spLocks noGrp="1"/>
          </p:cNvSpPr>
          <p:nvPr>
            <p:ph type="body" sz="quarter" idx="29" hasCustomPrompt="1"/>
          </p:nvPr>
        </p:nvSpPr>
        <p:spPr>
          <a:xfrm>
            <a:off x="231498" y="331159"/>
            <a:ext cx="8912502" cy="392741"/>
          </a:xfrm>
          <a:prstGeom prst="rect">
            <a:avLst/>
          </a:prstGeom>
        </p:spPr>
        <p:txBody>
          <a:bodyPr/>
          <a:lstStyle>
            <a:lvl1pPr>
              <a:defRPr sz="2200" b="1">
                <a:latin typeface="Calibri" panose="020F0502020204030204" pitchFamily="34" charset="0"/>
                <a:ea typeface="Open Sans" panose="020B0606030504020204" pitchFamily="34" charset="0"/>
                <a:cs typeface="Calibri" panose="020F0502020204030204" pitchFamily="34" charset="0"/>
              </a:defRPr>
            </a:lvl1pPr>
          </a:lstStyle>
          <a:p>
            <a:pPr lvl="0"/>
            <a:r>
              <a:rPr lang="en-US" dirty="0"/>
              <a:t>Type in Screen Title</a:t>
            </a:r>
          </a:p>
        </p:txBody>
      </p:sp>
    </p:spTree>
    <p:custDataLst>
      <p:tags r:id="rId1"/>
    </p:custDataLst>
    <p:extLst>
      <p:ext uri="{BB962C8B-B14F-4D97-AF65-F5344CB8AC3E}">
        <p14:creationId xmlns:p14="http://schemas.microsoft.com/office/powerpoint/2010/main" val="1725391096"/>
      </p:ext>
    </p:extLst>
  </p:cSld>
  <p:clrMapOvr>
    <a:masterClrMapping/>
  </p:clrMapOvr>
  <p:extLst>
    <p:ext uri="{DCECCB84-F9BA-43D5-87BE-67443E8EF086}">
      <p15:sldGuideLst xmlns:p15="http://schemas.microsoft.com/office/powerpoint/2012/main">
        <p15:guide id="1" orient="horz" pos="818">
          <p15:clr>
            <a:srgbClr val="FBAE40"/>
          </p15:clr>
        </p15:guide>
        <p15:guide id="2" pos="288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ircular Tabs: TAB 2">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3B742419-0791-48C8-9183-78D75470B061}"/>
              </a:ext>
            </a:extLst>
          </p:cNvPr>
          <p:cNvSpPr/>
          <p:nvPr userDrawn="1"/>
        </p:nvSpPr>
        <p:spPr>
          <a:xfrm>
            <a:off x="0" y="762000"/>
            <a:ext cx="9157686" cy="6096001"/>
          </a:xfrm>
          <a:prstGeom prst="rect">
            <a:avLst/>
          </a:prstGeom>
          <a:solidFill>
            <a:srgbClr val="0086B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6777"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Tab Title"/>
          <p:cNvSpPr>
            <a:spLocks noGrp="1"/>
          </p:cNvSpPr>
          <p:nvPr>
            <p:ph type="body" sz="quarter" idx="23" hasCustomPrompt="1"/>
          </p:nvPr>
        </p:nvSpPr>
        <p:spPr>
          <a:xfrm>
            <a:off x="344644" y="1147542"/>
            <a:ext cx="8454712" cy="446793"/>
          </a:xfrm>
          <a:prstGeom prst="rect">
            <a:avLst/>
          </a:prstGeom>
        </p:spPr>
        <p:txBody>
          <a:bodyPr>
            <a:noAutofit/>
          </a:bodyPr>
          <a:lstStyle>
            <a:lvl1pPr algn="ctr">
              <a:lnSpc>
                <a:spcPts val="2500"/>
              </a:lnSpc>
              <a:spcBef>
                <a:spcPts val="1200"/>
              </a:spcBef>
              <a:defRPr sz="2400" b="1">
                <a:solidFill>
                  <a:srgbClr val="0086B3"/>
                </a:solidFill>
                <a:latin typeface="Calibri" panose="020F0502020204030204" pitchFamily="34" charset="0"/>
                <a:ea typeface="Open Sans" pitchFamily="34" charset="0"/>
                <a:cs typeface="Calibri" panose="020F0502020204030204" pitchFamily="34" charset="0"/>
              </a:defRPr>
            </a:lvl1pPr>
            <a:lvl2pPr>
              <a:defRPr sz="1399">
                <a:latin typeface="Open Sans" pitchFamily="34" charset="0"/>
                <a:ea typeface="Open Sans" pitchFamily="34" charset="0"/>
                <a:cs typeface="Open Sans" pitchFamily="34" charset="0"/>
              </a:defRPr>
            </a:lvl2pPr>
            <a:lvl3pPr>
              <a:defRPr sz="1399">
                <a:latin typeface="Open Sans" pitchFamily="34" charset="0"/>
                <a:ea typeface="Open Sans" pitchFamily="34" charset="0"/>
                <a:cs typeface="Open Sans" pitchFamily="34" charset="0"/>
              </a:defRPr>
            </a:lvl3pPr>
            <a:lvl4pPr>
              <a:defRPr sz="1399">
                <a:latin typeface="Open Sans" pitchFamily="34" charset="0"/>
                <a:ea typeface="Open Sans" pitchFamily="34" charset="0"/>
                <a:cs typeface="Open Sans" pitchFamily="34" charset="0"/>
              </a:defRPr>
            </a:lvl4pPr>
            <a:lvl5pPr>
              <a:defRPr sz="1399">
                <a:latin typeface="Open Sans" pitchFamily="34" charset="0"/>
                <a:ea typeface="Open Sans" pitchFamily="34" charset="0"/>
                <a:cs typeface="Open Sans" pitchFamily="34" charset="0"/>
              </a:defRPr>
            </a:lvl5pPr>
          </a:lstStyle>
          <a:p>
            <a:pPr lvl="0"/>
            <a:r>
              <a:rPr lang="en-US" dirty="0"/>
              <a:t>TAB 2</a:t>
            </a:r>
          </a:p>
          <a:p>
            <a:pPr lvl="0"/>
            <a:endParaRPr lang="en-US" dirty="0"/>
          </a:p>
        </p:txBody>
      </p:sp>
      <p:sp>
        <p:nvSpPr>
          <p:cNvPr id="11" name="Text Placeholder">
            <a:extLst>
              <a:ext uri="{FF2B5EF4-FFF2-40B4-BE49-F238E27FC236}">
                <a16:creationId xmlns:a16="http://schemas.microsoft.com/office/drawing/2014/main" id="{F1DBE848-83BB-4E97-9B0C-0647EE6895BD}"/>
              </a:ext>
            </a:extLst>
          </p:cNvPr>
          <p:cNvSpPr>
            <a:spLocks noGrp="1"/>
          </p:cNvSpPr>
          <p:nvPr>
            <p:ph type="body" sz="quarter" idx="28"/>
          </p:nvPr>
        </p:nvSpPr>
        <p:spPr>
          <a:xfrm>
            <a:off x="344644" y="1753398"/>
            <a:ext cx="8454712" cy="2165463"/>
          </a:xfrm>
          <a:prstGeom prst="rect">
            <a:avLst/>
          </a:prstGeom>
        </p:spPr>
        <p:txBody>
          <a:bodyPr>
            <a:normAutofit/>
          </a:bodyPr>
          <a:lstStyle>
            <a:lvl1pPr algn="ctr">
              <a:lnSpc>
                <a:spcPts val="2300"/>
              </a:lnSpc>
              <a:spcBef>
                <a:spcPts val="1200"/>
              </a:spcBef>
              <a:spcAft>
                <a:spcPts val="0"/>
              </a:spcAft>
              <a:defRPr sz="2200">
                <a:latin typeface="Calibri" panose="020F0502020204030204" pitchFamily="34" charset="0"/>
                <a:ea typeface="Open Sans" pitchFamily="34" charset="0"/>
                <a:cs typeface="Calibri" panose="020F0502020204030204" pitchFamily="34" charset="0"/>
              </a:defRPr>
            </a:lvl1pPr>
            <a:lvl2pPr>
              <a:defRPr sz="1399">
                <a:latin typeface="Open Sans" pitchFamily="34" charset="0"/>
                <a:ea typeface="Open Sans" pitchFamily="34" charset="0"/>
                <a:cs typeface="Open Sans" pitchFamily="34" charset="0"/>
              </a:defRPr>
            </a:lvl2pPr>
            <a:lvl3pPr>
              <a:defRPr sz="1399">
                <a:latin typeface="Open Sans" pitchFamily="34" charset="0"/>
                <a:ea typeface="Open Sans" pitchFamily="34" charset="0"/>
                <a:cs typeface="Open Sans" pitchFamily="34" charset="0"/>
              </a:defRPr>
            </a:lvl3pPr>
            <a:lvl4pPr>
              <a:defRPr sz="1399">
                <a:latin typeface="Open Sans" pitchFamily="34" charset="0"/>
                <a:ea typeface="Open Sans" pitchFamily="34" charset="0"/>
                <a:cs typeface="Open Sans" pitchFamily="34" charset="0"/>
              </a:defRPr>
            </a:lvl4pPr>
            <a:lvl5pPr>
              <a:defRPr sz="1399">
                <a:latin typeface="Open Sans" pitchFamily="34" charset="0"/>
                <a:ea typeface="Open Sans" pitchFamily="34" charset="0"/>
                <a:cs typeface="Open Sans" pitchFamily="34" charset="0"/>
              </a:defRPr>
            </a:lvl5pPr>
          </a:lstStyle>
          <a:p>
            <a:pPr lvl="0"/>
            <a:endParaRPr lang="en-US" dirty="0"/>
          </a:p>
        </p:txBody>
      </p:sp>
      <p:sp>
        <p:nvSpPr>
          <p:cNvPr id="12" name="Tab 1">
            <a:extLst>
              <a:ext uri="{FF2B5EF4-FFF2-40B4-BE49-F238E27FC236}">
                <a16:creationId xmlns:a16="http://schemas.microsoft.com/office/drawing/2014/main" id="{13922C03-85BB-4284-B57A-A8A9A9AA23EB}"/>
              </a:ext>
            </a:extLst>
          </p:cNvPr>
          <p:cNvSpPr>
            <a:spLocks noGrp="1"/>
          </p:cNvSpPr>
          <p:nvPr>
            <p:ph type="body" sz="quarter" idx="20" hasCustomPrompt="1"/>
          </p:nvPr>
        </p:nvSpPr>
        <p:spPr>
          <a:xfrm>
            <a:off x="713541" y="3974357"/>
            <a:ext cx="1713260" cy="1713259"/>
          </a:xfrm>
          <a:prstGeom prst="ellipse">
            <a:avLst/>
          </a:prstGeom>
          <a:solidFill>
            <a:srgbClr val="5A5A5A"/>
          </a:solidFill>
          <a:effectLst>
            <a:outerShdw blurRad="152400" dist="317500" dir="5400000" sx="90000" sy="-19000" rotWithShape="0">
              <a:prstClr val="black">
                <a:alpha val="15000"/>
              </a:prstClr>
            </a:outerShdw>
          </a:effectLst>
        </p:spPr>
        <p:txBody>
          <a:bodyPr anchor="ctr">
            <a:normAutofit/>
          </a:bodyPr>
          <a:lstStyle>
            <a:lvl1pPr algn="ctr">
              <a:lnSpc>
                <a:spcPts val="2500"/>
              </a:lnSpc>
              <a:spcBef>
                <a:spcPts val="1200"/>
              </a:spcBef>
              <a:defRPr sz="2200" b="1">
                <a:solidFill>
                  <a:schemeClr val="bg1"/>
                </a:solidFill>
                <a:latin typeface="Calibri" panose="020F0502020204030204" pitchFamily="34" charset="0"/>
                <a:ea typeface="Open Sans" pitchFamily="34" charset="0"/>
                <a:cs typeface="Calibri" panose="020F0502020204030204" pitchFamily="34" charset="0"/>
              </a:defRPr>
            </a:lvl1pPr>
          </a:lstStyle>
          <a:p>
            <a:pPr lvl="0"/>
            <a:r>
              <a:rPr lang="en-US" dirty="0"/>
              <a:t>Tab 1</a:t>
            </a:r>
          </a:p>
        </p:txBody>
      </p:sp>
      <p:sp>
        <p:nvSpPr>
          <p:cNvPr id="13" name="Tab 2">
            <a:extLst>
              <a:ext uri="{FF2B5EF4-FFF2-40B4-BE49-F238E27FC236}">
                <a16:creationId xmlns:a16="http://schemas.microsoft.com/office/drawing/2014/main" id="{92EA91B0-A8CC-4BCD-920E-280E25243BA4}"/>
              </a:ext>
            </a:extLst>
          </p:cNvPr>
          <p:cNvSpPr>
            <a:spLocks noGrp="1"/>
          </p:cNvSpPr>
          <p:nvPr>
            <p:ph type="body" sz="quarter" idx="25" hasCustomPrompt="1"/>
          </p:nvPr>
        </p:nvSpPr>
        <p:spPr>
          <a:xfrm>
            <a:off x="2720141" y="3974357"/>
            <a:ext cx="1713260" cy="1713259"/>
          </a:xfrm>
          <a:prstGeom prst="ellipse">
            <a:avLst/>
          </a:prstGeom>
          <a:solidFill>
            <a:srgbClr val="00AEEF"/>
          </a:solidFill>
          <a:effectLst>
            <a:outerShdw blurRad="152400" dist="317500" dir="5400000" sx="90000" sy="-19000" rotWithShape="0">
              <a:prstClr val="black">
                <a:alpha val="15000"/>
              </a:prstClr>
            </a:outerShdw>
          </a:effectLst>
        </p:spPr>
        <p:txBody>
          <a:bodyPr anchor="ctr">
            <a:normAutofit/>
          </a:bodyPr>
          <a:lstStyle>
            <a:lvl1pPr algn="ctr">
              <a:lnSpc>
                <a:spcPts val="2500"/>
              </a:lnSpc>
              <a:spcBef>
                <a:spcPts val="1200"/>
              </a:spcBef>
              <a:defRPr sz="2200" b="1">
                <a:solidFill>
                  <a:schemeClr val="bg1"/>
                </a:solidFill>
                <a:latin typeface="Calibri" panose="020F0502020204030204" pitchFamily="34" charset="0"/>
                <a:ea typeface="Open Sans" pitchFamily="34" charset="0"/>
                <a:cs typeface="Calibri" panose="020F0502020204030204" pitchFamily="34" charset="0"/>
              </a:defRPr>
            </a:lvl1pPr>
          </a:lstStyle>
          <a:p>
            <a:pPr lvl="0"/>
            <a:r>
              <a:rPr lang="en-US" dirty="0"/>
              <a:t>Tab 2</a:t>
            </a:r>
          </a:p>
        </p:txBody>
      </p:sp>
      <p:sp>
        <p:nvSpPr>
          <p:cNvPr id="16" name="Tab 3">
            <a:extLst>
              <a:ext uri="{FF2B5EF4-FFF2-40B4-BE49-F238E27FC236}">
                <a16:creationId xmlns:a16="http://schemas.microsoft.com/office/drawing/2014/main" id="{DA880263-8A00-4D9F-AAA7-A89C6E237083}"/>
              </a:ext>
            </a:extLst>
          </p:cNvPr>
          <p:cNvSpPr>
            <a:spLocks noGrp="1"/>
          </p:cNvSpPr>
          <p:nvPr>
            <p:ph type="body" sz="quarter" idx="26" hasCustomPrompt="1"/>
          </p:nvPr>
        </p:nvSpPr>
        <p:spPr>
          <a:xfrm>
            <a:off x="4726741" y="3974357"/>
            <a:ext cx="1713260" cy="1713259"/>
          </a:xfrm>
          <a:prstGeom prst="ellipse">
            <a:avLst/>
          </a:prstGeom>
          <a:solidFill>
            <a:srgbClr val="828282"/>
          </a:solidFill>
          <a:effectLst>
            <a:outerShdw blurRad="152400" dist="317500" dir="5400000" sx="90000" sy="-19000" rotWithShape="0">
              <a:prstClr val="black">
                <a:alpha val="15000"/>
              </a:prstClr>
            </a:outerShdw>
          </a:effectLst>
        </p:spPr>
        <p:txBody>
          <a:bodyPr anchor="ctr">
            <a:normAutofit/>
          </a:bodyPr>
          <a:lstStyle>
            <a:lvl1pPr algn="ctr">
              <a:lnSpc>
                <a:spcPts val="2500"/>
              </a:lnSpc>
              <a:spcBef>
                <a:spcPts val="1200"/>
              </a:spcBef>
              <a:defRPr sz="2200" b="1">
                <a:solidFill>
                  <a:schemeClr val="bg1"/>
                </a:solidFill>
                <a:latin typeface="Calibri" panose="020F0502020204030204" pitchFamily="34" charset="0"/>
                <a:ea typeface="Open Sans" pitchFamily="34" charset="0"/>
                <a:cs typeface="Calibri" panose="020F0502020204030204" pitchFamily="34" charset="0"/>
              </a:defRPr>
            </a:lvl1pPr>
          </a:lstStyle>
          <a:p>
            <a:pPr lvl="0"/>
            <a:r>
              <a:rPr lang="en-US" dirty="0"/>
              <a:t>Tab 3</a:t>
            </a:r>
          </a:p>
        </p:txBody>
      </p:sp>
      <p:sp>
        <p:nvSpPr>
          <p:cNvPr id="19" name="Tab 4">
            <a:extLst>
              <a:ext uri="{FF2B5EF4-FFF2-40B4-BE49-F238E27FC236}">
                <a16:creationId xmlns:a16="http://schemas.microsoft.com/office/drawing/2014/main" id="{DF517D7A-8759-4320-A5D9-3956606DDC0C}"/>
              </a:ext>
            </a:extLst>
          </p:cNvPr>
          <p:cNvSpPr>
            <a:spLocks noGrp="1"/>
          </p:cNvSpPr>
          <p:nvPr>
            <p:ph type="body" sz="quarter" idx="27" hasCustomPrompt="1"/>
          </p:nvPr>
        </p:nvSpPr>
        <p:spPr>
          <a:xfrm>
            <a:off x="6733341" y="3974357"/>
            <a:ext cx="1713260" cy="1713259"/>
          </a:xfrm>
          <a:prstGeom prst="ellipse">
            <a:avLst/>
          </a:prstGeom>
          <a:solidFill>
            <a:srgbClr val="828282"/>
          </a:solidFill>
          <a:effectLst>
            <a:outerShdw blurRad="152400" dist="317500" dir="5400000" sx="90000" sy="-19000" rotWithShape="0">
              <a:prstClr val="black">
                <a:alpha val="15000"/>
              </a:prstClr>
            </a:outerShdw>
          </a:effectLst>
        </p:spPr>
        <p:txBody>
          <a:bodyPr anchor="ctr">
            <a:normAutofit/>
          </a:bodyPr>
          <a:lstStyle>
            <a:lvl1pPr algn="ctr">
              <a:lnSpc>
                <a:spcPts val="2500"/>
              </a:lnSpc>
              <a:spcBef>
                <a:spcPts val="1200"/>
              </a:spcBef>
              <a:defRPr sz="2200" b="1">
                <a:solidFill>
                  <a:schemeClr val="bg1"/>
                </a:solidFill>
                <a:latin typeface="Calibri" panose="020F0502020204030204" pitchFamily="34" charset="0"/>
                <a:ea typeface="Open Sans" pitchFamily="34" charset="0"/>
                <a:cs typeface="Calibri" panose="020F0502020204030204" pitchFamily="34" charset="0"/>
              </a:defRPr>
            </a:lvl1pPr>
          </a:lstStyle>
          <a:p>
            <a:pPr lvl="0"/>
            <a:r>
              <a:rPr lang="en-US" dirty="0"/>
              <a:t>Tab 4</a:t>
            </a:r>
          </a:p>
        </p:txBody>
      </p:sp>
      <p:sp>
        <p:nvSpPr>
          <p:cNvPr id="9" name="Title">
            <a:extLst>
              <a:ext uri="{FF2B5EF4-FFF2-40B4-BE49-F238E27FC236}">
                <a16:creationId xmlns:a16="http://schemas.microsoft.com/office/drawing/2014/main" id="{98CA39F4-FD02-42D9-B278-3FEB9EF5F235}"/>
              </a:ext>
            </a:extLst>
          </p:cNvPr>
          <p:cNvSpPr>
            <a:spLocks noGrp="1"/>
          </p:cNvSpPr>
          <p:nvPr>
            <p:ph type="body" sz="quarter" idx="29" hasCustomPrompt="1"/>
          </p:nvPr>
        </p:nvSpPr>
        <p:spPr>
          <a:xfrm>
            <a:off x="231498" y="331159"/>
            <a:ext cx="8912502" cy="392741"/>
          </a:xfrm>
          <a:prstGeom prst="rect">
            <a:avLst/>
          </a:prstGeom>
        </p:spPr>
        <p:txBody>
          <a:bodyPr/>
          <a:lstStyle>
            <a:lvl1pPr>
              <a:defRPr sz="2200" b="1">
                <a:latin typeface="Calibri" panose="020F0502020204030204" pitchFamily="34" charset="0"/>
                <a:ea typeface="Open Sans" panose="020B0606030504020204" pitchFamily="34" charset="0"/>
                <a:cs typeface="Calibri" panose="020F0502020204030204" pitchFamily="34" charset="0"/>
              </a:defRPr>
            </a:lvl1pPr>
          </a:lstStyle>
          <a:p>
            <a:pPr lvl="0"/>
            <a:r>
              <a:rPr lang="en-US" dirty="0"/>
              <a:t>Type in Screen Title</a:t>
            </a:r>
          </a:p>
        </p:txBody>
      </p:sp>
    </p:spTree>
    <p:custDataLst>
      <p:tags r:id="rId1"/>
    </p:custDataLst>
    <p:extLst>
      <p:ext uri="{BB962C8B-B14F-4D97-AF65-F5344CB8AC3E}">
        <p14:creationId xmlns:p14="http://schemas.microsoft.com/office/powerpoint/2010/main" val="909703472"/>
      </p:ext>
    </p:extLst>
  </p:cSld>
  <p:clrMapOvr>
    <a:masterClrMapping/>
  </p:clrMapOvr>
  <p:extLst>
    <p:ext uri="{DCECCB84-F9BA-43D5-87BE-67443E8EF086}">
      <p15:sldGuideLst xmlns:p15="http://schemas.microsoft.com/office/powerpoint/2012/main">
        <p15:guide id="1" orient="horz" pos="818">
          <p15:clr>
            <a:srgbClr val="FBAE40"/>
          </p15:clr>
        </p15:guide>
        <p15:guide id="2" pos="288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Circular Tabs: TAB 2">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3B742419-0791-48C8-9183-78D75470B061}"/>
              </a:ext>
            </a:extLst>
          </p:cNvPr>
          <p:cNvSpPr/>
          <p:nvPr userDrawn="1"/>
        </p:nvSpPr>
        <p:spPr>
          <a:xfrm>
            <a:off x="0" y="762000"/>
            <a:ext cx="9157686" cy="6096001"/>
          </a:xfrm>
          <a:prstGeom prst="rect">
            <a:avLst/>
          </a:prstGeom>
          <a:solidFill>
            <a:srgbClr val="0086B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6777"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Tab Title"/>
          <p:cNvSpPr>
            <a:spLocks noGrp="1"/>
          </p:cNvSpPr>
          <p:nvPr>
            <p:ph type="body" sz="quarter" idx="23" hasCustomPrompt="1"/>
          </p:nvPr>
        </p:nvSpPr>
        <p:spPr>
          <a:xfrm>
            <a:off x="344644" y="1147542"/>
            <a:ext cx="8454712" cy="446793"/>
          </a:xfrm>
          <a:prstGeom prst="rect">
            <a:avLst/>
          </a:prstGeom>
        </p:spPr>
        <p:txBody>
          <a:bodyPr>
            <a:noAutofit/>
          </a:bodyPr>
          <a:lstStyle>
            <a:lvl1pPr algn="ctr">
              <a:lnSpc>
                <a:spcPts val="2500"/>
              </a:lnSpc>
              <a:spcBef>
                <a:spcPts val="1200"/>
              </a:spcBef>
              <a:defRPr sz="2400" b="1">
                <a:solidFill>
                  <a:srgbClr val="0086B3"/>
                </a:solidFill>
                <a:latin typeface="Calibri" panose="020F0502020204030204" pitchFamily="34" charset="0"/>
                <a:ea typeface="Open Sans" pitchFamily="34" charset="0"/>
                <a:cs typeface="Calibri" panose="020F0502020204030204" pitchFamily="34" charset="0"/>
              </a:defRPr>
            </a:lvl1pPr>
            <a:lvl2pPr>
              <a:defRPr sz="1399">
                <a:latin typeface="Open Sans" pitchFamily="34" charset="0"/>
                <a:ea typeface="Open Sans" pitchFamily="34" charset="0"/>
                <a:cs typeface="Open Sans" pitchFamily="34" charset="0"/>
              </a:defRPr>
            </a:lvl2pPr>
            <a:lvl3pPr>
              <a:defRPr sz="1399">
                <a:latin typeface="Open Sans" pitchFamily="34" charset="0"/>
                <a:ea typeface="Open Sans" pitchFamily="34" charset="0"/>
                <a:cs typeface="Open Sans" pitchFamily="34" charset="0"/>
              </a:defRPr>
            </a:lvl3pPr>
            <a:lvl4pPr>
              <a:defRPr sz="1399">
                <a:latin typeface="Open Sans" pitchFamily="34" charset="0"/>
                <a:ea typeface="Open Sans" pitchFamily="34" charset="0"/>
                <a:cs typeface="Open Sans" pitchFamily="34" charset="0"/>
              </a:defRPr>
            </a:lvl4pPr>
            <a:lvl5pPr>
              <a:defRPr sz="1399">
                <a:latin typeface="Open Sans" pitchFamily="34" charset="0"/>
                <a:ea typeface="Open Sans" pitchFamily="34" charset="0"/>
                <a:cs typeface="Open Sans" pitchFamily="34" charset="0"/>
              </a:defRPr>
            </a:lvl5pPr>
          </a:lstStyle>
          <a:p>
            <a:pPr lvl="0"/>
            <a:r>
              <a:rPr lang="en-US" dirty="0"/>
              <a:t>TAB 3</a:t>
            </a:r>
          </a:p>
          <a:p>
            <a:pPr lvl="0"/>
            <a:endParaRPr lang="en-US" dirty="0"/>
          </a:p>
        </p:txBody>
      </p:sp>
      <p:sp>
        <p:nvSpPr>
          <p:cNvPr id="11" name="Text Placeholder">
            <a:extLst>
              <a:ext uri="{FF2B5EF4-FFF2-40B4-BE49-F238E27FC236}">
                <a16:creationId xmlns:a16="http://schemas.microsoft.com/office/drawing/2014/main" id="{F1DBE848-83BB-4E97-9B0C-0647EE6895BD}"/>
              </a:ext>
            </a:extLst>
          </p:cNvPr>
          <p:cNvSpPr>
            <a:spLocks noGrp="1"/>
          </p:cNvSpPr>
          <p:nvPr>
            <p:ph type="body" sz="quarter" idx="28"/>
          </p:nvPr>
        </p:nvSpPr>
        <p:spPr>
          <a:xfrm>
            <a:off x="344644" y="1753398"/>
            <a:ext cx="8454712" cy="2165463"/>
          </a:xfrm>
          <a:prstGeom prst="rect">
            <a:avLst/>
          </a:prstGeom>
        </p:spPr>
        <p:txBody>
          <a:bodyPr>
            <a:normAutofit/>
          </a:bodyPr>
          <a:lstStyle>
            <a:lvl1pPr algn="ctr">
              <a:lnSpc>
                <a:spcPts val="2300"/>
              </a:lnSpc>
              <a:spcBef>
                <a:spcPts val="1200"/>
              </a:spcBef>
              <a:spcAft>
                <a:spcPts val="0"/>
              </a:spcAft>
              <a:defRPr sz="2200">
                <a:latin typeface="Calibri" panose="020F0502020204030204" pitchFamily="34" charset="0"/>
                <a:ea typeface="Open Sans" pitchFamily="34" charset="0"/>
                <a:cs typeface="Calibri" panose="020F0502020204030204" pitchFamily="34" charset="0"/>
              </a:defRPr>
            </a:lvl1pPr>
            <a:lvl2pPr>
              <a:defRPr sz="1399">
                <a:latin typeface="Open Sans" pitchFamily="34" charset="0"/>
                <a:ea typeface="Open Sans" pitchFamily="34" charset="0"/>
                <a:cs typeface="Open Sans" pitchFamily="34" charset="0"/>
              </a:defRPr>
            </a:lvl2pPr>
            <a:lvl3pPr>
              <a:defRPr sz="1399">
                <a:latin typeface="Open Sans" pitchFamily="34" charset="0"/>
                <a:ea typeface="Open Sans" pitchFamily="34" charset="0"/>
                <a:cs typeface="Open Sans" pitchFamily="34" charset="0"/>
              </a:defRPr>
            </a:lvl3pPr>
            <a:lvl4pPr>
              <a:defRPr sz="1399">
                <a:latin typeface="Open Sans" pitchFamily="34" charset="0"/>
                <a:ea typeface="Open Sans" pitchFamily="34" charset="0"/>
                <a:cs typeface="Open Sans" pitchFamily="34" charset="0"/>
              </a:defRPr>
            </a:lvl4pPr>
            <a:lvl5pPr>
              <a:defRPr sz="1399">
                <a:latin typeface="Open Sans" pitchFamily="34" charset="0"/>
                <a:ea typeface="Open Sans" pitchFamily="34" charset="0"/>
                <a:cs typeface="Open Sans" pitchFamily="34" charset="0"/>
              </a:defRPr>
            </a:lvl5pPr>
          </a:lstStyle>
          <a:p>
            <a:pPr lvl="0"/>
            <a:endParaRPr lang="en-US" dirty="0"/>
          </a:p>
        </p:txBody>
      </p:sp>
      <p:sp>
        <p:nvSpPr>
          <p:cNvPr id="12" name="Tab 1">
            <a:extLst>
              <a:ext uri="{FF2B5EF4-FFF2-40B4-BE49-F238E27FC236}">
                <a16:creationId xmlns:a16="http://schemas.microsoft.com/office/drawing/2014/main" id="{13922C03-85BB-4284-B57A-A8A9A9AA23EB}"/>
              </a:ext>
            </a:extLst>
          </p:cNvPr>
          <p:cNvSpPr>
            <a:spLocks noGrp="1"/>
          </p:cNvSpPr>
          <p:nvPr>
            <p:ph type="body" sz="quarter" idx="20" hasCustomPrompt="1"/>
          </p:nvPr>
        </p:nvSpPr>
        <p:spPr>
          <a:xfrm>
            <a:off x="713541" y="3974357"/>
            <a:ext cx="1713260" cy="1713259"/>
          </a:xfrm>
          <a:prstGeom prst="ellipse">
            <a:avLst/>
          </a:prstGeom>
          <a:solidFill>
            <a:srgbClr val="5A5A5A"/>
          </a:solidFill>
          <a:effectLst>
            <a:outerShdw blurRad="152400" dist="317500" dir="5400000" sx="90000" sy="-19000" rotWithShape="0">
              <a:prstClr val="black">
                <a:alpha val="15000"/>
              </a:prstClr>
            </a:outerShdw>
          </a:effectLst>
        </p:spPr>
        <p:txBody>
          <a:bodyPr anchor="ctr">
            <a:normAutofit/>
          </a:bodyPr>
          <a:lstStyle>
            <a:lvl1pPr algn="ctr">
              <a:lnSpc>
                <a:spcPts val="2500"/>
              </a:lnSpc>
              <a:spcBef>
                <a:spcPts val="1200"/>
              </a:spcBef>
              <a:defRPr sz="2200" b="1">
                <a:solidFill>
                  <a:schemeClr val="bg1"/>
                </a:solidFill>
                <a:latin typeface="Calibri" panose="020F0502020204030204" pitchFamily="34" charset="0"/>
                <a:ea typeface="Open Sans" pitchFamily="34" charset="0"/>
                <a:cs typeface="Calibri" panose="020F0502020204030204" pitchFamily="34" charset="0"/>
              </a:defRPr>
            </a:lvl1pPr>
          </a:lstStyle>
          <a:p>
            <a:pPr lvl="0"/>
            <a:r>
              <a:rPr lang="en-US" dirty="0"/>
              <a:t>Tab 1</a:t>
            </a:r>
          </a:p>
        </p:txBody>
      </p:sp>
      <p:sp>
        <p:nvSpPr>
          <p:cNvPr id="13" name="Tab 2">
            <a:extLst>
              <a:ext uri="{FF2B5EF4-FFF2-40B4-BE49-F238E27FC236}">
                <a16:creationId xmlns:a16="http://schemas.microsoft.com/office/drawing/2014/main" id="{92EA91B0-A8CC-4BCD-920E-280E25243BA4}"/>
              </a:ext>
            </a:extLst>
          </p:cNvPr>
          <p:cNvSpPr>
            <a:spLocks noGrp="1"/>
          </p:cNvSpPr>
          <p:nvPr>
            <p:ph type="body" sz="quarter" idx="25" hasCustomPrompt="1"/>
          </p:nvPr>
        </p:nvSpPr>
        <p:spPr>
          <a:xfrm>
            <a:off x="2720141" y="3974357"/>
            <a:ext cx="1713260" cy="1713259"/>
          </a:xfrm>
          <a:prstGeom prst="ellipse">
            <a:avLst/>
          </a:prstGeom>
          <a:solidFill>
            <a:srgbClr val="5A5A5A"/>
          </a:solidFill>
          <a:effectLst>
            <a:outerShdw blurRad="152400" dist="317500" dir="5400000" sx="90000" sy="-19000" rotWithShape="0">
              <a:prstClr val="black">
                <a:alpha val="15000"/>
              </a:prstClr>
            </a:outerShdw>
          </a:effectLst>
        </p:spPr>
        <p:txBody>
          <a:bodyPr anchor="ctr">
            <a:normAutofit/>
          </a:bodyPr>
          <a:lstStyle>
            <a:lvl1pPr algn="ctr">
              <a:lnSpc>
                <a:spcPts val="2500"/>
              </a:lnSpc>
              <a:spcBef>
                <a:spcPts val="1200"/>
              </a:spcBef>
              <a:defRPr sz="2200" b="1">
                <a:solidFill>
                  <a:schemeClr val="bg1"/>
                </a:solidFill>
                <a:latin typeface="Calibri" panose="020F0502020204030204" pitchFamily="34" charset="0"/>
                <a:ea typeface="Open Sans" pitchFamily="34" charset="0"/>
                <a:cs typeface="Calibri" panose="020F0502020204030204" pitchFamily="34" charset="0"/>
              </a:defRPr>
            </a:lvl1pPr>
          </a:lstStyle>
          <a:p>
            <a:pPr lvl="0"/>
            <a:r>
              <a:rPr lang="en-US" dirty="0"/>
              <a:t>Tab 2</a:t>
            </a:r>
          </a:p>
        </p:txBody>
      </p:sp>
      <p:sp>
        <p:nvSpPr>
          <p:cNvPr id="16" name="Tab 3">
            <a:extLst>
              <a:ext uri="{FF2B5EF4-FFF2-40B4-BE49-F238E27FC236}">
                <a16:creationId xmlns:a16="http://schemas.microsoft.com/office/drawing/2014/main" id="{DA880263-8A00-4D9F-AAA7-A89C6E237083}"/>
              </a:ext>
            </a:extLst>
          </p:cNvPr>
          <p:cNvSpPr>
            <a:spLocks noGrp="1"/>
          </p:cNvSpPr>
          <p:nvPr>
            <p:ph type="body" sz="quarter" idx="26" hasCustomPrompt="1"/>
          </p:nvPr>
        </p:nvSpPr>
        <p:spPr>
          <a:xfrm>
            <a:off x="4726741" y="3974357"/>
            <a:ext cx="1713260" cy="1713259"/>
          </a:xfrm>
          <a:prstGeom prst="ellipse">
            <a:avLst/>
          </a:prstGeom>
          <a:solidFill>
            <a:srgbClr val="00AEEF"/>
          </a:solidFill>
          <a:effectLst>
            <a:outerShdw blurRad="152400" dist="317500" dir="5400000" sx="90000" sy="-19000" rotWithShape="0">
              <a:prstClr val="black">
                <a:alpha val="15000"/>
              </a:prstClr>
            </a:outerShdw>
          </a:effectLst>
        </p:spPr>
        <p:txBody>
          <a:bodyPr anchor="ctr">
            <a:normAutofit/>
          </a:bodyPr>
          <a:lstStyle>
            <a:lvl1pPr algn="ctr">
              <a:lnSpc>
                <a:spcPts val="2500"/>
              </a:lnSpc>
              <a:spcBef>
                <a:spcPts val="1200"/>
              </a:spcBef>
              <a:defRPr sz="2200" b="1">
                <a:solidFill>
                  <a:schemeClr val="bg1"/>
                </a:solidFill>
                <a:latin typeface="Calibri" panose="020F0502020204030204" pitchFamily="34" charset="0"/>
                <a:ea typeface="Open Sans" pitchFamily="34" charset="0"/>
                <a:cs typeface="Calibri" panose="020F0502020204030204" pitchFamily="34" charset="0"/>
              </a:defRPr>
            </a:lvl1pPr>
          </a:lstStyle>
          <a:p>
            <a:pPr lvl="0"/>
            <a:r>
              <a:rPr lang="en-US" dirty="0"/>
              <a:t>Tab 3</a:t>
            </a:r>
          </a:p>
        </p:txBody>
      </p:sp>
      <p:sp>
        <p:nvSpPr>
          <p:cNvPr id="19" name="Tab 4">
            <a:extLst>
              <a:ext uri="{FF2B5EF4-FFF2-40B4-BE49-F238E27FC236}">
                <a16:creationId xmlns:a16="http://schemas.microsoft.com/office/drawing/2014/main" id="{DF517D7A-8759-4320-A5D9-3956606DDC0C}"/>
              </a:ext>
            </a:extLst>
          </p:cNvPr>
          <p:cNvSpPr>
            <a:spLocks noGrp="1"/>
          </p:cNvSpPr>
          <p:nvPr>
            <p:ph type="body" sz="quarter" idx="27" hasCustomPrompt="1"/>
          </p:nvPr>
        </p:nvSpPr>
        <p:spPr>
          <a:xfrm>
            <a:off x="6733341" y="3974357"/>
            <a:ext cx="1713260" cy="1713259"/>
          </a:xfrm>
          <a:prstGeom prst="ellipse">
            <a:avLst/>
          </a:prstGeom>
          <a:solidFill>
            <a:srgbClr val="828282"/>
          </a:solidFill>
          <a:effectLst>
            <a:outerShdw blurRad="152400" dist="317500" dir="5400000" sx="90000" sy="-19000" rotWithShape="0">
              <a:prstClr val="black">
                <a:alpha val="15000"/>
              </a:prstClr>
            </a:outerShdw>
          </a:effectLst>
        </p:spPr>
        <p:txBody>
          <a:bodyPr anchor="ctr">
            <a:normAutofit/>
          </a:bodyPr>
          <a:lstStyle>
            <a:lvl1pPr algn="ctr">
              <a:lnSpc>
                <a:spcPts val="2500"/>
              </a:lnSpc>
              <a:spcBef>
                <a:spcPts val="1200"/>
              </a:spcBef>
              <a:defRPr sz="2200" b="1">
                <a:solidFill>
                  <a:schemeClr val="bg1"/>
                </a:solidFill>
                <a:latin typeface="Calibri" panose="020F0502020204030204" pitchFamily="34" charset="0"/>
                <a:ea typeface="Open Sans" pitchFamily="34" charset="0"/>
                <a:cs typeface="Calibri" panose="020F0502020204030204" pitchFamily="34" charset="0"/>
              </a:defRPr>
            </a:lvl1pPr>
          </a:lstStyle>
          <a:p>
            <a:pPr lvl="0"/>
            <a:r>
              <a:rPr lang="en-US" dirty="0"/>
              <a:t>Tab 4</a:t>
            </a:r>
          </a:p>
        </p:txBody>
      </p:sp>
      <p:sp>
        <p:nvSpPr>
          <p:cNvPr id="9" name="Title">
            <a:extLst>
              <a:ext uri="{FF2B5EF4-FFF2-40B4-BE49-F238E27FC236}">
                <a16:creationId xmlns:a16="http://schemas.microsoft.com/office/drawing/2014/main" id="{98CA39F4-FD02-42D9-B278-3FEB9EF5F235}"/>
              </a:ext>
            </a:extLst>
          </p:cNvPr>
          <p:cNvSpPr>
            <a:spLocks noGrp="1"/>
          </p:cNvSpPr>
          <p:nvPr>
            <p:ph type="body" sz="quarter" idx="29" hasCustomPrompt="1"/>
          </p:nvPr>
        </p:nvSpPr>
        <p:spPr>
          <a:xfrm>
            <a:off x="231498" y="331159"/>
            <a:ext cx="8912502" cy="392741"/>
          </a:xfrm>
          <a:prstGeom prst="rect">
            <a:avLst/>
          </a:prstGeom>
        </p:spPr>
        <p:txBody>
          <a:bodyPr/>
          <a:lstStyle>
            <a:lvl1pPr>
              <a:defRPr sz="2200" b="1">
                <a:latin typeface="Calibri" panose="020F0502020204030204" pitchFamily="34" charset="0"/>
                <a:ea typeface="Open Sans" panose="020B0606030504020204" pitchFamily="34" charset="0"/>
                <a:cs typeface="Calibri" panose="020F0502020204030204" pitchFamily="34" charset="0"/>
              </a:defRPr>
            </a:lvl1pPr>
          </a:lstStyle>
          <a:p>
            <a:pPr lvl="0"/>
            <a:r>
              <a:rPr lang="en-US" dirty="0"/>
              <a:t>Type in Screen Title</a:t>
            </a:r>
          </a:p>
        </p:txBody>
      </p:sp>
    </p:spTree>
    <p:custDataLst>
      <p:tags r:id="rId1"/>
    </p:custDataLst>
    <p:extLst>
      <p:ext uri="{BB962C8B-B14F-4D97-AF65-F5344CB8AC3E}">
        <p14:creationId xmlns:p14="http://schemas.microsoft.com/office/powerpoint/2010/main" val="1690323032"/>
      </p:ext>
    </p:extLst>
  </p:cSld>
  <p:clrMapOvr>
    <a:masterClrMapping/>
  </p:clrMapOvr>
  <p:extLst>
    <p:ext uri="{DCECCB84-F9BA-43D5-87BE-67443E8EF086}">
      <p15:sldGuideLst xmlns:p15="http://schemas.microsoft.com/office/powerpoint/2012/main">
        <p15:guide id="1" orient="horz" pos="818">
          <p15:clr>
            <a:srgbClr val="FBAE40"/>
          </p15:clr>
        </p15:guide>
        <p15:guide id="2" pos="288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Circular Tabs: TAB 2">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3B742419-0791-48C8-9183-78D75470B061}"/>
              </a:ext>
            </a:extLst>
          </p:cNvPr>
          <p:cNvSpPr/>
          <p:nvPr userDrawn="1"/>
        </p:nvSpPr>
        <p:spPr>
          <a:xfrm>
            <a:off x="0" y="762000"/>
            <a:ext cx="9157686" cy="6096001"/>
          </a:xfrm>
          <a:prstGeom prst="rect">
            <a:avLst/>
          </a:prstGeom>
          <a:solidFill>
            <a:srgbClr val="0086B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6777"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Tab Title"/>
          <p:cNvSpPr>
            <a:spLocks noGrp="1"/>
          </p:cNvSpPr>
          <p:nvPr>
            <p:ph type="body" sz="quarter" idx="23" hasCustomPrompt="1"/>
          </p:nvPr>
        </p:nvSpPr>
        <p:spPr>
          <a:xfrm>
            <a:off x="344644" y="1147542"/>
            <a:ext cx="8454712" cy="446793"/>
          </a:xfrm>
          <a:prstGeom prst="rect">
            <a:avLst/>
          </a:prstGeom>
        </p:spPr>
        <p:txBody>
          <a:bodyPr>
            <a:noAutofit/>
          </a:bodyPr>
          <a:lstStyle>
            <a:lvl1pPr algn="ctr">
              <a:lnSpc>
                <a:spcPts val="2500"/>
              </a:lnSpc>
              <a:spcBef>
                <a:spcPts val="1200"/>
              </a:spcBef>
              <a:defRPr sz="2400" b="1">
                <a:solidFill>
                  <a:srgbClr val="0086B3"/>
                </a:solidFill>
                <a:latin typeface="Calibri" panose="020F0502020204030204" pitchFamily="34" charset="0"/>
                <a:ea typeface="Open Sans" pitchFamily="34" charset="0"/>
                <a:cs typeface="Calibri" panose="020F0502020204030204" pitchFamily="34" charset="0"/>
              </a:defRPr>
            </a:lvl1pPr>
            <a:lvl2pPr>
              <a:defRPr sz="1399">
                <a:latin typeface="Open Sans" pitchFamily="34" charset="0"/>
                <a:ea typeface="Open Sans" pitchFamily="34" charset="0"/>
                <a:cs typeface="Open Sans" pitchFamily="34" charset="0"/>
              </a:defRPr>
            </a:lvl2pPr>
            <a:lvl3pPr>
              <a:defRPr sz="1399">
                <a:latin typeface="Open Sans" pitchFamily="34" charset="0"/>
                <a:ea typeface="Open Sans" pitchFamily="34" charset="0"/>
                <a:cs typeface="Open Sans" pitchFamily="34" charset="0"/>
              </a:defRPr>
            </a:lvl3pPr>
            <a:lvl4pPr>
              <a:defRPr sz="1399">
                <a:latin typeface="Open Sans" pitchFamily="34" charset="0"/>
                <a:ea typeface="Open Sans" pitchFamily="34" charset="0"/>
                <a:cs typeface="Open Sans" pitchFamily="34" charset="0"/>
              </a:defRPr>
            </a:lvl4pPr>
            <a:lvl5pPr>
              <a:defRPr sz="1399">
                <a:latin typeface="Open Sans" pitchFamily="34" charset="0"/>
                <a:ea typeface="Open Sans" pitchFamily="34" charset="0"/>
                <a:cs typeface="Open Sans" pitchFamily="34" charset="0"/>
              </a:defRPr>
            </a:lvl5pPr>
          </a:lstStyle>
          <a:p>
            <a:pPr lvl="0"/>
            <a:r>
              <a:rPr lang="en-US" dirty="0"/>
              <a:t>TAB 4</a:t>
            </a:r>
          </a:p>
          <a:p>
            <a:pPr lvl="0"/>
            <a:endParaRPr lang="en-US" dirty="0"/>
          </a:p>
        </p:txBody>
      </p:sp>
      <p:sp>
        <p:nvSpPr>
          <p:cNvPr id="11" name="Text Placeholder">
            <a:extLst>
              <a:ext uri="{FF2B5EF4-FFF2-40B4-BE49-F238E27FC236}">
                <a16:creationId xmlns:a16="http://schemas.microsoft.com/office/drawing/2014/main" id="{F1DBE848-83BB-4E97-9B0C-0647EE6895BD}"/>
              </a:ext>
            </a:extLst>
          </p:cNvPr>
          <p:cNvSpPr>
            <a:spLocks noGrp="1"/>
          </p:cNvSpPr>
          <p:nvPr>
            <p:ph type="body" sz="quarter" idx="28"/>
          </p:nvPr>
        </p:nvSpPr>
        <p:spPr>
          <a:xfrm>
            <a:off x="344644" y="1753398"/>
            <a:ext cx="8454712" cy="2165463"/>
          </a:xfrm>
          <a:prstGeom prst="rect">
            <a:avLst/>
          </a:prstGeom>
        </p:spPr>
        <p:txBody>
          <a:bodyPr>
            <a:normAutofit/>
          </a:bodyPr>
          <a:lstStyle>
            <a:lvl1pPr algn="ctr">
              <a:lnSpc>
                <a:spcPts val="2300"/>
              </a:lnSpc>
              <a:spcBef>
                <a:spcPts val="1200"/>
              </a:spcBef>
              <a:spcAft>
                <a:spcPts val="0"/>
              </a:spcAft>
              <a:defRPr sz="2200">
                <a:latin typeface="Calibri" panose="020F0502020204030204" pitchFamily="34" charset="0"/>
                <a:ea typeface="Open Sans" pitchFamily="34" charset="0"/>
                <a:cs typeface="Calibri" panose="020F0502020204030204" pitchFamily="34" charset="0"/>
              </a:defRPr>
            </a:lvl1pPr>
            <a:lvl2pPr>
              <a:defRPr sz="1399">
                <a:latin typeface="Open Sans" pitchFamily="34" charset="0"/>
                <a:ea typeface="Open Sans" pitchFamily="34" charset="0"/>
                <a:cs typeface="Open Sans" pitchFamily="34" charset="0"/>
              </a:defRPr>
            </a:lvl2pPr>
            <a:lvl3pPr>
              <a:defRPr sz="1399">
                <a:latin typeface="Open Sans" pitchFamily="34" charset="0"/>
                <a:ea typeface="Open Sans" pitchFamily="34" charset="0"/>
                <a:cs typeface="Open Sans" pitchFamily="34" charset="0"/>
              </a:defRPr>
            </a:lvl3pPr>
            <a:lvl4pPr>
              <a:defRPr sz="1399">
                <a:latin typeface="Open Sans" pitchFamily="34" charset="0"/>
                <a:ea typeface="Open Sans" pitchFamily="34" charset="0"/>
                <a:cs typeface="Open Sans" pitchFamily="34" charset="0"/>
              </a:defRPr>
            </a:lvl4pPr>
            <a:lvl5pPr>
              <a:defRPr sz="1399">
                <a:latin typeface="Open Sans" pitchFamily="34" charset="0"/>
                <a:ea typeface="Open Sans" pitchFamily="34" charset="0"/>
                <a:cs typeface="Open Sans" pitchFamily="34" charset="0"/>
              </a:defRPr>
            </a:lvl5pPr>
          </a:lstStyle>
          <a:p>
            <a:pPr lvl="0"/>
            <a:endParaRPr lang="en-US" dirty="0"/>
          </a:p>
        </p:txBody>
      </p:sp>
      <p:sp>
        <p:nvSpPr>
          <p:cNvPr id="12" name="Tab 1">
            <a:extLst>
              <a:ext uri="{FF2B5EF4-FFF2-40B4-BE49-F238E27FC236}">
                <a16:creationId xmlns:a16="http://schemas.microsoft.com/office/drawing/2014/main" id="{13922C03-85BB-4284-B57A-A8A9A9AA23EB}"/>
              </a:ext>
            </a:extLst>
          </p:cNvPr>
          <p:cNvSpPr>
            <a:spLocks noGrp="1"/>
          </p:cNvSpPr>
          <p:nvPr>
            <p:ph type="body" sz="quarter" idx="20" hasCustomPrompt="1"/>
          </p:nvPr>
        </p:nvSpPr>
        <p:spPr>
          <a:xfrm>
            <a:off x="713541" y="3974357"/>
            <a:ext cx="1713260" cy="1713259"/>
          </a:xfrm>
          <a:prstGeom prst="ellipse">
            <a:avLst/>
          </a:prstGeom>
          <a:solidFill>
            <a:srgbClr val="5A5A5A"/>
          </a:solidFill>
          <a:effectLst>
            <a:outerShdw blurRad="152400" dist="317500" dir="5400000" sx="90000" sy="-19000" rotWithShape="0">
              <a:prstClr val="black">
                <a:alpha val="15000"/>
              </a:prstClr>
            </a:outerShdw>
          </a:effectLst>
        </p:spPr>
        <p:txBody>
          <a:bodyPr anchor="ctr">
            <a:normAutofit/>
          </a:bodyPr>
          <a:lstStyle>
            <a:lvl1pPr algn="ctr">
              <a:lnSpc>
                <a:spcPts val="2500"/>
              </a:lnSpc>
              <a:spcBef>
                <a:spcPts val="1200"/>
              </a:spcBef>
              <a:defRPr sz="2200" b="1">
                <a:solidFill>
                  <a:schemeClr val="bg1"/>
                </a:solidFill>
                <a:latin typeface="Calibri" panose="020F0502020204030204" pitchFamily="34" charset="0"/>
                <a:ea typeface="Open Sans" pitchFamily="34" charset="0"/>
                <a:cs typeface="Calibri" panose="020F0502020204030204" pitchFamily="34" charset="0"/>
              </a:defRPr>
            </a:lvl1pPr>
          </a:lstStyle>
          <a:p>
            <a:pPr lvl="0"/>
            <a:r>
              <a:rPr lang="en-US" dirty="0"/>
              <a:t>Tab 1</a:t>
            </a:r>
          </a:p>
        </p:txBody>
      </p:sp>
      <p:sp>
        <p:nvSpPr>
          <p:cNvPr id="13" name="Tab 2">
            <a:extLst>
              <a:ext uri="{FF2B5EF4-FFF2-40B4-BE49-F238E27FC236}">
                <a16:creationId xmlns:a16="http://schemas.microsoft.com/office/drawing/2014/main" id="{92EA91B0-A8CC-4BCD-920E-280E25243BA4}"/>
              </a:ext>
            </a:extLst>
          </p:cNvPr>
          <p:cNvSpPr>
            <a:spLocks noGrp="1"/>
          </p:cNvSpPr>
          <p:nvPr>
            <p:ph type="body" sz="quarter" idx="25" hasCustomPrompt="1"/>
          </p:nvPr>
        </p:nvSpPr>
        <p:spPr>
          <a:xfrm>
            <a:off x="2720141" y="3974357"/>
            <a:ext cx="1713260" cy="1713259"/>
          </a:xfrm>
          <a:prstGeom prst="ellipse">
            <a:avLst/>
          </a:prstGeom>
          <a:solidFill>
            <a:srgbClr val="5A5A5A"/>
          </a:solidFill>
          <a:effectLst>
            <a:outerShdw blurRad="152400" dist="317500" dir="5400000" sx="90000" sy="-19000" rotWithShape="0">
              <a:prstClr val="black">
                <a:alpha val="15000"/>
              </a:prstClr>
            </a:outerShdw>
          </a:effectLst>
        </p:spPr>
        <p:txBody>
          <a:bodyPr anchor="ctr">
            <a:normAutofit/>
          </a:bodyPr>
          <a:lstStyle>
            <a:lvl1pPr algn="ctr">
              <a:lnSpc>
                <a:spcPts val="2500"/>
              </a:lnSpc>
              <a:spcBef>
                <a:spcPts val="1200"/>
              </a:spcBef>
              <a:defRPr sz="2200" b="1">
                <a:solidFill>
                  <a:schemeClr val="bg1"/>
                </a:solidFill>
                <a:latin typeface="Calibri" panose="020F0502020204030204" pitchFamily="34" charset="0"/>
                <a:ea typeface="Open Sans" pitchFamily="34" charset="0"/>
                <a:cs typeface="Calibri" panose="020F0502020204030204" pitchFamily="34" charset="0"/>
              </a:defRPr>
            </a:lvl1pPr>
          </a:lstStyle>
          <a:p>
            <a:pPr lvl="0"/>
            <a:r>
              <a:rPr lang="en-US" dirty="0"/>
              <a:t>Tab 2</a:t>
            </a:r>
          </a:p>
        </p:txBody>
      </p:sp>
      <p:sp>
        <p:nvSpPr>
          <p:cNvPr id="16" name="Tab 3">
            <a:extLst>
              <a:ext uri="{FF2B5EF4-FFF2-40B4-BE49-F238E27FC236}">
                <a16:creationId xmlns:a16="http://schemas.microsoft.com/office/drawing/2014/main" id="{DA880263-8A00-4D9F-AAA7-A89C6E237083}"/>
              </a:ext>
            </a:extLst>
          </p:cNvPr>
          <p:cNvSpPr>
            <a:spLocks noGrp="1"/>
          </p:cNvSpPr>
          <p:nvPr>
            <p:ph type="body" sz="quarter" idx="26" hasCustomPrompt="1"/>
          </p:nvPr>
        </p:nvSpPr>
        <p:spPr>
          <a:xfrm>
            <a:off x="4726741" y="3974357"/>
            <a:ext cx="1713260" cy="1713259"/>
          </a:xfrm>
          <a:prstGeom prst="ellipse">
            <a:avLst/>
          </a:prstGeom>
          <a:solidFill>
            <a:srgbClr val="5A5A5A"/>
          </a:solidFill>
          <a:effectLst>
            <a:outerShdw blurRad="152400" dist="317500" dir="5400000" sx="90000" sy="-19000" rotWithShape="0">
              <a:prstClr val="black">
                <a:alpha val="15000"/>
              </a:prstClr>
            </a:outerShdw>
          </a:effectLst>
        </p:spPr>
        <p:txBody>
          <a:bodyPr anchor="ctr">
            <a:normAutofit/>
          </a:bodyPr>
          <a:lstStyle>
            <a:lvl1pPr algn="ctr">
              <a:lnSpc>
                <a:spcPts val="2500"/>
              </a:lnSpc>
              <a:spcBef>
                <a:spcPts val="1200"/>
              </a:spcBef>
              <a:defRPr sz="2200" b="1">
                <a:solidFill>
                  <a:schemeClr val="bg1"/>
                </a:solidFill>
                <a:latin typeface="Calibri" panose="020F0502020204030204" pitchFamily="34" charset="0"/>
                <a:ea typeface="Open Sans" pitchFamily="34" charset="0"/>
                <a:cs typeface="Calibri" panose="020F0502020204030204" pitchFamily="34" charset="0"/>
              </a:defRPr>
            </a:lvl1pPr>
          </a:lstStyle>
          <a:p>
            <a:pPr lvl="0"/>
            <a:r>
              <a:rPr lang="en-US" dirty="0"/>
              <a:t>Tab 3</a:t>
            </a:r>
          </a:p>
        </p:txBody>
      </p:sp>
      <p:sp>
        <p:nvSpPr>
          <p:cNvPr id="19" name="Tab 4">
            <a:extLst>
              <a:ext uri="{FF2B5EF4-FFF2-40B4-BE49-F238E27FC236}">
                <a16:creationId xmlns:a16="http://schemas.microsoft.com/office/drawing/2014/main" id="{DF517D7A-8759-4320-A5D9-3956606DDC0C}"/>
              </a:ext>
            </a:extLst>
          </p:cNvPr>
          <p:cNvSpPr>
            <a:spLocks noGrp="1"/>
          </p:cNvSpPr>
          <p:nvPr>
            <p:ph type="body" sz="quarter" idx="27" hasCustomPrompt="1"/>
          </p:nvPr>
        </p:nvSpPr>
        <p:spPr>
          <a:xfrm>
            <a:off x="6733341" y="3974357"/>
            <a:ext cx="1713260" cy="1713259"/>
          </a:xfrm>
          <a:prstGeom prst="ellipse">
            <a:avLst/>
          </a:prstGeom>
          <a:solidFill>
            <a:srgbClr val="00AEEF"/>
          </a:solidFill>
          <a:effectLst>
            <a:outerShdw blurRad="152400" dist="317500" dir="5400000" sx="90000" sy="-19000" rotWithShape="0">
              <a:prstClr val="black">
                <a:alpha val="15000"/>
              </a:prstClr>
            </a:outerShdw>
          </a:effectLst>
        </p:spPr>
        <p:txBody>
          <a:bodyPr anchor="ctr">
            <a:normAutofit/>
          </a:bodyPr>
          <a:lstStyle>
            <a:lvl1pPr algn="ctr">
              <a:lnSpc>
                <a:spcPts val="2500"/>
              </a:lnSpc>
              <a:spcBef>
                <a:spcPts val="1200"/>
              </a:spcBef>
              <a:defRPr sz="2200" b="1">
                <a:solidFill>
                  <a:schemeClr val="bg1"/>
                </a:solidFill>
                <a:latin typeface="Calibri" panose="020F0502020204030204" pitchFamily="34" charset="0"/>
                <a:ea typeface="Open Sans" pitchFamily="34" charset="0"/>
                <a:cs typeface="Calibri" panose="020F0502020204030204" pitchFamily="34" charset="0"/>
              </a:defRPr>
            </a:lvl1pPr>
          </a:lstStyle>
          <a:p>
            <a:pPr lvl="0"/>
            <a:r>
              <a:rPr lang="en-US" dirty="0"/>
              <a:t>Tab 4</a:t>
            </a:r>
          </a:p>
        </p:txBody>
      </p:sp>
      <p:sp>
        <p:nvSpPr>
          <p:cNvPr id="9" name="Title">
            <a:extLst>
              <a:ext uri="{FF2B5EF4-FFF2-40B4-BE49-F238E27FC236}">
                <a16:creationId xmlns:a16="http://schemas.microsoft.com/office/drawing/2014/main" id="{98CA39F4-FD02-42D9-B278-3FEB9EF5F235}"/>
              </a:ext>
            </a:extLst>
          </p:cNvPr>
          <p:cNvSpPr>
            <a:spLocks noGrp="1"/>
          </p:cNvSpPr>
          <p:nvPr>
            <p:ph type="body" sz="quarter" idx="29" hasCustomPrompt="1"/>
          </p:nvPr>
        </p:nvSpPr>
        <p:spPr>
          <a:xfrm>
            <a:off x="231498" y="331159"/>
            <a:ext cx="8912502" cy="392741"/>
          </a:xfrm>
          <a:prstGeom prst="rect">
            <a:avLst/>
          </a:prstGeom>
        </p:spPr>
        <p:txBody>
          <a:bodyPr/>
          <a:lstStyle>
            <a:lvl1pPr>
              <a:defRPr sz="2200" b="1">
                <a:latin typeface="Calibri" panose="020F0502020204030204" pitchFamily="34" charset="0"/>
                <a:ea typeface="Open Sans" panose="020B0606030504020204" pitchFamily="34" charset="0"/>
                <a:cs typeface="Calibri" panose="020F0502020204030204" pitchFamily="34" charset="0"/>
              </a:defRPr>
            </a:lvl1pPr>
          </a:lstStyle>
          <a:p>
            <a:pPr lvl="0"/>
            <a:r>
              <a:rPr lang="en-US" dirty="0"/>
              <a:t>Type in Screen Title</a:t>
            </a:r>
          </a:p>
        </p:txBody>
      </p:sp>
    </p:spTree>
    <p:custDataLst>
      <p:tags r:id="rId1"/>
    </p:custDataLst>
    <p:extLst>
      <p:ext uri="{BB962C8B-B14F-4D97-AF65-F5344CB8AC3E}">
        <p14:creationId xmlns:p14="http://schemas.microsoft.com/office/powerpoint/2010/main" val="1096552860"/>
      </p:ext>
    </p:extLst>
  </p:cSld>
  <p:clrMapOvr>
    <a:masterClrMapping/>
  </p:clrMapOvr>
  <p:extLst>
    <p:ext uri="{DCECCB84-F9BA-43D5-87BE-67443E8EF086}">
      <p15:sldGuideLst xmlns:p15="http://schemas.microsoft.com/office/powerpoint/2012/main">
        <p15:guide id="1" orient="horz" pos="818">
          <p15:clr>
            <a:srgbClr val="FBAE40"/>
          </p15:clr>
        </p15:guide>
        <p15:guide id="2" pos="288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Hidden Tabs: INTRO">
    <p:spTree>
      <p:nvGrpSpPr>
        <p:cNvPr id="1" name=""/>
        <p:cNvGrpSpPr/>
        <p:nvPr/>
      </p:nvGrpSpPr>
      <p:grpSpPr>
        <a:xfrm>
          <a:off x="0" y="0"/>
          <a:ext cx="0" cy="0"/>
          <a:chOff x="0" y="0"/>
          <a:chExt cx="0" cy="0"/>
        </a:xfrm>
      </p:grpSpPr>
      <p:sp>
        <p:nvSpPr>
          <p:cNvPr id="3" name="Background"/>
          <p:cNvSpPr/>
          <p:nvPr userDrawn="1"/>
        </p:nvSpPr>
        <p:spPr>
          <a:xfrm>
            <a:off x="0" y="762000"/>
            <a:ext cx="9157686" cy="6096001"/>
          </a:xfrm>
          <a:prstGeom prst="rect">
            <a:avLst/>
          </a:prstGeom>
          <a:solidFill>
            <a:srgbClr val="0086B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6777"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Shape 2">
            <a:extLst>
              <a:ext uri="{FF2B5EF4-FFF2-40B4-BE49-F238E27FC236}">
                <a16:creationId xmlns:a16="http://schemas.microsoft.com/office/drawing/2014/main" id="{C39053FF-FB92-476E-B9C6-DA80EB6BD7DE}"/>
              </a:ext>
            </a:extLst>
          </p:cNvPr>
          <p:cNvSpPr/>
          <p:nvPr userDrawn="1"/>
        </p:nvSpPr>
        <p:spPr>
          <a:xfrm>
            <a:off x="1962149" y="1637135"/>
            <a:ext cx="1114425" cy="835554"/>
          </a:xfrm>
          <a:prstGeom prst="round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Shape 2">
            <a:extLst>
              <a:ext uri="{FF2B5EF4-FFF2-40B4-BE49-F238E27FC236}">
                <a16:creationId xmlns:a16="http://schemas.microsoft.com/office/drawing/2014/main" id="{E1E8CD4C-AF38-46FB-A70C-4AB6A9A70DA2}"/>
              </a:ext>
            </a:extLst>
          </p:cNvPr>
          <p:cNvSpPr/>
          <p:nvPr userDrawn="1"/>
        </p:nvSpPr>
        <p:spPr>
          <a:xfrm>
            <a:off x="1962150" y="2640531"/>
            <a:ext cx="1114425" cy="835554"/>
          </a:xfrm>
          <a:prstGeom prst="round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Shape 3">
            <a:extLst>
              <a:ext uri="{FF2B5EF4-FFF2-40B4-BE49-F238E27FC236}">
                <a16:creationId xmlns:a16="http://schemas.microsoft.com/office/drawing/2014/main" id="{21C7BA4E-1463-490E-B31A-4DF7CBFD0749}"/>
              </a:ext>
            </a:extLst>
          </p:cNvPr>
          <p:cNvSpPr/>
          <p:nvPr userDrawn="1"/>
        </p:nvSpPr>
        <p:spPr>
          <a:xfrm>
            <a:off x="1995260" y="3656407"/>
            <a:ext cx="1114425" cy="835554"/>
          </a:xfrm>
          <a:prstGeom prst="round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Shape 4">
            <a:extLst>
              <a:ext uri="{FF2B5EF4-FFF2-40B4-BE49-F238E27FC236}">
                <a16:creationId xmlns:a16="http://schemas.microsoft.com/office/drawing/2014/main" id="{55240AA4-9E34-4EBA-A4B1-8FBC46E06FA0}"/>
              </a:ext>
            </a:extLst>
          </p:cNvPr>
          <p:cNvSpPr/>
          <p:nvPr userDrawn="1"/>
        </p:nvSpPr>
        <p:spPr>
          <a:xfrm>
            <a:off x="1967152" y="4662745"/>
            <a:ext cx="1114425" cy="835554"/>
          </a:xfrm>
          <a:prstGeom prst="round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Shape group">
            <a:extLst>
              <a:ext uri="{FF2B5EF4-FFF2-40B4-BE49-F238E27FC236}">
                <a16:creationId xmlns:a16="http://schemas.microsoft.com/office/drawing/2014/main" id="{99C60479-9862-46BF-9586-9D3536DC9D60}"/>
              </a:ext>
            </a:extLst>
          </p:cNvPr>
          <p:cNvGrpSpPr/>
          <p:nvPr userDrawn="1"/>
        </p:nvGrpSpPr>
        <p:grpSpPr>
          <a:xfrm>
            <a:off x="2855234" y="1047477"/>
            <a:ext cx="6302452" cy="5848682"/>
            <a:chOff x="2855234" y="1047477"/>
            <a:chExt cx="6302452" cy="5848682"/>
          </a:xfrm>
          <a:effectLst>
            <a:outerShdw blurRad="127000" sx="102000" sy="102000" algn="ctr" rotWithShape="0">
              <a:prstClr val="black">
                <a:alpha val="20000"/>
              </a:prstClr>
            </a:outerShdw>
          </a:effectLst>
        </p:grpSpPr>
        <p:sp>
          <p:nvSpPr>
            <p:cNvPr id="29" name="Snip Single Corner">
              <a:extLst>
                <a:ext uri="{FF2B5EF4-FFF2-40B4-BE49-F238E27FC236}">
                  <a16:creationId xmlns:a16="http://schemas.microsoft.com/office/drawing/2014/main" id="{658F5EE8-1569-42E9-A55C-FBF339DC2211}"/>
                </a:ext>
              </a:extLst>
            </p:cNvPr>
            <p:cNvSpPr/>
            <p:nvPr userDrawn="1"/>
          </p:nvSpPr>
          <p:spPr>
            <a:xfrm flipH="1">
              <a:off x="3261813" y="1047477"/>
              <a:ext cx="5895873" cy="584868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6777"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dirty="0">
                <a:ln>
                  <a:noFill/>
                </a:ln>
                <a:solidFill>
                  <a:prstClr val="white"/>
                </a:solidFill>
                <a:effectLst/>
                <a:uLnTx/>
                <a:uFillTx/>
                <a:latin typeface="Calibri"/>
                <a:ea typeface="+mn-ea"/>
                <a:cs typeface="+mn-cs"/>
              </a:endParaRPr>
            </a:p>
          </p:txBody>
        </p:sp>
        <p:sp>
          <p:nvSpPr>
            <p:cNvPr id="30" name="Rectangle: Single Corner">
              <a:extLst>
                <a:ext uri="{FF2B5EF4-FFF2-40B4-BE49-F238E27FC236}">
                  <a16:creationId xmlns:a16="http://schemas.microsoft.com/office/drawing/2014/main" id="{F4A6A73B-D58B-4619-986E-7999EDECD475}"/>
                </a:ext>
              </a:extLst>
            </p:cNvPr>
            <p:cNvSpPr/>
            <p:nvPr userDrawn="1"/>
          </p:nvSpPr>
          <p:spPr>
            <a:xfrm flipH="1">
              <a:off x="2855234" y="1047477"/>
              <a:ext cx="592815" cy="5848681"/>
            </a:xfrm>
            <a:custGeom>
              <a:avLst/>
              <a:gdLst>
                <a:gd name="connsiteX0" fmla="*/ 0 w 2488290"/>
                <a:gd name="connsiteY0" fmla="*/ 0 h 5847402"/>
                <a:gd name="connsiteX1" fmla="*/ 2073567 w 2488290"/>
                <a:gd name="connsiteY1" fmla="*/ 0 h 5847402"/>
                <a:gd name="connsiteX2" fmla="*/ 2488290 w 2488290"/>
                <a:gd name="connsiteY2" fmla="*/ 414723 h 5847402"/>
                <a:gd name="connsiteX3" fmla="*/ 2488290 w 2488290"/>
                <a:gd name="connsiteY3" fmla="*/ 5847402 h 5847402"/>
                <a:gd name="connsiteX4" fmla="*/ 0 w 2488290"/>
                <a:gd name="connsiteY4" fmla="*/ 5847402 h 5847402"/>
                <a:gd name="connsiteX5" fmla="*/ 0 w 2488290"/>
                <a:gd name="connsiteY5" fmla="*/ 0 h 5847402"/>
                <a:gd name="connsiteX0" fmla="*/ 1847850 w 2488290"/>
                <a:gd name="connsiteY0" fmla="*/ 28575 h 5847402"/>
                <a:gd name="connsiteX1" fmla="*/ 2073567 w 2488290"/>
                <a:gd name="connsiteY1" fmla="*/ 0 h 5847402"/>
                <a:gd name="connsiteX2" fmla="*/ 2488290 w 2488290"/>
                <a:gd name="connsiteY2" fmla="*/ 414723 h 5847402"/>
                <a:gd name="connsiteX3" fmla="*/ 2488290 w 2488290"/>
                <a:gd name="connsiteY3" fmla="*/ 5847402 h 5847402"/>
                <a:gd name="connsiteX4" fmla="*/ 0 w 2488290"/>
                <a:gd name="connsiteY4" fmla="*/ 5847402 h 5847402"/>
                <a:gd name="connsiteX5" fmla="*/ 1847850 w 2488290"/>
                <a:gd name="connsiteY5" fmla="*/ 28575 h 5847402"/>
                <a:gd name="connsiteX0" fmla="*/ 0 w 640440"/>
                <a:gd name="connsiteY0" fmla="*/ 28575 h 5847402"/>
                <a:gd name="connsiteX1" fmla="*/ 225717 w 640440"/>
                <a:gd name="connsiteY1" fmla="*/ 0 h 5847402"/>
                <a:gd name="connsiteX2" fmla="*/ 640440 w 640440"/>
                <a:gd name="connsiteY2" fmla="*/ 414723 h 5847402"/>
                <a:gd name="connsiteX3" fmla="*/ 640440 w 640440"/>
                <a:gd name="connsiteY3" fmla="*/ 5847402 h 5847402"/>
                <a:gd name="connsiteX4" fmla="*/ 95250 w 640440"/>
                <a:gd name="connsiteY4" fmla="*/ 5847402 h 5847402"/>
                <a:gd name="connsiteX5" fmla="*/ 0 w 640440"/>
                <a:gd name="connsiteY5" fmla="*/ 28575 h 5847402"/>
                <a:gd name="connsiteX0" fmla="*/ 0 w 602340"/>
                <a:gd name="connsiteY0" fmla="*/ 9525 h 5847402"/>
                <a:gd name="connsiteX1" fmla="*/ 187617 w 602340"/>
                <a:gd name="connsiteY1" fmla="*/ 0 h 5847402"/>
                <a:gd name="connsiteX2" fmla="*/ 602340 w 602340"/>
                <a:gd name="connsiteY2" fmla="*/ 414723 h 5847402"/>
                <a:gd name="connsiteX3" fmla="*/ 602340 w 602340"/>
                <a:gd name="connsiteY3" fmla="*/ 5847402 h 5847402"/>
                <a:gd name="connsiteX4" fmla="*/ 57150 w 602340"/>
                <a:gd name="connsiteY4" fmla="*/ 5847402 h 5847402"/>
                <a:gd name="connsiteX5" fmla="*/ 0 w 602340"/>
                <a:gd name="connsiteY5" fmla="*/ 9525 h 5847402"/>
                <a:gd name="connsiteX0" fmla="*/ 0 w 592815"/>
                <a:gd name="connsiteY0" fmla="*/ 0 h 5875977"/>
                <a:gd name="connsiteX1" fmla="*/ 178092 w 592815"/>
                <a:gd name="connsiteY1" fmla="*/ 28575 h 5875977"/>
                <a:gd name="connsiteX2" fmla="*/ 592815 w 592815"/>
                <a:gd name="connsiteY2" fmla="*/ 443298 h 5875977"/>
                <a:gd name="connsiteX3" fmla="*/ 592815 w 592815"/>
                <a:gd name="connsiteY3" fmla="*/ 5875977 h 5875977"/>
                <a:gd name="connsiteX4" fmla="*/ 47625 w 592815"/>
                <a:gd name="connsiteY4" fmla="*/ 5875977 h 5875977"/>
                <a:gd name="connsiteX5" fmla="*/ 0 w 592815"/>
                <a:gd name="connsiteY5" fmla="*/ 0 h 5875977"/>
                <a:gd name="connsiteX0" fmla="*/ 0 w 592815"/>
                <a:gd name="connsiteY0" fmla="*/ 0 h 5848681"/>
                <a:gd name="connsiteX1" fmla="*/ 178092 w 592815"/>
                <a:gd name="connsiteY1" fmla="*/ 1279 h 5848681"/>
                <a:gd name="connsiteX2" fmla="*/ 592815 w 592815"/>
                <a:gd name="connsiteY2" fmla="*/ 416002 h 5848681"/>
                <a:gd name="connsiteX3" fmla="*/ 592815 w 592815"/>
                <a:gd name="connsiteY3" fmla="*/ 5848681 h 5848681"/>
                <a:gd name="connsiteX4" fmla="*/ 47625 w 592815"/>
                <a:gd name="connsiteY4" fmla="*/ 5848681 h 5848681"/>
                <a:gd name="connsiteX5" fmla="*/ 0 w 592815"/>
                <a:gd name="connsiteY5" fmla="*/ 0 h 5848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815" h="5848681">
                  <a:moveTo>
                    <a:pt x="0" y="0"/>
                  </a:moveTo>
                  <a:lnTo>
                    <a:pt x="178092" y="1279"/>
                  </a:lnTo>
                  <a:lnTo>
                    <a:pt x="592815" y="416002"/>
                  </a:lnTo>
                  <a:lnTo>
                    <a:pt x="592815" y="5848681"/>
                  </a:lnTo>
                  <a:lnTo>
                    <a:pt x="47625" y="5848681"/>
                  </a:lnTo>
                  <a:lnTo>
                    <a:pt x="0"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grpSp>
      <p:sp>
        <p:nvSpPr>
          <p:cNvPr id="17" name="Title">
            <a:extLst>
              <a:ext uri="{FF2B5EF4-FFF2-40B4-BE49-F238E27FC236}">
                <a16:creationId xmlns:a16="http://schemas.microsoft.com/office/drawing/2014/main" id="{78AF9F1C-CE27-4D85-9BAC-6BDFD958F9F7}"/>
              </a:ext>
            </a:extLst>
          </p:cNvPr>
          <p:cNvSpPr>
            <a:spLocks noGrp="1"/>
          </p:cNvSpPr>
          <p:nvPr>
            <p:ph type="title" hasCustomPrompt="1"/>
          </p:nvPr>
        </p:nvSpPr>
        <p:spPr>
          <a:xfrm>
            <a:off x="231498" y="340684"/>
            <a:ext cx="8912502" cy="383216"/>
          </a:xfrm>
          <a:prstGeom prst="rect">
            <a:avLst/>
          </a:prstGeom>
        </p:spPr>
        <p:txBody>
          <a:bodyPr anchor="ctr" anchorCtr="0">
            <a:noAutofit/>
          </a:bodyPr>
          <a:lstStyle>
            <a:lvl1pPr>
              <a:defRPr sz="2200" b="1">
                <a:latin typeface="Calibri" panose="020F0502020204030204" pitchFamily="34" charset="0"/>
                <a:ea typeface="Open Sans" panose="020B0606030504020204" pitchFamily="34" charset="0"/>
                <a:cs typeface="Calibri" panose="020F0502020204030204" pitchFamily="34" charset="0"/>
              </a:defRPr>
            </a:lvl1pPr>
          </a:lstStyle>
          <a:p>
            <a:r>
              <a:rPr lang="en-US" dirty="0"/>
              <a:t>Type in Screen Title</a:t>
            </a:r>
          </a:p>
        </p:txBody>
      </p:sp>
      <p:sp>
        <p:nvSpPr>
          <p:cNvPr id="18" name="Tab Text">
            <a:extLst>
              <a:ext uri="{FF2B5EF4-FFF2-40B4-BE49-F238E27FC236}">
                <a16:creationId xmlns:a16="http://schemas.microsoft.com/office/drawing/2014/main" id="{1DD601B1-D546-4AD6-B4D5-C6871AECF532}"/>
              </a:ext>
            </a:extLst>
          </p:cNvPr>
          <p:cNvSpPr>
            <a:spLocks noGrp="1"/>
          </p:cNvSpPr>
          <p:nvPr>
            <p:ph type="body" sz="quarter" idx="33" hasCustomPrompt="1"/>
          </p:nvPr>
        </p:nvSpPr>
        <p:spPr>
          <a:xfrm>
            <a:off x="3854628" y="5083674"/>
            <a:ext cx="4202253" cy="1339012"/>
          </a:xfrm>
          <a:prstGeom prst="rect">
            <a:avLst/>
          </a:prstGeom>
        </p:spPr>
        <p:txBody>
          <a:bodyPr anchor="t" anchorCtr="0"/>
          <a:lstStyle>
            <a:lvl1pPr algn="ctr">
              <a:lnSpc>
                <a:spcPts val="2100"/>
              </a:lnSpc>
              <a:defRPr sz="2200" b="0">
                <a:solidFill>
                  <a:schemeClr val="tx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US" dirty="0"/>
              <a:t>Click to add text</a:t>
            </a:r>
          </a:p>
        </p:txBody>
      </p:sp>
      <p:sp>
        <p:nvSpPr>
          <p:cNvPr id="23" name="Tab Picture">
            <a:extLst>
              <a:ext uri="{FF2B5EF4-FFF2-40B4-BE49-F238E27FC236}">
                <a16:creationId xmlns:a16="http://schemas.microsoft.com/office/drawing/2014/main" id="{0183C6D6-0AE4-4DCA-B33D-9ED3766B9038}"/>
              </a:ext>
            </a:extLst>
          </p:cNvPr>
          <p:cNvSpPr>
            <a:spLocks noGrp="1"/>
          </p:cNvSpPr>
          <p:nvPr>
            <p:ph type="pic" sz="quarter" idx="14"/>
          </p:nvPr>
        </p:nvSpPr>
        <p:spPr>
          <a:xfrm>
            <a:off x="4336132" y="2142031"/>
            <a:ext cx="3308252" cy="2728481"/>
          </a:xfrm>
          <a:prstGeom prst="rect">
            <a:avLst/>
          </a:prstGeom>
          <a:solidFill>
            <a:schemeClr val="accent4">
              <a:lumMod val="20000"/>
              <a:lumOff val="80000"/>
            </a:schemeClr>
          </a:solidFill>
        </p:spPr>
        <p:txBody>
          <a:bodyPr anchor="ctr" anchorCtr="0"/>
          <a:lstStyle>
            <a:lvl1pPr algn="ctr">
              <a:defRPr sz="1399">
                <a:solidFill>
                  <a:schemeClr val="tx1"/>
                </a:solidFill>
                <a:latin typeface="Calibri" panose="020F0502020204030204" pitchFamily="34" charset="0"/>
                <a:ea typeface="Open Sans" panose="020B0606030504020204" pitchFamily="34" charset="0"/>
                <a:cs typeface="Calibri" panose="020F0502020204030204" pitchFamily="34" charset="0"/>
              </a:defRPr>
            </a:lvl1pPr>
          </a:lstStyle>
          <a:p>
            <a:endParaRPr lang="en-US" dirty="0"/>
          </a:p>
        </p:txBody>
      </p:sp>
    </p:spTree>
    <p:custDataLst>
      <p:tags r:id="rId1"/>
    </p:custDataLst>
    <p:extLst>
      <p:ext uri="{BB962C8B-B14F-4D97-AF65-F5344CB8AC3E}">
        <p14:creationId xmlns:p14="http://schemas.microsoft.com/office/powerpoint/2010/main" val="2809264403"/>
      </p:ext>
    </p:extLst>
  </p:cSld>
  <p:clrMapOvr>
    <a:masterClrMapping/>
  </p:clrMapOvr>
  <p:extLst>
    <p:ext uri="{DCECCB84-F9BA-43D5-87BE-67443E8EF086}">
      <p15:sldGuideLst xmlns:p15="http://schemas.microsoft.com/office/powerpoint/2012/main">
        <p15:guide id="1" pos="1280">
          <p15:clr>
            <a:srgbClr val="FBAE40"/>
          </p15:clr>
        </p15:guide>
        <p15:guide id="2" pos="2880">
          <p15:clr>
            <a:srgbClr val="FBAE40"/>
          </p15:clr>
        </p15:guide>
        <p15:guide id="3" pos="376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58BDBC50-FA9F-49AA-82E3-7D616AF7F011}"/>
              </a:ext>
            </a:extLst>
          </p:cNvPr>
          <p:cNvSpPr>
            <a:spLocks noGrp="1"/>
          </p:cNvSpPr>
          <p:nvPr>
            <p:ph type="title" hasCustomPrompt="1"/>
          </p:nvPr>
        </p:nvSpPr>
        <p:spPr>
          <a:xfrm>
            <a:off x="231498" y="340684"/>
            <a:ext cx="8912502" cy="383216"/>
          </a:xfrm>
          <a:prstGeom prst="rect">
            <a:avLst/>
          </a:prstGeom>
        </p:spPr>
        <p:txBody>
          <a:bodyPr anchor="ctr" anchorCtr="0">
            <a:noAutofit/>
          </a:bodyPr>
          <a:lstStyle>
            <a:lvl1pPr>
              <a:defRPr sz="2200" b="1">
                <a:latin typeface="Calibri" panose="020F0502020204030204" pitchFamily="34" charset="0"/>
                <a:ea typeface="Open Sans" panose="020B0606030504020204" pitchFamily="34" charset="0"/>
                <a:cs typeface="Calibri" panose="020F0502020204030204" pitchFamily="34" charset="0"/>
              </a:defRPr>
            </a:lvl1pPr>
          </a:lstStyle>
          <a:p>
            <a:r>
              <a:rPr lang="en-US" dirty="0"/>
              <a:t>Type in Screen Title</a:t>
            </a:r>
          </a:p>
        </p:txBody>
      </p:sp>
      <p:sp>
        <p:nvSpPr>
          <p:cNvPr id="4" name="Text Placeholder">
            <a:extLst>
              <a:ext uri="{FF2B5EF4-FFF2-40B4-BE49-F238E27FC236}">
                <a16:creationId xmlns:a16="http://schemas.microsoft.com/office/drawing/2014/main" id="{C34A2EDA-B298-4CFD-B24A-3A1BBFD0476C}"/>
              </a:ext>
            </a:extLst>
          </p:cNvPr>
          <p:cNvSpPr>
            <a:spLocks noGrp="1"/>
          </p:cNvSpPr>
          <p:nvPr>
            <p:ph type="body" sz="quarter" idx="10"/>
          </p:nvPr>
        </p:nvSpPr>
        <p:spPr>
          <a:xfrm>
            <a:off x="231498" y="1289050"/>
            <a:ext cx="4099564" cy="5267412"/>
          </a:xfrm>
          <a:prstGeom prst="rect">
            <a:avLst/>
          </a:prstGeom>
          <a:ln>
            <a:noFill/>
          </a:ln>
        </p:spPr>
        <p:txBody>
          <a:bodyPr/>
          <a:lstStyle>
            <a:lvl1pPr marL="274320" indent="-158349">
              <a:lnSpc>
                <a:spcPts val="2500"/>
              </a:lnSpc>
              <a:spcBef>
                <a:spcPts val="1200"/>
              </a:spcBef>
              <a:spcAft>
                <a:spcPts val="0"/>
              </a:spcAft>
              <a:buFont typeface="Arial" panose="020B0604020202020204" pitchFamily="34" charset="0"/>
              <a:buChar char="•"/>
              <a:defRPr sz="2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457200" indent="-158349">
              <a:lnSpc>
                <a:spcPts val="2300"/>
              </a:lnSpc>
              <a:spcBef>
                <a:spcPts val="200"/>
              </a:spcBef>
              <a:spcAft>
                <a:spcPts val="200"/>
              </a:spcAft>
              <a:buFont typeface="Open Sans" panose="020B0606030504020204" pitchFamily="34" charset="0"/>
              <a:buChar char="—"/>
              <a:defRPr sz="2000">
                <a:solidFill>
                  <a:schemeClr val="bg1"/>
                </a:solidFill>
                <a:latin typeface="Calibri" panose="020F0502020204030204" pitchFamily="34" charset="0"/>
                <a:ea typeface="Open Sans" panose="020B0606030504020204" pitchFamily="34" charset="0"/>
                <a:cs typeface="Calibri" panose="020F0502020204030204" pitchFamily="34" charset="0"/>
              </a:defRPr>
            </a:lvl2pPr>
          </a:lstStyle>
          <a:p>
            <a:pPr lvl="0"/>
            <a:r>
              <a:rPr lang="en-US" dirty="0"/>
              <a:t>Edit Master text styles</a:t>
            </a:r>
          </a:p>
          <a:p>
            <a:pPr lvl="1"/>
            <a:r>
              <a:rPr lang="en-US" dirty="0"/>
              <a:t> Second level</a:t>
            </a:r>
          </a:p>
        </p:txBody>
      </p:sp>
    </p:spTree>
    <p:custDataLst>
      <p:tags r:id="rId1"/>
    </p:custDataLst>
    <p:extLst>
      <p:ext uri="{BB962C8B-B14F-4D97-AF65-F5344CB8AC3E}">
        <p14:creationId xmlns:p14="http://schemas.microsoft.com/office/powerpoint/2010/main" val="9551609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Hidden Tabs: INTRO">
    <p:spTree>
      <p:nvGrpSpPr>
        <p:cNvPr id="1" name=""/>
        <p:cNvGrpSpPr/>
        <p:nvPr/>
      </p:nvGrpSpPr>
      <p:grpSpPr>
        <a:xfrm>
          <a:off x="0" y="0"/>
          <a:ext cx="0" cy="0"/>
          <a:chOff x="0" y="0"/>
          <a:chExt cx="0" cy="0"/>
        </a:xfrm>
      </p:grpSpPr>
      <p:sp>
        <p:nvSpPr>
          <p:cNvPr id="3" name="Background"/>
          <p:cNvSpPr/>
          <p:nvPr userDrawn="1"/>
        </p:nvSpPr>
        <p:spPr>
          <a:xfrm>
            <a:off x="0" y="762000"/>
            <a:ext cx="9157686" cy="6096001"/>
          </a:xfrm>
          <a:prstGeom prst="rect">
            <a:avLst/>
          </a:prstGeom>
          <a:solidFill>
            <a:srgbClr val="0086B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6777"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Shape 2">
            <a:extLst>
              <a:ext uri="{FF2B5EF4-FFF2-40B4-BE49-F238E27FC236}">
                <a16:creationId xmlns:a16="http://schemas.microsoft.com/office/drawing/2014/main" id="{C39053FF-FB92-476E-B9C6-DA80EB6BD7DE}"/>
              </a:ext>
            </a:extLst>
          </p:cNvPr>
          <p:cNvSpPr/>
          <p:nvPr userDrawn="1"/>
        </p:nvSpPr>
        <p:spPr>
          <a:xfrm>
            <a:off x="1962149" y="1637135"/>
            <a:ext cx="1114425" cy="835554"/>
          </a:xfrm>
          <a:prstGeom prst="round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ab 1">
            <a:extLst>
              <a:ext uri="{FF2B5EF4-FFF2-40B4-BE49-F238E27FC236}">
                <a16:creationId xmlns:a16="http://schemas.microsoft.com/office/drawing/2014/main" id="{4481070D-FF01-479B-A6AD-E00684E5E49E}"/>
              </a:ext>
            </a:extLst>
          </p:cNvPr>
          <p:cNvSpPr/>
          <p:nvPr userDrawn="1"/>
        </p:nvSpPr>
        <p:spPr>
          <a:xfrm>
            <a:off x="364284" y="1637137"/>
            <a:ext cx="2878104" cy="835554"/>
          </a:xfrm>
          <a:prstGeom prst="roundRect">
            <a:avLst/>
          </a:prstGeom>
          <a:solidFill>
            <a:srgbClr val="008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Tab 1">
            <a:extLst>
              <a:ext uri="{FF2B5EF4-FFF2-40B4-BE49-F238E27FC236}">
                <a16:creationId xmlns:a16="http://schemas.microsoft.com/office/drawing/2014/main" id="{58D82CF2-F442-4E65-BEAE-CFA2F6EF2FFC}"/>
              </a:ext>
            </a:extLst>
          </p:cNvPr>
          <p:cNvSpPr>
            <a:spLocks noGrp="1"/>
          </p:cNvSpPr>
          <p:nvPr>
            <p:ph type="body" sz="quarter" idx="35" hasCustomPrompt="1"/>
          </p:nvPr>
        </p:nvSpPr>
        <p:spPr>
          <a:xfrm>
            <a:off x="552450" y="1637136"/>
            <a:ext cx="2209800" cy="847565"/>
          </a:xfrm>
          <a:prstGeom prst="rect">
            <a:avLst/>
          </a:prstGeom>
        </p:spPr>
        <p:txBody>
          <a:bodyPr anchor="ctr"/>
          <a:lstStyle>
            <a:lvl1pPr algn="ctr">
              <a:lnSpc>
                <a:spcPts val="2600"/>
              </a:lnSpc>
              <a:defRPr sz="2400" b="1">
                <a:solidFill>
                  <a:schemeClr val="bg1"/>
                </a:solidFill>
                <a:latin typeface="Calibri" panose="020F0502020204030204" pitchFamily="34" charset="0"/>
                <a:cs typeface="Calibri" panose="020F0502020204030204" pitchFamily="34" charset="0"/>
              </a:defRPr>
            </a:lvl1pPr>
          </a:lstStyle>
          <a:p>
            <a:pPr lvl="0"/>
            <a:r>
              <a:rPr lang="en-US" dirty="0"/>
              <a:t>Tab 1</a:t>
            </a:r>
          </a:p>
        </p:txBody>
      </p:sp>
      <p:sp>
        <p:nvSpPr>
          <p:cNvPr id="21" name="Shape 2">
            <a:extLst>
              <a:ext uri="{FF2B5EF4-FFF2-40B4-BE49-F238E27FC236}">
                <a16:creationId xmlns:a16="http://schemas.microsoft.com/office/drawing/2014/main" id="{E1E8CD4C-AF38-46FB-A70C-4AB6A9A70DA2}"/>
              </a:ext>
            </a:extLst>
          </p:cNvPr>
          <p:cNvSpPr/>
          <p:nvPr userDrawn="1"/>
        </p:nvSpPr>
        <p:spPr>
          <a:xfrm>
            <a:off x="1962150" y="2640531"/>
            <a:ext cx="1114425" cy="835554"/>
          </a:xfrm>
          <a:prstGeom prst="round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Shape 3">
            <a:extLst>
              <a:ext uri="{FF2B5EF4-FFF2-40B4-BE49-F238E27FC236}">
                <a16:creationId xmlns:a16="http://schemas.microsoft.com/office/drawing/2014/main" id="{21C7BA4E-1463-490E-B31A-4DF7CBFD0749}"/>
              </a:ext>
            </a:extLst>
          </p:cNvPr>
          <p:cNvSpPr/>
          <p:nvPr userDrawn="1"/>
        </p:nvSpPr>
        <p:spPr>
          <a:xfrm>
            <a:off x="1995260" y="3656407"/>
            <a:ext cx="1114425" cy="835554"/>
          </a:xfrm>
          <a:prstGeom prst="round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Shape 4">
            <a:extLst>
              <a:ext uri="{FF2B5EF4-FFF2-40B4-BE49-F238E27FC236}">
                <a16:creationId xmlns:a16="http://schemas.microsoft.com/office/drawing/2014/main" id="{55240AA4-9E34-4EBA-A4B1-8FBC46E06FA0}"/>
              </a:ext>
            </a:extLst>
          </p:cNvPr>
          <p:cNvSpPr/>
          <p:nvPr userDrawn="1"/>
        </p:nvSpPr>
        <p:spPr>
          <a:xfrm>
            <a:off x="1967152" y="4662745"/>
            <a:ext cx="1114425" cy="835554"/>
          </a:xfrm>
          <a:prstGeom prst="round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Shape group">
            <a:extLst>
              <a:ext uri="{FF2B5EF4-FFF2-40B4-BE49-F238E27FC236}">
                <a16:creationId xmlns:a16="http://schemas.microsoft.com/office/drawing/2014/main" id="{99C60479-9862-46BF-9586-9D3536DC9D60}"/>
              </a:ext>
            </a:extLst>
          </p:cNvPr>
          <p:cNvGrpSpPr/>
          <p:nvPr userDrawn="1"/>
        </p:nvGrpSpPr>
        <p:grpSpPr>
          <a:xfrm>
            <a:off x="2855234" y="1047477"/>
            <a:ext cx="6302452" cy="5848682"/>
            <a:chOff x="2855234" y="1047477"/>
            <a:chExt cx="6302452" cy="5848682"/>
          </a:xfrm>
          <a:effectLst>
            <a:outerShdw blurRad="127000" sx="102000" sy="102000" algn="ctr" rotWithShape="0">
              <a:prstClr val="black">
                <a:alpha val="20000"/>
              </a:prstClr>
            </a:outerShdw>
          </a:effectLst>
        </p:grpSpPr>
        <p:sp>
          <p:nvSpPr>
            <p:cNvPr id="29" name="Snip Single Corner">
              <a:extLst>
                <a:ext uri="{FF2B5EF4-FFF2-40B4-BE49-F238E27FC236}">
                  <a16:creationId xmlns:a16="http://schemas.microsoft.com/office/drawing/2014/main" id="{658F5EE8-1569-42E9-A55C-FBF339DC2211}"/>
                </a:ext>
              </a:extLst>
            </p:cNvPr>
            <p:cNvSpPr/>
            <p:nvPr userDrawn="1"/>
          </p:nvSpPr>
          <p:spPr>
            <a:xfrm flipH="1">
              <a:off x="3261813" y="1047477"/>
              <a:ext cx="5895873" cy="584868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6777"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dirty="0">
                <a:ln>
                  <a:noFill/>
                </a:ln>
                <a:solidFill>
                  <a:prstClr val="white"/>
                </a:solidFill>
                <a:effectLst/>
                <a:uLnTx/>
                <a:uFillTx/>
                <a:latin typeface="Calibri"/>
                <a:ea typeface="+mn-ea"/>
                <a:cs typeface="+mn-cs"/>
              </a:endParaRPr>
            </a:p>
          </p:txBody>
        </p:sp>
        <p:sp>
          <p:nvSpPr>
            <p:cNvPr id="30" name="Rectangle: Single Corner">
              <a:extLst>
                <a:ext uri="{FF2B5EF4-FFF2-40B4-BE49-F238E27FC236}">
                  <a16:creationId xmlns:a16="http://schemas.microsoft.com/office/drawing/2014/main" id="{F4A6A73B-D58B-4619-986E-7999EDECD475}"/>
                </a:ext>
              </a:extLst>
            </p:cNvPr>
            <p:cNvSpPr/>
            <p:nvPr userDrawn="1"/>
          </p:nvSpPr>
          <p:spPr>
            <a:xfrm flipH="1">
              <a:off x="2855234" y="1047477"/>
              <a:ext cx="592815" cy="5848681"/>
            </a:xfrm>
            <a:custGeom>
              <a:avLst/>
              <a:gdLst>
                <a:gd name="connsiteX0" fmla="*/ 0 w 2488290"/>
                <a:gd name="connsiteY0" fmla="*/ 0 h 5847402"/>
                <a:gd name="connsiteX1" fmla="*/ 2073567 w 2488290"/>
                <a:gd name="connsiteY1" fmla="*/ 0 h 5847402"/>
                <a:gd name="connsiteX2" fmla="*/ 2488290 w 2488290"/>
                <a:gd name="connsiteY2" fmla="*/ 414723 h 5847402"/>
                <a:gd name="connsiteX3" fmla="*/ 2488290 w 2488290"/>
                <a:gd name="connsiteY3" fmla="*/ 5847402 h 5847402"/>
                <a:gd name="connsiteX4" fmla="*/ 0 w 2488290"/>
                <a:gd name="connsiteY4" fmla="*/ 5847402 h 5847402"/>
                <a:gd name="connsiteX5" fmla="*/ 0 w 2488290"/>
                <a:gd name="connsiteY5" fmla="*/ 0 h 5847402"/>
                <a:gd name="connsiteX0" fmla="*/ 1847850 w 2488290"/>
                <a:gd name="connsiteY0" fmla="*/ 28575 h 5847402"/>
                <a:gd name="connsiteX1" fmla="*/ 2073567 w 2488290"/>
                <a:gd name="connsiteY1" fmla="*/ 0 h 5847402"/>
                <a:gd name="connsiteX2" fmla="*/ 2488290 w 2488290"/>
                <a:gd name="connsiteY2" fmla="*/ 414723 h 5847402"/>
                <a:gd name="connsiteX3" fmla="*/ 2488290 w 2488290"/>
                <a:gd name="connsiteY3" fmla="*/ 5847402 h 5847402"/>
                <a:gd name="connsiteX4" fmla="*/ 0 w 2488290"/>
                <a:gd name="connsiteY4" fmla="*/ 5847402 h 5847402"/>
                <a:gd name="connsiteX5" fmla="*/ 1847850 w 2488290"/>
                <a:gd name="connsiteY5" fmla="*/ 28575 h 5847402"/>
                <a:gd name="connsiteX0" fmla="*/ 0 w 640440"/>
                <a:gd name="connsiteY0" fmla="*/ 28575 h 5847402"/>
                <a:gd name="connsiteX1" fmla="*/ 225717 w 640440"/>
                <a:gd name="connsiteY1" fmla="*/ 0 h 5847402"/>
                <a:gd name="connsiteX2" fmla="*/ 640440 w 640440"/>
                <a:gd name="connsiteY2" fmla="*/ 414723 h 5847402"/>
                <a:gd name="connsiteX3" fmla="*/ 640440 w 640440"/>
                <a:gd name="connsiteY3" fmla="*/ 5847402 h 5847402"/>
                <a:gd name="connsiteX4" fmla="*/ 95250 w 640440"/>
                <a:gd name="connsiteY4" fmla="*/ 5847402 h 5847402"/>
                <a:gd name="connsiteX5" fmla="*/ 0 w 640440"/>
                <a:gd name="connsiteY5" fmla="*/ 28575 h 5847402"/>
                <a:gd name="connsiteX0" fmla="*/ 0 w 602340"/>
                <a:gd name="connsiteY0" fmla="*/ 9525 h 5847402"/>
                <a:gd name="connsiteX1" fmla="*/ 187617 w 602340"/>
                <a:gd name="connsiteY1" fmla="*/ 0 h 5847402"/>
                <a:gd name="connsiteX2" fmla="*/ 602340 w 602340"/>
                <a:gd name="connsiteY2" fmla="*/ 414723 h 5847402"/>
                <a:gd name="connsiteX3" fmla="*/ 602340 w 602340"/>
                <a:gd name="connsiteY3" fmla="*/ 5847402 h 5847402"/>
                <a:gd name="connsiteX4" fmla="*/ 57150 w 602340"/>
                <a:gd name="connsiteY4" fmla="*/ 5847402 h 5847402"/>
                <a:gd name="connsiteX5" fmla="*/ 0 w 602340"/>
                <a:gd name="connsiteY5" fmla="*/ 9525 h 5847402"/>
                <a:gd name="connsiteX0" fmla="*/ 0 w 592815"/>
                <a:gd name="connsiteY0" fmla="*/ 0 h 5875977"/>
                <a:gd name="connsiteX1" fmla="*/ 178092 w 592815"/>
                <a:gd name="connsiteY1" fmla="*/ 28575 h 5875977"/>
                <a:gd name="connsiteX2" fmla="*/ 592815 w 592815"/>
                <a:gd name="connsiteY2" fmla="*/ 443298 h 5875977"/>
                <a:gd name="connsiteX3" fmla="*/ 592815 w 592815"/>
                <a:gd name="connsiteY3" fmla="*/ 5875977 h 5875977"/>
                <a:gd name="connsiteX4" fmla="*/ 47625 w 592815"/>
                <a:gd name="connsiteY4" fmla="*/ 5875977 h 5875977"/>
                <a:gd name="connsiteX5" fmla="*/ 0 w 592815"/>
                <a:gd name="connsiteY5" fmla="*/ 0 h 5875977"/>
                <a:gd name="connsiteX0" fmla="*/ 0 w 592815"/>
                <a:gd name="connsiteY0" fmla="*/ 0 h 5848681"/>
                <a:gd name="connsiteX1" fmla="*/ 178092 w 592815"/>
                <a:gd name="connsiteY1" fmla="*/ 1279 h 5848681"/>
                <a:gd name="connsiteX2" fmla="*/ 592815 w 592815"/>
                <a:gd name="connsiteY2" fmla="*/ 416002 h 5848681"/>
                <a:gd name="connsiteX3" fmla="*/ 592815 w 592815"/>
                <a:gd name="connsiteY3" fmla="*/ 5848681 h 5848681"/>
                <a:gd name="connsiteX4" fmla="*/ 47625 w 592815"/>
                <a:gd name="connsiteY4" fmla="*/ 5848681 h 5848681"/>
                <a:gd name="connsiteX5" fmla="*/ 0 w 592815"/>
                <a:gd name="connsiteY5" fmla="*/ 0 h 5848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815" h="5848681">
                  <a:moveTo>
                    <a:pt x="0" y="0"/>
                  </a:moveTo>
                  <a:lnTo>
                    <a:pt x="178092" y="1279"/>
                  </a:lnTo>
                  <a:lnTo>
                    <a:pt x="592815" y="416002"/>
                  </a:lnTo>
                  <a:lnTo>
                    <a:pt x="592815" y="5848681"/>
                  </a:lnTo>
                  <a:lnTo>
                    <a:pt x="47625" y="5848681"/>
                  </a:lnTo>
                  <a:lnTo>
                    <a:pt x="0"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grpSp>
      <p:sp>
        <p:nvSpPr>
          <p:cNvPr id="17" name="Title">
            <a:extLst>
              <a:ext uri="{FF2B5EF4-FFF2-40B4-BE49-F238E27FC236}">
                <a16:creationId xmlns:a16="http://schemas.microsoft.com/office/drawing/2014/main" id="{78AF9F1C-CE27-4D85-9BAC-6BDFD958F9F7}"/>
              </a:ext>
            </a:extLst>
          </p:cNvPr>
          <p:cNvSpPr>
            <a:spLocks noGrp="1"/>
          </p:cNvSpPr>
          <p:nvPr>
            <p:ph type="title" hasCustomPrompt="1"/>
          </p:nvPr>
        </p:nvSpPr>
        <p:spPr>
          <a:xfrm>
            <a:off x="231498" y="340684"/>
            <a:ext cx="8912502" cy="383216"/>
          </a:xfrm>
          <a:prstGeom prst="rect">
            <a:avLst/>
          </a:prstGeom>
        </p:spPr>
        <p:txBody>
          <a:bodyPr anchor="ctr" anchorCtr="0">
            <a:noAutofit/>
          </a:bodyPr>
          <a:lstStyle>
            <a:lvl1pPr>
              <a:defRPr sz="2200" b="1">
                <a:latin typeface="Calibri" panose="020F0502020204030204" pitchFamily="34" charset="0"/>
                <a:ea typeface="Open Sans" panose="020B0606030504020204" pitchFamily="34" charset="0"/>
                <a:cs typeface="Calibri" panose="020F0502020204030204" pitchFamily="34" charset="0"/>
              </a:defRPr>
            </a:lvl1pPr>
          </a:lstStyle>
          <a:p>
            <a:r>
              <a:rPr lang="en-US" dirty="0"/>
              <a:t>Type in Screen Title</a:t>
            </a:r>
          </a:p>
        </p:txBody>
      </p:sp>
      <p:sp>
        <p:nvSpPr>
          <p:cNvPr id="14" name="Tab Text">
            <a:extLst>
              <a:ext uri="{FF2B5EF4-FFF2-40B4-BE49-F238E27FC236}">
                <a16:creationId xmlns:a16="http://schemas.microsoft.com/office/drawing/2014/main" id="{F1436E55-2038-4AFC-BFD9-18AF6DA817FC}"/>
              </a:ext>
            </a:extLst>
          </p:cNvPr>
          <p:cNvSpPr>
            <a:spLocks noGrp="1"/>
          </p:cNvSpPr>
          <p:nvPr>
            <p:ph type="body" sz="quarter" idx="33" hasCustomPrompt="1"/>
          </p:nvPr>
        </p:nvSpPr>
        <p:spPr>
          <a:xfrm>
            <a:off x="3854628" y="5083674"/>
            <a:ext cx="4202253" cy="1339012"/>
          </a:xfrm>
          <a:prstGeom prst="rect">
            <a:avLst/>
          </a:prstGeom>
        </p:spPr>
        <p:txBody>
          <a:bodyPr anchor="t" anchorCtr="0"/>
          <a:lstStyle>
            <a:lvl1pPr algn="ctr">
              <a:lnSpc>
                <a:spcPts val="2100"/>
              </a:lnSpc>
              <a:defRPr sz="2200" b="0">
                <a:solidFill>
                  <a:schemeClr val="tx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US" dirty="0"/>
              <a:t>Click to add text</a:t>
            </a:r>
          </a:p>
        </p:txBody>
      </p:sp>
      <p:sp>
        <p:nvSpPr>
          <p:cNvPr id="15" name="Tab Picture">
            <a:extLst>
              <a:ext uri="{FF2B5EF4-FFF2-40B4-BE49-F238E27FC236}">
                <a16:creationId xmlns:a16="http://schemas.microsoft.com/office/drawing/2014/main" id="{656C6F2F-D095-44C5-A9AE-99980373597C}"/>
              </a:ext>
            </a:extLst>
          </p:cNvPr>
          <p:cNvSpPr>
            <a:spLocks noGrp="1"/>
          </p:cNvSpPr>
          <p:nvPr>
            <p:ph type="pic" sz="quarter" idx="14"/>
          </p:nvPr>
        </p:nvSpPr>
        <p:spPr>
          <a:xfrm>
            <a:off x="4336132" y="2142031"/>
            <a:ext cx="3308252" cy="2728481"/>
          </a:xfrm>
          <a:prstGeom prst="rect">
            <a:avLst/>
          </a:prstGeom>
          <a:solidFill>
            <a:schemeClr val="accent4">
              <a:lumMod val="20000"/>
              <a:lumOff val="80000"/>
            </a:schemeClr>
          </a:solidFill>
        </p:spPr>
        <p:txBody>
          <a:bodyPr anchor="ctr" anchorCtr="0"/>
          <a:lstStyle>
            <a:lvl1pPr algn="ctr">
              <a:defRPr sz="1399">
                <a:solidFill>
                  <a:schemeClr val="tx1"/>
                </a:solidFill>
                <a:latin typeface="Calibri" panose="020F0502020204030204" pitchFamily="34" charset="0"/>
                <a:ea typeface="Open Sans" panose="020B0606030504020204" pitchFamily="34" charset="0"/>
                <a:cs typeface="Calibri" panose="020F0502020204030204" pitchFamily="34" charset="0"/>
              </a:defRPr>
            </a:lvl1pPr>
          </a:lstStyle>
          <a:p>
            <a:endParaRPr lang="en-US" dirty="0"/>
          </a:p>
        </p:txBody>
      </p:sp>
      <p:sp>
        <p:nvSpPr>
          <p:cNvPr id="20" name="Tab Title">
            <a:extLst>
              <a:ext uri="{FF2B5EF4-FFF2-40B4-BE49-F238E27FC236}">
                <a16:creationId xmlns:a16="http://schemas.microsoft.com/office/drawing/2014/main" id="{DD922AC2-5919-4DF3-A8AE-8855AE18F40B}"/>
              </a:ext>
            </a:extLst>
          </p:cNvPr>
          <p:cNvSpPr>
            <a:spLocks noGrp="1"/>
          </p:cNvSpPr>
          <p:nvPr>
            <p:ph type="body" sz="quarter" idx="23" hasCustomPrompt="1"/>
          </p:nvPr>
        </p:nvSpPr>
        <p:spPr>
          <a:xfrm>
            <a:off x="3712483" y="1637135"/>
            <a:ext cx="4515848" cy="486940"/>
          </a:xfrm>
          <a:prstGeom prst="rect">
            <a:avLst/>
          </a:prstGeom>
        </p:spPr>
        <p:txBody>
          <a:bodyPr>
            <a:noAutofit/>
          </a:bodyPr>
          <a:lstStyle>
            <a:lvl1pPr algn="ctr">
              <a:lnSpc>
                <a:spcPts val="2500"/>
              </a:lnSpc>
              <a:spcBef>
                <a:spcPts val="1200"/>
              </a:spcBef>
              <a:defRPr sz="2400" b="1">
                <a:solidFill>
                  <a:srgbClr val="0086B3"/>
                </a:solidFill>
                <a:latin typeface="Calibri" panose="020F0502020204030204" pitchFamily="34" charset="0"/>
                <a:ea typeface="Open Sans" pitchFamily="34" charset="0"/>
                <a:cs typeface="Calibri" panose="020F0502020204030204" pitchFamily="34" charset="0"/>
              </a:defRPr>
            </a:lvl1pPr>
            <a:lvl2pPr>
              <a:defRPr sz="1399">
                <a:latin typeface="Open Sans" pitchFamily="34" charset="0"/>
                <a:ea typeface="Open Sans" pitchFamily="34" charset="0"/>
                <a:cs typeface="Open Sans" pitchFamily="34" charset="0"/>
              </a:defRPr>
            </a:lvl2pPr>
            <a:lvl3pPr>
              <a:defRPr sz="1399">
                <a:latin typeface="Open Sans" pitchFamily="34" charset="0"/>
                <a:ea typeface="Open Sans" pitchFamily="34" charset="0"/>
                <a:cs typeface="Open Sans" pitchFamily="34" charset="0"/>
              </a:defRPr>
            </a:lvl3pPr>
            <a:lvl4pPr>
              <a:defRPr sz="1399">
                <a:latin typeface="Open Sans" pitchFamily="34" charset="0"/>
                <a:ea typeface="Open Sans" pitchFamily="34" charset="0"/>
                <a:cs typeface="Open Sans" pitchFamily="34" charset="0"/>
              </a:defRPr>
            </a:lvl4pPr>
            <a:lvl5pPr>
              <a:defRPr sz="1399">
                <a:latin typeface="Open Sans" pitchFamily="34" charset="0"/>
                <a:ea typeface="Open Sans" pitchFamily="34" charset="0"/>
                <a:cs typeface="Open Sans" pitchFamily="34" charset="0"/>
              </a:defRPr>
            </a:lvl5pPr>
          </a:lstStyle>
          <a:p>
            <a:pPr lvl="0"/>
            <a:r>
              <a:rPr lang="en-US" dirty="0"/>
              <a:t>TAB 1</a:t>
            </a:r>
          </a:p>
          <a:p>
            <a:pPr lvl="0"/>
            <a:endParaRPr lang="en-US" dirty="0"/>
          </a:p>
        </p:txBody>
      </p:sp>
    </p:spTree>
    <p:custDataLst>
      <p:tags r:id="rId1"/>
    </p:custDataLst>
    <p:extLst>
      <p:ext uri="{BB962C8B-B14F-4D97-AF65-F5344CB8AC3E}">
        <p14:creationId xmlns:p14="http://schemas.microsoft.com/office/powerpoint/2010/main" val="89391567"/>
      </p:ext>
    </p:extLst>
  </p:cSld>
  <p:clrMapOvr>
    <a:masterClrMapping/>
  </p:clrMapOvr>
  <p:extLst>
    <p:ext uri="{DCECCB84-F9BA-43D5-87BE-67443E8EF086}">
      <p15:sldGuideLst xmlns:p15="http://schemas.microsoft.com/office/powerpoint/2012/main">
        <p15:guide id="1" pos="1280">
          <p15:clr>
            <a:srgbClr val="FBAE40"/>
          </p15:clr>
        </p15:guide>
        <p15:guide id="2" pos="2880">
          <p15:clr>
            <a:srgbClr val="FBAE40"/>
          </p15:clr>
        </p15:guide>
        <p15:guide id="3" pos="3768">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Hidden Tabs: INTRO">
    <p:spTree>
      <p:nvGrpSpPr>
        <p:cNvPr id="1" name=""/>
        <p:cNvGrpSpPr/>
        <p:nvPr/>
      </p:nvGrpSpPr>
      <p:grpSpPr>
        <a:xfrm>
          <a:off x="0" y="0"/>
          <a:ext cx="0" cy="0"/>
          <a:chOff x="0" y="0"/>
          <a:chExt cx="0" cy="0"/>
        </a:xfrm>
      </p:grpSpPr>
      <p:sp>
        <p:nvSpPr>
          <p:cNvPr id="3" name="Background"/>
          <p:cNvSpPr/>
          <p:nvPr userDrawn="1"/>
        </p:nvSpPr>
        <p:spPr>
          <a:xfrm>
            <a:off x="0" y="762000"/>
            <a:ext cx="9157686" cy="6096001"/>
          </a:xfrm>
          <a:prstGeom prst="rect">
            <a:avLst/>
          </a:prstGeom>
          <a:solidFill>
            <a:srgbClr val="0086B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6777"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Shape 2">
            <a:extLst>
              <a:ext uri="{FF2B5EF4-FFF2-40B4-BE49-F238E27FC236}">
                <a16:creationId xmlns:a16="http://schemas.microsoft.com/office/drawing/2014/main" id="{C39053FF-FB92-476E-B9C6-DA80EB6BD7DE}"/>
              </a:ext>
            </a:extLst>
          </p:cNvPr>
          <p:cNvSpPr/>
          <p:nvPr userDrawn="1"/>
        </p:nvSpPr>
        <p:spPr>
          <a:xfrm>
            <a:off x="1962149" y="1637135"/>
            <a:ext cx="1114425" cy="835554"/>
          </a:xfrm>
          <a:prstGeom prst="round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ab 1">
            <a:extLst>
              <a:ext uri="{FF2B5EF4-FFF2-40B4-BE49-F238E27FC236}">
                <a16:creationId xmlns:a16="http://schemas.microsoft.com/office/drawing/2014/main" id="{20720302-FB78-4009-A29C-9985A97430F1}"/>
              </a:ext>
            </a:extLst>
          </p:cNvPr>
          <p:cNvSpPr/>
          <p:nvPr userDrawn="1"/>
        </p:nvSpPr>
        <p:spPr>
          <a:xfrm>
            <a:off x="364284" y="1637137"/>
            <a:ext cx="2878104" cy="835554"/>
          </a:xfrm>
          <a:prstGeom prst="roundRect">
            <a:avLst/>
          </a:prstGeom>
          <a:solidFill>
            <a:srgbClr val="5A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Shape 2">
            <a:extLst>
              <a:ext uri="{FF2B5EF4-FFF2-40B4-BE49-F238E27FC236}">
                <a16:creationId xmlns:a16="http://schemas.microsoft.com/office/drawing/2014/main" id="{E1E8CD4C-AF38-46FB-A70C-4AB6A9A70DA2}"/>
              </a:ext>
            </a:extLst>
          </p:cNvPr>
          <p:cNvSpPr/>
          <p:nvPr userDrawn="1"/>
        </p:nvSpPr>
        <p:spPr>
          <a:xfrm>
            <a:off x="1962150" y="2640531"/>
            <a:ext cx="1114425" cy="835554"/>
          </a:xfrm>
          <a:prstGeom prst="round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Shape 3">
            <a:extLst>
              <a:ext uri="{FF2B5EF4-FFF2-40B4-BE49-F238E27FC236}">
                <a16:creationId xmlns:a16="http://schemas.microsoft.com/office/drawing/2014/main" id="{21C7BA4E-1463-490E-B31A-4DF7CBFD0749}"/>
              </a:ext>
            </a:extLst>
          </p:cNvPr>
          <p:cNvSpPr/>
          <p:nvPr userDrawn="1"/>
        </p:nvSpPr>
        <p:spPr>
          <a:xfrm>
            <a:off x="1995260" y="3656407"/>
            <a:ext cx="1114425" cy="835554"/>
          </a:xfrm>
          <a:prstGeom prst="round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Shape 4">
            <a:extLst>
              <a:ext uri="{FF2B5EF4-FFF2-40B4-BE49-F238E27FC236}">
                <a16:creationId xmlns:a16="http://schemas.microsoft.com/office/drawing/2014/main" id="{55240AA4-9E34-4EBA-A4B1-8FBC46E06FA0}"/>
              </a:ext>
            </a:extLst>
          </p:cNvPr>
          <p:cNvSpPr/>
          <p:nvPr userDrawn="1"/>
        </p:nvSpPr>
        <p:spPr>
          <a:xfrm>
            <a:off x="1967152" y="4662745"/>
            <a:ext cx="1114425" cy="835554"/>
          </a:xfrm>
          <a:prstGeom prst="round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a:extLst>
              <a:ext uri="{FF2B5EF4-FFF2-40B4-BE49-F238E27FC236}">
                <a16:creationId xmlns:a16="http://schemas.microsoft.com/office/drawing/2014/main" id="{78AF9F1C-CE27-4D85-9BAC-6BDFD958F9F7}"/>
              </a:ext>
            </a:extLst>
          </p:cNvPr>
          <p:cNvSpPr>
            <a:spLocks noGrp="1"/>
          </p:cNvSpPr>
          <p:nvPr>
            <p:ph type="title" hasCustomPrompt="1"/>
          </p:nvPr>
        </p:nvSpPr>
        <p:spPr>
          <a:xfrm>
            <a:off x="231498" y="340684"/>
            <a:ext cx="8912502" cy="383216"/>
          </a:xfrm>
          <a:prstGeom prst="rect">
            <a:avLst/>
          </a:prstGeom>
        </p:spPr>
        <p:txBody>
          <a:bodyPr anchor="ctr" anchorCtr="0">
            <a:noAutofit/>
          </a:bodyPr>
          <a:lstStyle>
            <a:lvl1pPr>
              <a:defRPr sz="2200" b="1">
                <a:latin typeface="Calibri" panose="020F0502020204030204" pitchFamily="34" charset="0"/>
                <a:ea typeface="Open Sans" panose="020B0606030504020204" pitchFamily="34" charset="0"/>
                <a:cs typeface="Calibri" panose="020F0502020204030204" pitchFamily="34" charset="0"/>
              </a:defRPr>
            </a:lvl1pPr>
          </a:lstStyle>
          <a:p>
            <a:r>
              <a:rPr lang="en-US" dirty="0"/>
              <a:t>Type in Screen Title</a:t>
            </a:r>
          </a:p>
        </p:txBody>
      </p:sp>
      <p:sp>
        <p:nvSpPr>
          <p:cNvPr id="16" name="Text Tab 1">
            <a:extLst>
              <a:ext uri="{FF2B5EF4-FFF2-40B4-BE49-F238E27FC236}">
                <a16:creationId xmlns:a16="http://schemas.microsoft.com/office/drawing/2014/main" id="{34B040E7-6683-4298-B28A-3B5A68E970F8}"/>
              </a:ext>
            </a:extLst>
          </p:cNvPr>
          <p:cNvSpPr>
            <a:spLocks noGrp="1"/>
          </p:cNvSpPr>
          <p:nvPr>
            <p:ph type="body" sz="quarter" idx="35" hasCustomPrompt="1"/>
          </p:nvPr>
        </p:nvSpPr>
        <p:spPr>
          <a:xfrm>
            <a:off x="552450" y="1637136"/>
            <a:ext cx="2209800" cy="847565"/>
          </a:xfrm>
          <a:prstGeom prst="rect">
            <a:avLst/>
          </a:prstGeom>
        </p:spPr>
        <p:txBody>
          <a:bodyPr anchor="ctr"/>
          <a:lstStyle>
            <a:lvl1pPr algn="ctr">
              <a:lnSpc>
                <a:spcPts val="2600"/>
              </a:lnSpc>
              <a:defRPr sz="2400" b="1">
                <a:solidFill>
                  <a:schemeClr val="bg1"/>
                </a:solidFill>
                <a:latin typeface="Calibri" panose="020F0502020204030204" pitchFamily="34" charset="0"/>
                <a:cs typeface="Calibri" panose="020F0502020204030204" pitchFamily="34" charset="0"/>
              </a:defRPr>
            </a:lvl1pPr>
          </a:lstStyle>
          <a:p>
            <a:pPr lvl="0"/>
            <a:r>
              <a:rPr lang="en-US" dirty="0"/>
              <a:t>Tab 1</a:t>
            </a:r>
          </a:p>
        </p:txBody>
      </p:sp>
      <p:sp>
        <p:nvSpPr>
          <p:cNvPr id="18" name="Tab 1">
            <a:extLst>
              <a:ext uri="{FF2B5EF4-FFF2-40B4-BE49-F238E27FC236}">
                <a16:creationId xmlns:a16="http://schemas.microsoft.com/office/drawing/2014/main" id="{D49770B2-B99E-4D4C-A483-46A87BD64DF6}"/>
              </a:ext>
            </a:extLst>
          </p:cNvPr>
          <p:cNvSpPr/>
          <p:nvPr userDrawn="1"/>
        </p:nvSpPr>
        <p:spPr>
          <a:xfrm>
            <a:off x="364284" y="2642931"/>
            <a:ext cx="2878104" cy="835554"/>
          </a:xfrm>
          <a:prstGeom prst="roundRect">
            <a:avLst/>
          </a:prstGeom>
          <a:solidFill>
            <a:srgbClr val="008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Tab 1">
            <a:extLst>
              <a:ext uri="{FF2B5EF4-FFF2-40B4-BE49-F238E27FC236}">
                <a16:creationId xmlns:a16="http://schemas.microsoft.com/office/drawing/2014/main" id="{72D43A5E-9950-4F23-AE36-E2E171FFF8EB}"/>
              </a:ext>
            </a:extLst>
          </p:cNvPr>
          <p:cNvSpPr>
            <a:spLocks noGrp="1"/>
          </p:cNvSpPr>
          <p:nvPr>
            <p:ph type="body" sz="quarter" idx="36" hasCustomPrompt="1"/>
          </p:nvPr>
        </p:nvSpPr>
        <p:spPr>
          <a:xfrm>
            <a:off x="552450" y="2642930"/>
            <a:ext cx="2209800" cy="847565"/>
          </a:xfrm>
          <a:prstGeom prst="rect">
            <a:avLst/>
          </a:prstGeom>
        </p:spPr>
        <p:txBody>
          <a:bodyPr anchor="ctr"/>
          <a:lstStyle>
            <a:lvl1pPr algn="ctr">
              <a:lnSpc>
                <a:spcPts val="2600"/>
              </a:lnSpc>
              <a:defRPr sz="2400" b="1">
                <a:solidFill>
                  <a:schemeClr val="bg1"/>
                </a:solidFill>
                <a:latin typeface="Calibri" panose="020F0502020204030204" pitchFamily="34" charset="0"/>
                <a:cs typeface="Calibri" panose="020F0502020204030204" pitchFamily="34" charset="0"/>
              </a:defRPr>
            </a:lvl1pPr>
          </a:lstStyle>
          <a:p>
            <a:pPr lvl="0"/>
            <a:r>
              <a:rPr lang="en-US" dirty="0"/>
              <a:t>Tab 2</a:t>
            </a:r>
          </a:p>
        </p:txBody>
      </p:sp>
      <p:grpSp>
        <p:nvGrpSpPr>
          <p:cNvPr id="28" name="Shape group">
            <a:extLst>
              <a:ext uri="{FF2B5EF4-FFF2-40B4-BE49-F238E27FC236}">
                <a16:creationId xmlns:a16="http://schemas.microsoft.com/office/drawing/2014/main" id="{99C60479-9862-46BF-9586-9D3536DC9D60}"/>
              </a:ext>
            </a:extLst>
          </p:cNvPr>
          <p:cNvGrpSpPr/>
          <p:nvPr userDrawn="1"/>
        </p:nvGrpSpPr>
        <p:grpSpPr>
          <a:xfrm>
            <a:off x="2855234" y="1047477"/>
            <a:ext cx="6302452" cy="5848682"/>
            <a:chOff x="2855234" y="1047477"/>
            <a:chExt cx="6302452" cy="5848682"/>
          </a:xfrm>
          <a:effectLst>
            <a:outerShdw blurRad="127000" sx="102000" sy="102000" algn="ctr" rotWithShape="0">
              <a:prstClr val="black">
                <a:alpha val="20000"/>
              </a:prstClr>
            </a:outerShdw>
          </a:effectLst>
        </p:grpSpPr>
        <p:sp>
          <p:nvSpPr>
            <p:cNvPr id="29" name="Snip Single Corner">
              <a:extLst>
                <a:ext uri="{FF2B5EF4-FFF2-40B4-BE49-F238E27FC236}">
                  <a16:creationId xmlns:a16="http://schemas.microsoft.com/office/drawing/2014/main" id="{658F5EE8-1569-42E9-A55C-FBF339DC2211}"/>
                </a:ext>
              </a:extLst>
            </p:cNvPr>
            <p:cNvSpPr/>
            <p:nvPr userDrawn="1"/>
          </p:nvSpPr>
          <p:spPr>
            <a:xfrm flipH="1">
              <a:off x="3261813" y="1047477"/>
              <a:ext cx="5895873" cy="584868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6777"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dirty="0">
                <a:ln>
                  <a:noFill/>
                </a:ln>
                <a:solidFill>
                  <a:prstClr val="white"/>
                </a:solidFill>
                <a:effectLst/>
                <a:uLnTx/>
                <a:uFillTx/>
                <a:latin typeface="Calibri"/>
                <a:ea typeface="+mn-ea"/>
                <a:cs typeface="+mn-cs"/>
              </a:endParaRPr>
            </a:p>
          </p:txBody>
        </p:sp>
        <p:sp>
          <p:nvSpPr>
            <p:cNvPr id="30" name="Rectangle: Single Corner">
              <a:extLst>
                <a:ext uri="{FF2B5EF4-FFF2-40B4-BE49-F238E27FC236}">
                  <a16:creationId xmlns:a16="http://schemas.microsoft.com/office/drawing/2014/main" id="{F4A6A73B-D58B-4619-986E-7999EDECD475}"/>
                </a:ext>
              </a:extLst>
            </p:cNvPr>
            <p:cNvSpPr/>
            <p:nvPr userDrawn="1"/>
          </p:nvSpPr>
          <p:spPr>
            <a:xfrm flipH="1">
              <a:off x="2855234" y="1047477"/>
              <a:ext cx="592815" cy="5848681"/>
            </a:xfrm>
            <a:custGeom>
              <a:avLst/>
              <a:gdLst>
                <a:gd name="connsiteX0" fmla="*/ 0 w 2488290"/>
                <a:gd name="connsiteY0" fmla="*/ 0 h 5847402"/>
                <a:gd name="connsiteX1" fmla="*/ 2073567 w 2488290"/>
                <a:gd name="connsiteY1" fmla="*/ 0 h 5847402"/>
                <a:gd name="connsiteX2" fmla="*/ 2488290 w 2488290"/>
                <a:gd name="connsiteY2" fmla="*/ 414723 h 5847402"/>
                <a:gd name="connsiteX3" fmla="*/ 2488290 w 2488290"/>
                <a:gd name="connsiteY3" fmla="*/ 5847402 h 5847402"/>
                <a:gd name="connsiteX4" fmla="*/ 0 w 2488290"/>
                <a:gd name="connsiteY4" fmla="*/ 5847402 h 5847402"/>
                <a:gd name="connsiteX5" fmla="*/ 0 w 2488290"/>
                <a:gd name="connsiteY5" fmla="*/ 0 h 5847402"/>
                <a:gd name="connsiteX0" fmla="*/ 1847850 w 2488290"/>
                <a:gd name="connsiteY0" fmla="*/ 28575 h 5847402"/>
                <a:gd name="connsiteX1" fmla="*/ 2073567 w 2488290"/>
                <a:gd name="connsiteY1" fmla="*/ 0 h 5847402"/>
                <a:gd name="connsiteX2" fmla="*/ 2488290 w 2488290"/>
                <a:gd name="connsiteY2" fmla="*/ 414723 h 5847402"/>
                <a:gd name="connsiteX3" fmla="*/ 2488290 w 2488290"/>
                <a:gd name="connsiteY3" fmla="*/ 5847402 h 5847402"/>
                <a:gd name="connsiteX4" fmla="*/ 0 w 2488290"/>
                <a:gd name="connsiteY4" fmla="*/ 5847402 h 5847402"/>
                <a:gd name="connsiteX5" fmla="*/ 1847850 w 2488290"/>
                <a:gd name="connsiteY5" fmla="*/ 28575 h 5847402"/>
                <a:gd name="connsiteX0" fmla="*/ 0 w 640440"/>
                <a:gd name="connsiteY0" fmla="*/ 28575 h 5847402"/>
                <a:gd name="connsiteX1" fmla="*/ 225717 w 640440"/>
                <a:gd name="connsiteY1" fmla="*/ 0 h 5847402"/>
                <a:gd name="connsiteX2" fmla="*/ 640440 w 640440"/>
                <a:gd name="connsiteY2" fmla="*/ 414723 h 5847402"/>
                <a:gd name="connsiteX3" fmla="*/ 640440 w 640440"/>
                <a:gd name="connsiteY3" fmla="*/ 5847402 h 5847402"/>
                <a:gd name="connsiteX4" fmla="*/ 95250 w 640440"/>
                <a:gd name="connsiteY4" fmla="*/ 5847402 h 5847402"/>
                <a:gd name="connsiteX5" fmla="*/ 0 w 640440"/>
                <a:gd name="connsiteY5" fmla="*/ 28575 h 5847402"/>
                <a:gd name="connsiteX0" fmla="*/ 0 w 602340"/>
                <a:gd name="connsiteY0" fmla="*/ 9525 h 5847402"/>
                <a:gd name="connsiteX1" fmla="*/ 187617 w 602340"/>
                <a:gd name="connsiteY1" fmla="*/ 0 h 5847402"/>
                <a:gd name="connsiteX2" fmla="*/ 602340 w 602340"/>
                <a:gd name="connsiteY2" fmla="*/ 414723 h 5847402"/>
                <a:gd name="connsiteX3" fmla="*/ 602340 w 602340"/>
                <a:gd name="connsiteY3" fmla="*/ 5847402 h 5847402"/>
                <a:gd name="connsiteX4" fmla="*/ 57150 w 602340"/>
                <a:gd name="connsiteY4" fmla="*/ 5847402 h 5847402"/>
                <a:gd name="connsiteX5" fmla="*/ 0 w 602340"/>
                <a:gd name="connsiteY5" fmla="*/ 9525 h 5847402"/>
                <a:gd name="connsiteX0" fmla="*/ 0 w 592815"/>
                <a:gd name="connsiteY0" fmla="*/ 0 h 5875977"/>
                <a:gd name="connsiteX1" fmla="*/ 178092 w 592815"/>
                <a:gd name="connsiteY1" fmla="*/ 28575 h 5875977"/>
                <a:gd name="connsiteX2" fmla="*/ 592815 w 592815"/>
                <a:gd name="connsiteY2" fmla="*/ 443298 h 5875977"/>
                <a:gd name="connsiteX3" fmla="*/ 592815 w 592815"/>
                <a:gd name="connsiteY3" fmla="*/ 5875977 h 5875977"/>
                <a:gd name="connsiteX4" fmla="*/ 47625 w 592815"/>
                <a:gd name="connsiteY4" fmla="*/ 5875977 h 5875977"/>
                <a:gd name="connsiteX5" fmla="*/ 0 w 592815"/>
                <a:gd name="connsiteY5" fmla="*/ 0 h 5875977"/>
                <a:gd name="connsiteX0" fmla="*/ 0 w 592815"/>
                <a:gd name="connsiteY0" fmla="*/ 0 h 5848681"/>
                <a:gd name="connsiteX1" fmla="*/ 178092 w 592815"/>
                <a:gd name="connsiteY1" fmla="*/ 1279 h 5848681"/>
                <a:gd name="connsiteX2" fmla="*/ 592815 w 592815"/>
                <a:gd name="connsiteY2" fmla="*/ 416002 h 5848681"/>
                <a:gd name="connsiteX3" fmla="*/ 592815 w 592815"/>
                <a:gd name="connsiteY3" fmla="*/ 5848681 h 5848681"/>
                <a:gd name="connsiteX4" fmla="*/ 47625 w 592815"/>
                <a:gd name="connsiteY4" fmla="*/ 5848681 h 5848681"/>
                <a:gd name="connsiteX5" fmla="*/ 0 w 592815"/>
                <a:gd name="connsiteY5" fmla="*/ 0 h 5848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815" h="5848681">
                  <a:moveTo>
                    <a:pt x="0" y="0"/>
                  </a:moveTo>
                  <a:lnTo>
                    <a:pt x="178092" y="1279"/>
                  </a:lnTo>
                  <a:lnTo>
                    <a:pt x="592815" y="416002"/>
                  </a:lnTo>
                  <a:lnTo>
                    <a:pt x="592815" y="5848681"/>
                  </a:lnTo>
                  <a:lnTo>
                    <a:pt x="47625" y="5848681"/>
                  </a:lnTo>
                  <a:lnTo>
                    <a:pt x="0"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grpSp>
      <p:sp>
        <p:nvSpPr>
          <p:cNvPr id="20" name="Tab Title">
            <a:extLst>
              <a:ext uri="{FF2B5EF4-FFF2-40B4-BE49-F238E27FC236}">
                <a16:creationId xmlns:a16="http://schemas.microsoft.com/office/drawing/2014/main" id="{DD922AC2-5919-4DF3-A8AE-8855AE18F40B}"/>
              </a:ext>
            </a:extLst>
          </p:cNvPr>
          <p:cNvSpPr>
            <a:spLocks noGrp="1"/>
          </p:cNvSpPr>
          <p:nvPr>
            <p:ph type="body" sz="quarter" idx="23" hasCustomPrompt="1"/>
          </p:nvPr>
        </p:nvSpPr>
        <p:spPr>
          <a:xfrm>
            <a:off x="3712483" y="1637135"/>
            <a:ext cx="4515848" cy="486940"/>
          </a:xfrm>
          <a:prstGeom prst="rect">
            <a:avLst/>
          </a:prstGeom>
        </p:spPr>
        <p:txBody>
          <a:bodyPr>
            <a:noAutofit/>
          </a:bodyPr>
          <a:lstStyle>
            <a:lvl1pPr algn="ctr">
              <a:lnSpc>
                <a:spcPts val="2500"/>
              </a:lnSpc>
              <a:spcBef>
                <a:spcPts val="1200"/>
              </a:spcBef>
              <a:defRPr sz="2400" b="1">
                <a:solidFill>
                  <a:srgbClr val="0086B3"/>
                </a:solidFill>
                <a:latin typeface="Calibri" panose="020F0502020204030204" pitchFamily="34" charset="0"/>
                <a:ea typeface="Open Sans" pitchFamily="34" charset="0"/>
                <a:cs typeface="Calibri" panose="020F0502020204030204" pitchFamily="34" charset="0"/>
              </a:defRPr>
            </a:lvl1pPr>
            <a:lvl2pPr>
              <a:defRPr sz="1399">
                <a:latin typeface="Open Sans" pitchFamily="34" charset="0"/>
                <a:ea typeface="Open Sans" pitchFamily="34" charset="0"/>
                <a:cs typeface="Open Sans" pitchFamily="34" charset="0"/>
              </a:defRPr>
            </a:lvl2pPr>
            <a:lvl3pPr>
              <a:defRPr sz="1399">
                <a:latin typeface="Open Sans" pitchFamily="34" charset="0"/>
                <a:ea typeface="Open Sans" pitchFamily="34" charset="0"/>
                <a:cs typeface="Open Sans" pitchFamily="34" charset="0"/>
              </a:defRPr>
            </a:lvl3pPr>
            <a:lvl4pPr>
              <a:defRPr sz="1399">
                <a:latin typeface="Open Sans" pitchFamily="34" charset="0"/>
                <a:ea typeface="Open Sans" pitchFamily="34" charset="0"/>
                <a:cs typeface="Open Sans" pitchFamily="34" charset="0"/>
              </a:defRPr>
            </a:lvl4pPr>
            <a:lvl5pPr>
              <a:defRPr sz="1399">
                <a:latin typeface="Open Sans" pitchFamily="34" charset="0"/>
                <a:ea typeface="Open Sans" pitchFamily="34" charset="0"/>
                <a:cs typeface="Open Sans" pitchFamily="34" charset="0"/>
              </a:defRPr>
            </a:lvl5pPr>
          </a:lstStyle>
          <a:p>
            <a:pPr lvl="0"/>
            <a:r>
              <a:rPr lang="en-US" dirty="0"/>
              <a:t>TAB 2</a:t>
            </a:r>
          </a:p>
          <a:p>
            <a:pPr lvl="0"/>
            <a:endParaRPr lang="en-US" dirty="0"/>
          </a:p>
        </p:txBody>
      </p:sp>
      <p:sp>
        <p:nvSpPr>
          <p:cNvPr id="24" name="Tab Text">
            <a:extLst>
              <a:ext uri="{FF2B5EF4-FFF2-40B4-BE49-F238E27FC236}">
                <a16:creationId xmlns:a16="http://schemas.microsoft.com/office/drawing/2014/main" id="{B12C3EB1-A340-4C3B-AAF4-2FFE3EA6D6E4}"/>
              </a:ext>
            </a:extLst>
          </p:cNvPr>
          <p:cNvSpPr>
            <a:spLocks noGrp="1"/>
          </p:cNvSpPr>
          <p:nvPr>
            <p:ph type="body" sz="quarter" idx="33" hasCustomPrompt="1"/>
          </p:nvPr>
        </p:nvSpPr>
        <p:spPr>
          <a:xfrm>
            <a:off x="3854628" y="5083674"/>
            <a:ext cx="4202253" cy="1339012"/>
          </a:xfrm>
          <a:prstGeom prst="rect">
            <a:avLst/>
          </a:prstGeom>
        </p:spPr>
        <p:txBody>
          <a:bodyPr anchor="t" anchorCtr="0"/>
          <a:lstStyle>
            <a:lvl1pPr algn="ctr">
              <a:lnSpc>
                <a:spcPts val="2100"/>
              </a:lnSpc>
              <a:defRPr sz="2200" b="0">
                <a:solidFill>
                  <a:schemeClr val="tx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US" dirty="0"/>
              <a:t>Click to add text</a:t>
            </a:r>
          </a:p>
        </p:txBody>
      </p:sp>
      <p:sp>
        <p:nvSpPr>
          <p:cNvPr id="25" name="Tab Picture">
            <a:extLst>
              <a:ext uri="{FF2B5EF4-FFF2-40B4-BE49-F238E27FC236}">
                <a16:creationId xmlns:a16="http://schemas.microsoft.com/office/drawing/2014/main" id="{34E8A2E4-69E7-4FCD-82B8-F42B5FE48BC6}"/>
              </a:ext>
            </a:extLst>
          </p:cNvPr>
          <p:cNvSpPr>
            <a:spLocks noGrp="1"/>
          </p:cNvSpPr>
          <p:nvPr>
            <p:ph type="pic" sz="quarter" idx="14"/>
          </p:nvPr>
        </p:nvSpPr>
        <p:spPr>
          <a:xfrm>
            <a:off x="4336132" y="2142031"/>
            <a:ext cx="3308252" cy="2728481"/>
          </a:xfrm>
          <a:prstGeom prst="rect">
            <a:avLst/>
          </a:prstGeom>
          <a:solidFill>
            <a:schemeClr val="accent4">
              <a:lumMod val="20000"/>
              <a:lumOff val="80000"/>
            </a:schemeClr>
          </a:solidFill>
        </p:spPr>
        <p:txBody>
          <a:bodyPr anchor="ctr" anchorCtr="0"/>
          <a:lstStyle>
            <a:lvl1pPr algn="ctr">
              <a:defRPr sz="1399">
                <a:solidFill>
                  <a:schemeClr val="tx1"/>
                </a:solidFill>
                <a:latin typeface="Calibri" panose="020F0502020204030204" pitchFamily="34" charset="0"/>
                <a:ea typeface="Open Sans" panose="020B0606030504020204" pitchFamily="34" charset="0"/>
                <a:cs typeface="Calibri" panose="020F0502020204030204" pitchFamily="34" charset="0"/>
              </a:defRPr>
            </a:lvl1pPr>
          </a:lstStyle>
          <a:p>
            <a:endParaRPr lang="en-US" dirty="0"/>
          </a:p>
        </p:txBody>
      </p:sp>
    </p:spTree>
    <p:custDataLst>
      <p:tags r:id="rId1"/>
    </p:custDataLst>
    <p:extLst>
      <p:ext uri="{BB962C8B-B14F-4D97-AF65-F5344CB8AC3E}">
        <p14:creationId xmlns:p14="http://schemas.microsoft.com/office/powerpoint/2010/main" val="3170403429"/>
      </p:ext>
    </p:extLst>
  </p:cSld>
  <p:clrMapOvr>
    <a:masterClrMapping/>
  </p:clrMapOvr>
  <p:extLst>
    <p:ext uri="{DCECCB84-F9BA-43D5-87BE-67443E8EF086}">
      <p15:sldGuideLst xmlns:p15="http://schemas.microsoft.com/office/powerpoint/2012/main">
        <p15:guide id="1" pos="1280">
          <p15:clr>
            <a:srgbClr val="FBAE40"/>
          </p15:clr>
        </p15:guide>
        <p15:guide id="2" pos="2880">
          <p15:clr>
            <a:srgbClr val="FBAE40"/>
          </p15:clr>
        </p15:guide>
        <p15:guide id="3" pos="3768">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_Hidden Tabs: INTRO">
    <p:spTree>
      <p:nvGrpSpPr>
        <p:cNvPr id="1" name=""/>
        <p:cNvGrpSpPr/>
        <p:nvPr/>
      </p:nvGrpSpPr>
      <p:grpSpPr>
        <a:xfrm>
          <a:off x="0" y="0"/>
          <a:ext cx="0" cy="0"/>
          <a:chOff x="0" y="0"/>
          <a:chExt cx="0" cy="0"/>
        </a:xfrm>
      </p:grpSpPr>
      <p:sp>
        <p:nvSpPr>
          <p:cNvPr id="3" name="Background"/>
          <p:cNvSpPr/>
          <p:nvPr userDrawn="1"/>
        </p:nvSpPr>
        <p:spPr>
          <a:xfrm>
            <a:off x="0" y="762000"/>
            <a:ext cx="9157686" cy="6096001"/>
          </a:xfrm>
          <a:prstGeom prst="rect">
            <a:avLst/>
          </a:prstGeom>
          <a:solidFill>
            <a:srgbClr val="0086B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6777"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Shape 2">
            <a:extLst>
              <a:ext uri="{FF2B5EF4-FFF2-40B4-BE49-F238E27FC236}">
                <a16:creationId xmlns:a16="http://schemas.microsoft.com/office/drawing/2014/main" id="{C39053FF-FB92-476E-B9C6-DA80EB6BD7DE}"/>
              </a:ext>
            </a:extLst>
          </p:cNvPr>
          <p:cNvSpPr/>
          <p:nvPr userDrawn="1"/>
        </p:nvSpPr>
        <p:spPr>
          <a:xfrm>
            <a:off x="1962149" y="1637135"/>
            <a:ext cx="1114425" cy="835554"/>
          </a:xfrm>
          <a:prstGeom prst="round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ab 1">
            <a:extLst>
              <a:ext uri="{FF2B5EF4-FFF2-40B4-BE49-F238E27FC236}">
                <a16:creationId xmlns:a16="http://schemas.microsoft.com/office/drawing/2014/main" id="{20720302-FB78-4009-A29C-9985A97430F1}"/>
              </a:ext>
            </a:extLst>
          </p:cNvPr>
          <p:cNvSpPr/>
          <p:nvPr userDrawn="1"/>
        </p:nvSpPr>
        <p:spPr>
          <a:xfrm>
            <a:off x="364284" y="1637137"/>
            <a:ext cx="2878104" cy="835554"/>
          </a:xfrm>
          <a:prstGeom prst="roundRect">
            <a:avLst/>
          </a:prstGeom>
          <a:solidFill>
            <a:srgbClr val="5A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Shape 2">
            <a:extLst>
              <a:ext uri="{FF2B5EF4-FFF2-40B4-BE49-F238E27FC236}">
                <a16:creationId xmlns:a16="http://schemas.microsoft.com/office/drawing/2014/main" id="{E1E8CD4C-AF38-46FB-A70C-4AB6A9A70DA2}"/>
              </a:ext>
            </a:extLst>
          </p:cNvPr>
          <p:cNvSpPr/>
          <p:nvPr userDrawn="1"/>
        </p:nvSpPr>
        <p:spPr>
          <a:xfrm>
            <a:off x="1962150" y="2640531"/>
            <a:ext cx="1114425" cy="835554"/>
          </a:xfrm>
          <a:prstGeom prst="round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Shape 3">
            <a:extLst>
              <a:ext uri="{FF2B5EF4-FFF2-40B4-BE49-F238E27FC236}">
                <a16:creationId xmlns:a16="http://schemas.microsoft.com/office/drawing/2014/main" id="{21C7BA4E-1463-490E-B31A-4DF7CBFD0749}"/>
              </a:ext>
            </a:extLst>
          </p:cNvPr>
          <p:cNvSpPr/>
          <p:nvPr userDrawn="1"/>
        </p:nvSpPr>
        <p:spPr>
          <a:xfrm>
            <a:off x="1995260" y="3656407"/>
            <a:ext cx="1114425" cy="835554"/>
          </a:xfrm>
          <a:prstGeom prst="round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Shape 4">
            <a:extLst>
              <a:ext uri="{FF2B5EF4-FFF2-40B4-BE49-F238E27FC236}">
                <a16:creationId xmlns:a16="http://schemas.microsoft.com/office/drawing/2014/main" id="{55240AA4-9E34-4EBA-A4B1-8FBC46E06FA0}"/>
              </a:ext>
            </a:extLst>
          </p:cNvPr>
          <p:cNvSpPr/>
          <p:nvPr userDrawn="1"/>
        </p:nvSpPr>
        <p:spPr>
          <a:xfrm>
            <a:off x="1967152" y="4662745"/>
            <a:ext cx="1114425" cy="835554"/>
          </a:xfrm>
          <a:prstGeom prst="round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a:extLst>
              <a:ext uri="{FF2B5EF4-FFF2-40B4-BE49-F238E27FC236}">
                <a16:creationId xmlns:a16="http://schemas.microsoft.com/office/drawing/2014/main" id="{78AF9F1C-CE27-4D85-9BAC-6BDFD958F9F7}"/>
              </a:ext>
            </a:extLst>
          </p:cNvPr>
          <p:cNvSpPr>
            <a:spLocks noGrp="1"/>
          </p:cNvSpPr>
          <p:nvPr>
            <p:ph type="title" hasCustomPrompt="1"/>
          </p:nvPr>
        </p:nvSpPr>
        <p:spPr>
          <a:xfrm>
            <a:off x="231498" y="340684"/>
            <a:ext cx="8912502" cy="383216"/>
          </a:xfrm>
          <a:prstGeom prst="rect">
            <a:avLst/>
          </a:prstGeom>
        </p:spPr>
        <p:txBody>
          <a:bodyPr anchor="ctr" anchorCtr="0">
            <a:noAutofit/>
          </a:bodyPr>
          <a:lstStyle>
            <a:lvl1pPr>
              <a:defRPr sz="2200" b="1">
                <a:latin typeface="Calibri" panose="020F0502020204030204" pitchFamily="34" charset="0"/>
                <a:ea typeface="Open Sans" panose="020B0606030504020204" pitchFamily="34" charset="0"/>
                <a:cs typeface="Calibri" panose="020F0502020204030204" pitchFamily="34" charset="0"/>
              </a:defRPr>
            </a:lvl1pPr>
          </a:lstStyle>
          <a:p>
            <a:r>
              <a:rPr lang="en-US" dirty="0"/>
              <a:t>Type in Screen Title</a:t>
            </a:r>
          </a:p>
        </p:txBody>
      </p:sp>
      <p:sp>
        <p:nvSpPr>
          <p:cNvPr id="16" name="Text Tab 1">
            <a:extLst>
              <a:ext uri="{FF2B5EF4-FFF2-40B4-BE49-F238E27FC236}">
                <a16:creationId xmlns:a16="http://schemas.microsoft.com/office/drawing/2014/main" id="{34B040E7-6683-4298-B28A-3B5A68E970F8}"/>
              </a:ext>
            </a:extLst>
          </p:cNvPr>
          <p:cNvSpPr>
            <a:spLocks noGrp="1"/>
          </p:cNvSpPr>
          <p:nvPr>
            <p:ph type="body" sz="quarter" idx="35" hasCustomPrompt="1"/>
          </p:nvPr>
        </p:nvSpPr>
        <p:spPr>
          <a:xfrm>
            <a:off x="552450" y="1637136"/>
            <a:ext cx="2209800" cy="847565"/>
          </a:xfrm>
          <a:prstGeom prst="rect">
            <a:avLst/>
          </a:prstGeom>
        </p:spPr>
        <p:txBody>
          <a:bodyPr anchor="ctr"/>
          <a:lstStyle>
            <a:lvl1pPr algn="ctr">
              <a:lnSpc>
                <a:spcPts val="2600"/>
              </a:lnSpc>
              <a:defRPr sz="2400" b="1">
                <a:solidFill>
                  <a:schemeClr val="bg1"/>
                </a:solidFill>
                <a:latin typeface="Calibri" panose="020F0502020204030204" pitchFamily="34" charset="0"/>
                <a:cs typeface="Calibri" panose="020F0502020204030204" pitchFamily="34" charset="0"/>
              </a:defRPr>
            </a:lvl1pPr>
          </a:lstStyle>
          <a:p>
            <a:pPr lvl="0"/>
            <a:r>
              <a:rPr lang="en-US" dirty="0"/>
              <a:t>Tab 1</a:t>
            </a:r>
          </a:p>
        </p:txBody>
      </p:sp>
      <p:sp>
        <p:nvSpPr>
          <p:cNvPr id="18" name="Tab 1">
            <a:extLst>
              <a:ext uri="{FF2B5EF4-FFF2-40B4-BE49-F238E27FC236}">
                <a16:creationId xmlns:a16="http://schemas.microsoft.com/office/drawing/2014/main" id="{D49770B2-B99E-4D4C-A483-46A87BD64DF6}"/>
              </a:ext>
            </a:extLst>
          </p:cNvPr>
          <p:cNvSpPr/>
          <p:nvPr userDrawn="1"/>
        </p:nvSpPr>
        <p:spPr>
          <a:xfrm>
            <a:off x="364284" y="2642931"/>
            <a:ext cx="2878104" cy="835554"/>
          </a:xfrm>
          <a:prstGeom prst="roundRect">
            <a:avLst/>
          </a:prstGeom>
          <a:solidFill>
            <a:srgbClr val="5A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Tab 1">
            <a:extLst>
              <a:ext uri="{FF2B5EF4-FFF2-40B4-BE49-F238E27FC236}">
                <a16:creationId xmlns:a16="http://schemas.microsoft.com/office/drawing/2014/main" id="{72D43A5E-9950-4F23-AE36-E2E171FFF8EB}"/>
              </a:ext>
            </a:extLst>
          </p:cNvPr>
          <p:cNvSpPr>
            <a:spLocks noGrp="1"/>
          </p:cNvSpPr>
          <p:nvPr>
            <p:ph type="body" sz="quarter" idx="36" hasCustomPrompt="1"/>
          </p:nvPr>
        </p:nvSpPr>
        <p:spPr>
          <a:xfrm>
            <a:off x="552450" y="2642930"/>
            <a:ext cx="2209800" cy="847565"/>
          </a:xfrm>
          <a:prstGeom prst="rect">
            <a:avLst/>
          </a:prstGeom>
        </p:spPr>
        <p:txBody>
          <a:bodyPr anchor="ctr"/>
          <a:lstStyle>
            <a:lvl1pPr algn="ctr">
              <a:lnSpc>
                <a:spcPts val="2600"/>
              </a:lnSpc>
              <a:defRPr sz="2400" b="1">
                <a:solidFill>
                  <a:schemeClr val="bg1"/>
                </a:solidFill>
                <a:latin typeface="Calibri" panose="020F0502020204030204" pitchFamily="34" charset="0"/>
                <a:cs typeface="Calibri" panose="020F0502020204030204" pitchFamily="34" charset="0"/>
              </a:defRPr>
            </a:lvl1pPr>
          </a:lstStyle>
          <a:p>
            <a:pPr lvl="0"/>
            <a:r>
              <a:rPr lang="en-US" dirty="0"/>
              <a:t>Tab 2</a:t>
            </a:r>
          </a:p>
        </p:txBody>
      </p:sp>
      <p:sp>
        <p:nvSpPr>
          <p:cNvPr id="27" name="Tab 1">
            <a:extLst>
              <a:ext uri="{FF2B5EF4-FFF2-40B4-BE49-F238E27FC236}">
                <a16:creationId xmlns:a16="http://schemas.microsoft.com/office/drawing/2014/main" id="{7F7CB1C4-07A9-412C-95C0-0CA7000E3FBC}"/>
              </a:ext>
            </a:extLst>
          </p:cNvPr>
          <p:cNvSpPr/>
          <p:nvPr userDrawn="1"/>
        </p:nvSpPr>
        <p:spPr>
          <a:xfrm>
            <a:off x="364284" y="3666456"/>
            <a:ext cx="2878104" cy="835554"/>
          </a:xfrm>
          <a:prstGeom prst="roundRect">
            <a:avLst/>
          </a:prstGeom>
          <a:solidFill>
            <a:srgbClr val="008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Tab 1">
            <a:extLst>
              <a:ext uri="{FF2B5EF4-FFF2-40B4-BE49-F238E27FC236}">
                <a16:creationId xmlns:a16="http://schemas.microsoft.com/office/drawing/2014/main" id="{ECDB234C-32A8-4C4D-8EA9-E14E7C665FAC}"/>
              </a:ext>
            </a:extLst>
          </p:cNvPr>
          <p:cNvSpPr>
            <a:spLocks noGrp="1"/>
          </p:cNvSpPr>
          <p:nvPr>
            <p:ph type="body" sz="quarter" idx="37" hasCustomPrompt="1"/>
          </p:nvPr>
        </p:nvSpPr>
        <p:spPr>
          <a:xfrm>
            <a:off x="552450" y="3666455"/>
            <a:ext cx="2209800" cy="847565"/>
          </a:xfrm>
          <a:prstGeom prst="rect">
            <a:avLst/>
          </a:prstGeom>
        </p:spPr>
        <p:txBody>
          <a:bodyPr anchor="ctr"/>
          <a:lstStyle>
            <a:lvl1pPr algn="ctr">
              <a:lnSpc>
                <a:spcPts val="2600"/>
              </a:lnSpc>
              <a:defRPr sz="2400" b="1">
                <a:solidFill>
                  <a:schemeClr val="bg1"/>
                </a:solidFill>
                <a:latin typeface="Calibri" panose="020F0502020204030204" pitchFamily="34" charset="0"/>
                <a:cs typeface="Calibri" panose="020F0502020204030204" pitchFamily="34" charset="0"/>
              </a:defRPr>
            </a:lvl1pPr>
          </a:lstStyle>
          <a:p>
            <a:pPr lvl="0"/>
            <a:r>
              <a:rPr lang="en-US" dirty="0"/>
              <a:t>Tab 3</a:t>
            </a:r>
          </a:p>
        </p:txBody>
      </p:sp>
      <p:grpSp>
        <p:nvGrpSpPr>
          <p:cNvPr id="28" name="Shape group">
            <a:extLst>
              <a:ext uri="{FF2B5EF4-FFF2-40B4-BE49-F238E27FC236}">
                <a16:creationId xmlns:a16="http://schemas.microsoft.com/office/drawing/2014/main" id="{99C60479-9862-46BF-9586-9D3536DC9D60}"/>
              </a:ext>
            </a:extLst>
          </p:cNvPr>
          <p:cNvGrpSpPr/>
          <p:nvPr userDrawn="1"/>
        </p:nvGrpSpPr>
        <p:grpSpPr>
          <a:xfrm>
            <a:off x="2855234" y="1047477"/>
            <a:ext cx="6302452" cy="5848682"/>
            <a:chOff x="2855234" y="1047477"/>
            <a:chExt cx="6302452" cy="5848682"/>
          </a:xfrm>
          <a:effectLst>
            <a:outerShdw blurRad="127000" sx="102000" sy="102000" algn="ctr" rotWithShape="0">
              <a:prstClr val="black">
                <a:alpha val="20000"/>
              </a:prstClr>
            </a:outerShdw>
          </a:effectLst>
        </p:grpSpPr>
        <p:sp>
          <p:nvSpPr>
            <p:cNvPr id="29" name="Snip Single Corner">
              <a:extLst>
                <a:ext uri="{FF2B5EF4-FFF2-40B4-BE49-F238E27FC236}">
                  <a16:creationId xmlns:a16="http://schemas.microsoft.com/office/drawing/2014/main" id="{658F5EE8-1569-42E9-A55C-FBF339DC2211}"/>
                </a:ext>
              </a:extLst>
            </p:cNvPr>
            <p:cNvSpPr/>
            <p:nvPr userDrawn="1"/>
          </p:nvSpPr>
          <p:spPr>
            <a:xfrm flipH="1">
              <a:off x="3261813" y="1047477"/>
              <a:ext cx="5895873" cy="584868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6777"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dirty="0">
                <a:ln>
                  <a:noFill/>
                </a:ln>
                <a:solidFill>
                  <a:prstClr val="white"/>
                </a:solidFill>
                <a:effectLst/>
                <a:uLnTx/>
                <a:uFillTx/>
                <a:latin typeface="Calibri"/>
                <a:ea typeface="+mn-ea"/>
                <a:cs typeface="+mn-cs"/>
              </a:endParaRPr>
            </a:p>
          </p:txBody>
        </p:sp>
        <p:sp>
          <p:nvSpPr>
            <p:cNvPr id="30" name="Rectangle: Single Corner">
              <a:extLst>
                <a:ext uri="{FF2B5EF4-FFF2-40B4-BE49-F238E27FC236}">
                  <a16:creationId xmlns:a16="http://schemas.microsoft.com/office/drawing/2014/main" id="{F4A6A73B-D58B-4619-986E-7999EDECD475}"/>
                </a:ext>
              </a:extLst>
            </p:cNvPr>
            <p:cNvSpPr/>
            <p:nvPr userDrawn="1"/>
          </p:nvSpPr>
          <p:spPr>
            <a:xfrm flipH="1">
              <a:off x="2855234" y="1047477"/>
              <a:ext cx="592815" cy="5848681"/>
            </a:xfrm>
            <a:custGeom>
              <a:avLst/>
              <a:gdLst>
                <a:gd name="connsiteX0" fmla="*/ 0 w 2488290"/>
                <a:gd name="connsiteY0" fmla="*/ 0 h 5847402"/>
                <a:gd name="connsiteX1" fmla="*/ 2073567 w 2488290"/>
                <a:gd name="connsiteY1" fmla="*/ 0 h 5847402"/>
                <a:gd name="connsiteX2" fmla="*/ 2488290 w 2488290"/>
                <a:gd name="connsiteY2" fmla="*/ 414723 h 5847402"/>
                <a:gd name="connsiteX3" fmla="*/ 2488290 w 2488290"/>
                <a:gd name="connsiteY3" fmla="*/ 5847402 h 5847402"/>
                <a:gd name="connsiteX4" fmla="*/ 0 w 2488290"/>
                <a:gd name="connsiteY4" fmla="*/ 5847402 h 5847402"/>
                <a:gd name="connsiteX5" fmla="*/ 0 w 2488290"/>
                <a:gd name="connsiteY5" fmla="*/ 0 h 5847402"/>
                <a:gd name="connsiteX0" fmla="*/ 1847850 w 2488290"/>
                <a:gd name="connsiteY0" fmla="*/ 28575 h 5847402"/>
                <a:gd name="connsiteX1" fmla="*/ 2073567 w 2488290"/>
                <a:gd name="connsiteY1" fmla="*/ 0 h 5847402"/>
                <a:gd name="connsiteX2" fmla="*/ 2488290 w 2488290"/>
                <a:gd name="connsiteY2" fmla="*/ 414723 h 5847402"/>
                <a:gd name="connsiteX3" fmla="*/ 2488290 w 2488290"/>
                <a:gd name="connsiteY3" fmla="*/ 5847402 h 5847402"/>
                <a:gd name="connsiteX4" fmla="*/ 0 w 2488290"/>
                <a:gd name="connsiteY4" fmla="*/ 5847402 h 5847402"/>
                <a:gd name="connsiteX5" fmla="*/ 1847850 w 2488290"/>
                <a:gd name="connsiteY5" fmla="*/ 28575 h 5847402"/>
                <a:gd name="connsiteX0" fmla="*/ 0 w 640440"/>
                <a:gd name="connsiteY0" fmla="*/ 28575 h 5847402"/>
                <a:gd name="connsiteX1" fmla="*/ 225717 w 640440"/>
                <a:gd name="connsiteY1" fmla="*/ 0 h 5847402"/>
                <a:gd name="connsiteX2" fmla="*/ 640440 w 640440"/>
                <a:gd name="connsiteY2" fmla="*/ 414723 h 5847402"/>
                <a:gd name="connsiteX3" fmla="*/ 640440 w 640440"/>
                <a:gd name="connsiteY3" fmla="*/ 5847402 h 5847402"/>
                <a:gd name="connsiteX4" fmla="*/ 95250 w 640440"/>
                <a:gd name="connsiteY4" fmla="*/ 5847402 h 5847402"/>
                <a:gd name="connsiteX5" fmla="*/ 0 w 640440"/>
                <a:gd name="connsiteY5" fmla="*/ 28575 h 5847402"/>
                <a:gd name="connsiteX0" fmla="*/ 0 w 602340"/>
                <a:gd name="connsiteY0" fmla="*/ 9525 h 5847402"/>
                <a:gd name="connsiteX1" fmla="*/ 187617 w 602340"/>
                <a:gd name="connsiteY1" fmla="*/ 0 h 5847402"/>
                <a:gd name="connsiteX2" fmla="*/ 602340 w 602340"/>
                <a:gd name="connsiteY2" fmla="*/ 414723 h 5847402"/>
                <a:gd name="connsiteX3" fmla="*/ 602340 w 602340"/>
                <a:gd name="connsiteY3" fmla="*/ 5847402 h 5847402"/>
                <a:gd name="connsiteX4" fmla="*/ 57150 w 602340"/>
                <a:gd name="connsiteY4" fmla="*/ 5847402 h 5847402"/>
                <a:gd name="connsiteX5" fmla="*/ 0 w 602340"/>
                <a:gd name="connsiteY5" fmla="*/ 9525 h 5847402"/>
                <a:gd name="connsiteX0" fmla="*/ 0 w 592815"/>
                <a:gd name="connsiteY0" fmla="*/ 0 h 5875977"/>
                <a:gd name="connsiteX1" fmla="*/ 178092 w 592815"/>
                <a:gd name="connsiteY1" fmla="*/ 28575 h 5875977"/>
                <a:gd name="connsiteX2" fmla="*/ 592815 w 592815"/>
                <a:gd name="connsiteY2" fmla="*/ 443298 h 5875977"/>
                <a:gd name="connsiteX3" fmla="*/ 592815 w 592815"/>
                <a:gd name="connsiteY3" fmla="*/ 5875977 h 5875977"/>
                <a:gd name="connsiteX4" fmla="*/ 47625 w 592815"/>
                <a:gd name="connsiteY4" fmla="*/ 5875977 h 5875977"/>
                <a:gd name="connsiteX5" fmla="*/ 0 w 592815"/>
                <a:gd name="connsiteY5" fmla="*/ 0 h 5875977"/>
                <a:gd name="connsiteX0" fmla="*/ 0 w 592815"/>
                <a:gd name="connsiteY0" fmla="*/ 0 h 5848681"/>
                <a:gd name="connsiteX1" fmla="*/ 178092 w 592815"/>
                <a:gd name="connsiteY1" fmla="*/ 1279 h 5848681"/>
                <a:gd name="connsiteX2" fmla="*/ 592815 w 592815"/>
                <a:gd name="connsiteY2" fmla="*/ 416002 h 5848681"/>
                <a:gd name="connsiteX3" fmla="*/ 592815 w 592815"/>
                <a:gd name="connsiteY3" fmla="*/ 5848681 h 5848681"/>
                <a:gd name="connsiteX4" fmla="*/ 47625 w 592815"/>
                <a:gd name="connsiteY4" fmla="*/ 5848681 h 5848681"/>
                <a:gd name="connsiteX5" fmla="*/ 0 w 592815"/>
                <a:gd name="connsiteY5" fmla="*/ 0 h 5848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815" h="5848681">
                  <a:moveTo>
                    <a:pt x="0" y="0"/>
                  </a:moveTo>
                  <a:lnTo>
                    <a:pt x="178092" y="1279"/>
                  </a:lnTo>
                  <a:lnTo>
                    <a:pt x="592815" y="416002"/>
                  </a:lnTo>
                  <a:lnTo>
                    <a:pt x="592815" y="5848681"/>
                  </a:lnTo>
                  <a:lnTo>
                    <a:pt x="47625" y="5848681"/>
                  </a:lnTo>
                  <a:lnTo>
                    <a:pt x="0"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grpSp>
      <p:sp>
        <p:nvSpPr>
          <p:cNvPr id="20" name="Tab Title">
            <a:extLst>
              <a:ext uri="{FF2B5EF4-FFF2-40B4-BE49-F238E27FC236}">
                <a16:creationId xmlns:a16="http://schemas.microsoft.com/office/drawing/2014/main" id="{DD922AC2-5919-4DF3-A8AE-8855AE18F40B}"/>
              </a:ext>
            </a:extLst>
          </p:cNvPr>
          <p:cNvSpPr>
            <a:spLocks noGrp="1"/>
          </p:cNvSpPr>
          <p:nvPr>
            <p:ph type="body" sz="quarter" idx="23" hasCustomPrompt="1"/>
          </p:nvPr>
        </p:nvSpPr>
        <p:spPr>
          <a:xfrm>
            <a:off x="3712483" y="1637135"/>
            <a:ext cx="4515848" cy="486940"/>
          </a:xfrm>
          <a:prstGeom prst="rect">
            <a:avLst/>
          </a:prstGeom>
        </p:spPr>
        <p:txBody>
          <a:bodyPr>
            <a:noAutofit/>
          </a:bodyPr>
          <a:lstStyle>
            <a:lvl1pPr algn="ctr">
              <a:lnSpc>
                <a:spcPts val="2500"/>
              </a:lnSpc>
              <a:spcBef>
                <a:spcPts val="1200"/>
              </a:spcBef>
              <a:defRPr sz="2400" b="1">
                <a:solidFill>
                  <a:srgbClr val="0086B3"/>
                </a:solidFill>
                <a:latin typeface="Calibri" panose="020F0502020204030204" pitchFamily="34" charset="0"/>
                <a:ea typeface="Open Sans" pitchFamily="34" charset="0"/>
                <a:cs typeface="Calibri" panose="020F0502020204030204" pitchFamily="34" charset="0"/>
              </a:defRPr>
            </a:lvl1pPr>
            <a:lvl2pPr>
              <a:defRPr sz="1399">
                <a:latin typeface="Open Sans" pitchFamily="34" charset="0"/>
                <a:ea typeface="Open Sans" pitchFamily="34" charset="0"/>
                <a:cs typeface="Open Sans" pitchFamily="34" charset="0"/>
              </a:defRPr>
            </a:lvl2pPr>
            <a:lvl3pPr>
              <a:defRPr sz="1399">
                <a:latin typeface="Open Sans" pitchFamily="34" charset="0"/>
                <a:ea typeface="Open Sans" pitchFamily="34" charset="0"/>
                <a:cs typeface="Open Sans" pitchFamily="34" charset="0"/>
              </a:defRPr>
            </a:lvl3pPr>
            <a:lvl4pPr>
              <a:defRPr sz="1399">
                <a:latin typeface="Open Sans" pitchFamily="34" charset="0"/>
                <a:ea typeface="Open Sans" pitchFamily="34" charset="0"/>
                <a:cs typeface="Open Sans" pitchFamily="34" charset="0"/>
              </a:defRPr>
            </a:lvl4pPr>
            <a:lvl5pPr>
              <a:defRPr sz="1399">
                <a:latin typeface="Open Sans" pitchFamily="34" charset="0"/>
                <a:ea typeface="Open Sans" pitchFamily="34" charset="0"/>
                <a:cs typeface="Open Sans" pitchFamily="34" charset="0"/>
              </a:defRPr>
            </a:lvl5pPr>
          </a:lstStyle>
          <a:p>
            <a:pPr lvl="0"/>
            <a:r>
              <a:rPr lang="en-US" dirty="0"/>
              <a:t>TAB 3</a:t>
            </a:r>
          </a:p>
          <a:p>
            <a:pPr lvl="0"/>
            <a:endParaRPr lang="en-US" dirty="0"/>
          </a:p>
        </p:txBody>
      </p:sp>
      <p:sp>
        <p:nvSpPr>
          <p:cNvPr id="24" name="Tab Text">
            <a:extLst>
              <a:ext uri="{FF2B5EF4-FFF2-40B4-BE49-F238E27FC236}">
                <a16:creationId xmlns:a16="http://schemas.microsoft.com/office/drawing/2014/main" id="{B12C3EB1-A340-4C3B-AAF4-2FFE3EA6D6E4}"/>
              </a:ext>
            </a:extLst>
          </p:cNvPr>
          <p:cNvSpPr>
            <a:spLocks noGrp="1"/>
          </p:cNvSpPr>
          <p:nvPr>
            <p:ph type="body" sz="quarter" idx="33" hasCustomPrompt="1"/>
          </p:nvPr>
        </p:nvSpPr>
        <p:spPr>
          <a:xfrm>
            <a:off x="3854628" y="5083674"/>
            <a:ext cx="4202253" cy="1339012"/>
          </a:xfrm>
          <a:prstGeom prst="rect">
            <a:avLst/>
          </a:prstGeom>
        </p:spPr>
        <p:txBody>
          <a:bodyPr anchor="t" anchorCtr="0"/>
          <a:lstStyle>
            <a:lvl1pPr algn="ctr">
              <a:lnSpc>
                <a:spcPts val="2100"/>
              </a:lnSpc>
              <a:defRPr sz="2200" b="0">
                <a:solidFill>
                  <a:schemeClr val="tx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US" dirty="0"/>
              <a:t>Click to add text</a:t>
            </a:r>
          </a:p>
        </p:txBody>
      </p:sp>
      <p:sp>
        <p:nvSpPr>
          <p:cNvPr id="25" name="Tab Picture">
            <a:extLst>
              <a:ext uri="{FF2B5EF4-FFF2-40B4-BE49-F238E27FC236}">
                <a16:creationId xmlns:a16="http://schemas.microsoft.com/office/drawing/2014/main" id="{34E8A2E4-69E7-4FCD-82B8-F42B5FE48BC6}"/>
              </a:ext>
            </a:extLst>
          </p:cNvPr>
          <p:cNvSpPr>
            <a:spLocks noGrp="1"/>
          </p:cNvSpPr>
          <p:nvPr>
            <p:ph type="pic" sz="quarter" idx="14"/>
          </p:nvPr>
        </p:nvSpPr>
        <p:spPr>
          <a:xfrm>
            <a:off x="4336132" y="2142031"/>
            <a:ext cx="3308252" cy="2728481"/>
          </a:xfrm>
          <a:prstGeom prst="rect">
            <a:avLst/>
          </a:prstGeom>
          <a:solidFill>
            <a:schemeClr val="accent4">
              <a:lumMod val="20000"/>
              <a:lumOff val="80000"/>
            </a:schemeClr>
          </a:solidFill>
        </p:spPr>
        <p:txBody>
          <a:bodyPr anchor="ctr" anchorCtr="0"/>
          <a:lstStyle>
            <a:lvl1pPr algn="ctr">
              <a:defRPr sz="1399">
                <a:solidFill>
                  <a:schemeClr val="tx1"/>
                </a:solidFill>
                <a:latin typeface="Calibri" panose="020F0502020204030204" pitchFamily="34" charset="0"/>
                <a:ea typeface="Open Sans" panose="020B0606030504020204" pitchFamily="34" charset="0"/>
                <a:cs typeface="Calibri" panose="020F0502020204030204" pitchFamily="34" charset="0"/>
              </a:defRPr>
            </a:lvl1pPr>
          </a:lstStyle>
          <a:p>
            <a:endParaRPr lang="en-US" dirty="0"/>
          </a:p>
        </p:txBody>
      </p:sp>
    </p:spTree>
    <p:custDataLst>
      <p:tags r:id="rId1"/>
    </p:custDataLst>
    <p:extLst>
      <p:ext uri="{BB962C8B-B14F-4D97-AF65-F5344CB8AC3E}">
        <p14:creationId xmlns:p14="http://schemas.microsoft.com/office/powerpoint/2010/main" val="2507944817"/>
      </p:ext>
    </p:extLst>
  </p:cSld>
  <p:clrMapOvr>
    <a:masterClrMapping/>
  </p:clrMapOvr>
  <p:extLst>
    <p:ext uri="{DCECCB84-F9BA-43D5-87BE-67443E8EF086}">
      <p15:sldGuideLst xmlns:p15="http://schemas.microsoft.com/office/powerpoint/2012/main">
        <p15:guide id="1" pos="1280">
          <p15:clr>
            <a:srgbClr val="FBAE40"/>
          </p15:clr>
        </p15:guide>
        <p15:guide id="2" pos="2880">
          <p15:clr>
            <a:srgbClr val="FBAE40"/>
          </p15:clr>
        </p15:guide>
        <p15:guide id="3" pos="3768">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_Hidden Tabs: INTRO">
    <p:spTree>
      <p:nvGrpSpPr>
        <p:cNvPr id="1" name=""/>
        <p:cNvGrpSpPr/>
        <p:nvPr/>
      </p:nvGrpSpPr>
      <p:grpSpPr>
        <a:xfrm>
          <a:off x="0" y="0"/>
          <a:ext cx="0" cy="0"/>
          <a:chOff x="0" y="0"/>
          <a:chExt cx="0" cy="0"/>
        </a:xfrm>
      </p:grpSpPr>
      <p:sp>
        <p:nvSpPr>
          <p:cNvPr id="3" name="Background"/>
          <p:cNvSpPr/>
          <p:nvPr userDrawn="1"/>
        </p:nvSpPr>
        <p:spPr>
          <a:xfrm>
            <a:off x="0" y="762000"/>
            <a:ext cx="9157686" cy="6096001"/>
          </a:xfrm>
          <a:prstGeom prst="rect">
            <a:avLst/>
          </a:prstGeom>
          <a:solidFill>
            <a:srgbClr val="0086B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6777"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Shape 2">
            <a:extLst>
              <a:ext uri="{FF2B5EF4-FFF2-40B4-BE49-F238E27FC236}">
                <a16:creationId xmlns:a16="http://schemas.microsoft.com/office/drawing/2014/main" id="{C39053FF-FB92-476E-B9C6-DA80EB6BD7DE}"/>
              </a:ext>
            </a:extLst>
          </p:cNvPr>
          <p:cNvSpPr/>
          <p:nvPr userDrawn="1"/>
        </p:nvSpPr>
        <p:spPr>
          <a:xfrm>
            <a:off x="1962149" y="1637135"/>
            <a:ext cx="1114425" cy="835554"/>
          </a:xfrm>
          <a:prstGeom prst="round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ab 1">
            <a:extLst>
              <a:ext uri="{FF2B5EF4-FFF2-40B4-BE49-F238E27FC236}">
                <a16:creationId xmlns:a16="http://schemas.microsoft.com/office/drawing/2014/main" id="{20720302-FB78-4009-A29C-9985A97430F1}"/>
              </a:ext>
            </a:extLst>
          </p:cNvPr>
          <p:cNvSpPr/>
          <p:nvPr userDrawn="1"/>
        </p:nvSpPr>
        <p:spPr>
          <a:xfrm>
            <a:off x="364284" y="1637137"/>
            <a:ext cx="2878104" cy="835554"/>
          </a:xfrm>
          <a:prstGeom prst="roundRect">
            <a:avLst/>
          </a:prstGeom>
          <a:solidFill>
            <a:srgbClr val="5A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Shape 2">
            <a:extLst>
              <a:ext uri="{FF2B5EF4-FFF2-40B4-BE49-F238E27FC236}">
                <a16:creationId xmlns:a16="http://schemas.microsoft.com/office/drawing/2014/main" id="{E1E8CD4C-AF38-46FB-A70C-4AB6A9A70DA2}"/>
              </a:ext>
            </a:extLst>
          </p:cNvPr>
          <p:cNvSpPr/>
          <p:nvPr userDrawn="1"/>
        </p:nvSpPr>
        <p:spPr>
          <a:xfrm>
            <a:off x="1962150" y="2640531"/>
            <a:ext cx="1114425" cy="835554"/>
          </a:xfrm>
          <a:prstGeom prst="round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Shape 3">
            <a:extLst>
              <a:ext uri="{FF2B5EF4-FFF2-40B4-BE49-F238E27FC236}">
                <a16:creationId xmlns:a16="http://schemas.microsoft.com/office/drawing/2014/main" id="{21C7BA4E-1463-490E-B31A-4DF7CBFD0749}"/>
              </a:ext>
            </a:extLst>
          </p:cNvPr>
          <p:cNvSpPr/>
          <p:nvPr userDrawn="1"/>
        </p:nvSpPr>
        <p:spPr>
          <a:xfrm>
            <a:off x="1995260" y="3656407"/>
            <a:ext cx="1114425" cy="835554"/>
          </a:xfrm>
          <a:prstGeom prst="round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Shape 4">
            <a:extLst>
              <a:ext uri="{FF2B5EF4-FFF2-40B4-BE49-F238E27FC236}">
                <a16:creationId xmlns:a16="http://schemas.microsoft.com/office/drawing/2014/main" id="{55240AA4-9E34-4EBA-A4B1-8FBC46E06FA0}"/>
              </a:ext>
            </a:extLst>
          </p:cNvPr>
          <p:cNvSpPr/>
          <p:nvPr userDrawn="1"/>
        </p:nvSpPr>
        <p:spPr>
          <a:xfrm>
            <a:off x="1967152" y="4662745"/>
            <a:ext cx="1114425" cy="835554"/>
          </a:xfrm>
          <a:prstGeom prst="round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a:extLst>
              <a:ext uri="{FF2B5EF4-FFF2-40B4-BE49-F238E27FC236}">
                <a16:creationId xmlns:a16="http://schemas.microsoft.com/office/drawing/2014/main" id="{78AF9F1C-CE27-4D85-9BAC-6BDFD958F9F7}"/>
              </a:ext>
            </a:extLst>
          </p:cNvPr>
          <p:cNvSpPr>
            <a:spLocks noGrp="1"/>
          </p:cNvSpPr>
          <p:nvPr>
            <p:ph type="title" hasCustomPrompt="1"/>
          </p:nvPr>
        </p:nvSpPr>
        <p:spPr>
          <a:xfrm>
            <a:off x="231498" y="340684"/>
            <a:ext cx="8912502" cy="383216"/>
          </a:xfrm>
          <a:prstGeom prst="rect">
            <a:avLst/>
          </a:prstGeom>
        </p:spPr>
        <p:txBody>
          <a:bodyPr anchor="ctr" anchorCtr="0">
            <a:noAutofit/>
          </a:bodyPr>
          <a:lstStyle>
            <a:lvl1pPr>
              <a:defRPr sz="2200" b="1">
                <a:latin typeface="Calibri" panose="020F0502020204030204" pitchFamily="34" charset="0"/>
                <a:ea typeface="Open Sans" panose="020B0606030504020204" pitchFamily="34" charset="0"/>
                <a:cs typeface="Calibri" panose="020F0502020204030204" pitchFamily="34" charset="0"/>
              </a:defRPr>
            </a:lvl1pPr>
          </a:lstStyle>
          <a:p>
            <a:r>
              <a:rPr lang="en-US" dirty="0"/>
              <a:t>Type in Screen Title</a:t>
            </a:r>
          </a:p>
        </p:txBody>
      </p:sp>
      <p:sp>
        <p:nvSpPr>
          <p:cNvPr id="16" name="Text Tab 1">
            <a:extLst>
              <a:ext uri="{FF2B5EF4-FFF2-40B4-BE49-F238E27FC236}">
                <a16:creationId xmlns:a16="http://schemas.microsoft.com/office/drawing/2014/main" id="{34B040E7-6683-4298-B28A-3B5A68E970F8}"/>
              </a:ext>
            </a:extLst>
          </p:cNvPr>
          <p:cNvSpPr>
            <a:spLocks noGrp="1"/>
          </p:cNvSpPr>
          <p:nvPr>
            <p:ph type="body" sz="quarter" idx="35" hasCustomPrompt="1"/>
          </p:nvPr>
        </p:nvSpPr>
        <p:spPr>
          <a:xfrm>
            <a:off x="552450" y="1637136"/>
            <a:ext cx="2209800" cy="847565"/>
          </a:xfrm>
          <a:prstGeom prst="rect">
            <a:avLst/>
          </a:prstGeom>
        </p:spPr>
        <p:txBody>
          <a:bodyPr anchor="ctr"/>
          <a:lstStyle>
            <a:lvl1pPr algn="ctr">
              <a:lnSpc>
                <a:spcPts val="2600"/>
              </a:lnSpc>
              <a:defRPr sz="2400" b="1">
                <a:solidFill>
                  <a:schemeClr val="bg1"/>
                </a:solidFill>
                <a:latin typeface="Calibri" panose="020F0502020204030204" pitchFamily="34" charset="0"/>
                <a:cs typeface="Calibri" panose="020F0502020204030204" pitchFamily="34" charset="0"/>
              </a:defRPr>
            </a:lvl1pPr>
          </a:lstStyle>
          <a:p>
            <a:pPr lvl="0"/>
            <a:r>
              <a:rPr lang="en-US" dirty="0"/>
              <a:t>Tab 1</a:t>
            </a:r>
          </a:p>
        </p:txBody>
      </p:sp>
      <p:sp>
        <p:nvSpPr>
          <p:cNvPr id="18" name="Tab 1">
            <a:extLst>
              <a:ext uri="{FF2B5EF4-FFF2-40B4-BE49-F238E27FC236}">
                <a16:creationId xmlns:a16="http://schemas.microsoft.com/office/drawing/2014/main" id="{D49770B2-B99E-4D4C-A483-46A87BD64DF6}"/>
              </a:ext>
            </a:extLst>
          </p:cNvPr>
          <p:cNvSpPr/>
          <p:nvPr userDrawn="1"/>
        </p:nvSpPr>
        <p:spPr>
          <a:xfrm>
            <a:off x="364284" y="2642931"/>
            <a:ext cx="2878104" cy="835554"/>
          </a:xfrm>
          <a:prstGeom prst="roundRect">
            <a:avLst/>
          </a:prstGeom>
          <a:solidFill>
            <a:srgbClr val="5A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Tab 1">
            <a:extLst>
              <a:ext uri="{FF2B5EF4-FFF2-40B4-BE49-F238E27FC236}">
                <a16:creationId xmlns:a16="http://schemas.microsoft.com/office/drawing/2014/main" id="{72D43A5E-9950-4F23-AE36-E2E171FFF8EB}"/>
              </a:ext>
            </a:extLst>
          </p:cNvPr>
          <p:cNvSpPr>
            <a:spLocks noGrp="1"/>
          </p:cNvSpPr>
          <p:nvPr>
            <p:ph type="body" sz="quarter" idx="36" hasCustomPrompt="1"/>
          </p:nvPr>
        </p:nvSpPr>
        <p:spPr>
          <a:xfrm>
            <a:off x="552450" y="2642930"/>
            <a:ext cx="2209800" cy="847565"/>
          </a:xfrm>
          <a:prstGeom prst="rect">
            <a:avLst/>
          </a:prstGeom>
        </p:spPr>
        <p:txBody>
          <a:bodyPr anchor="ctr"/>
          <a:lstStyle>
            <a:lvl1pPr algn="ctr">
              <a:lnSpc>
                <a:spcPts val="2600"/>
              </a:lnSpc>
              <a:defRPr sz="2400" b="1">
                <a:solidFill>
                  <a:schemeClr val="bg1"/>
                </a:solidFill>
                <a:latin typeface="Calibri" panose="020F0502020204030204" pitchFamily="34" charset="0"/>
                <a:cs typeface="Calibri" panose="020F0502020204030204" pitchFamily="34" charset="0"/>
              </a:defRPr>
            </a:lvl1pPr>
          </a:lstStyle>
          <a:p>
            <a:pPr lvl="0"/>
            <a:r>
              <a:rPr lang="en-US" dirty="0"/>
              <a:t>Tab 2</a:t>
            </a:r>
          </a:p>
        </p:txBody>
      </p:sp>
      <p:sp>
        <p:nvSpPr>
          <p:cNvPr id="27" name="Tab 1">
            <a:extLst>
              <a:ext uri="{FF2B5EF4-FFF2-40B4-BE49-F238E27FC236}">
                <a16:creationId xmlns:a16="http://schemas.microsoft.com/office/drawing/2014/main" id="{7F7CB1C4-07A9-412C-95C0-0CA7000E3FBC}"/>
              </a:ext>
            </a:extLst>
          </p:cNvPr>
          <p:cNvSpPr/>
          <p:nvPr userDrawn="1"/>
        </p:nvSpPr>
        <p:spPr>
          <a:xfrm>
            <a:off x="364284" y="3666456"/>
            <a:ext cx="2878104" cy="835554"/>
          </a:xfrm>
          <a:prstGeom prst="roundRect">
            <a:avLst/>
          </a:prstGeom>
          <a:solidFill>
            <a:srgbClr val="5A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Tab 1">
            <a:extLst>
              <a:ext uri="{FF2B5EF4-FFF2-40B4-BE49-F238E27FC236}">
                <a16:creationId xmlns:a16="http://schemas.microsoft.com/office/drawing/2014/main" id="{ECDB234C-32A8-4C4D-8EA9-E14E7C665FAC}"/>
              </a:ext>
            </a:extLst>
          </p:cNvPr>
          <p:cNvSpPr>
            <a:spLocks noGrp="1"/>
          </p:cNvSpPr>
          <p:nvPr>
            <p:ph type="body" sz="quarter" idx="37" hasCustomPrompt="1"/>
          </p:nvPr>
        </p:nvSpPr>
        <p:spPr>
          <a:xfrm>
            <a:off x="552450" y="3666455"/>
            <a:ext cx="2209800" cy="847565"/>
          </a:xfrm>
          <a:prstGeom prst="rect">
            <a:avLst/>
          </a:prstGeom>
        </p:spPr>
        <p:txBody>
          <a:bodyPr anchor="ctr"/>
          <a:lstStyle>
            <a:lvl1pPr algn="ctr">
              <a:lnSpc>
                <a:spcPts val="2600"/>
              </a:lnSpc>
              <a:defRPr sz="2400" b="1">
                <a:solidFill>
                  <a:schemeClr val="bg1"/>
                </a:solidFill>
                <a:latin typeface="Calibri" panose="020F0502020204030204" pitchFamily="34" charset="0"/>
                <a:cs typeface="Calibri" panose="020F0502020204030204" pitchFamily="34" charset="0"/>
              </a:defRPr>
            </a:lvl1pPr>
          </a:lstStyle>
          <a:p>
            <a:pPr lvl="0"/>
            <a:r>
              <a:rPr lang="en-US" dirty="0"/>
              <a:t>Tab 3</a:t>
            </a:r>
          </a:p>
        </p:txBody>
      </p:sp>
      <p:grpSp>
        <p:nvGrpSpPr>
          <p:cNvPr id="28" name="Shape group">
            <a:extLst>
              <a:ext uri="{FF2B5EF4-FFF2-40B4-BE49-F238E27FC236}">
                <a16:creationId xmlns:a16="http://schemas.microsoft.com/office/drawing/2014/main" id="{99C60479-9862-46BF-9586-9D3536DC9D60}"/>
              </a:ext>
            </a:extLst>
          </p:cNvPr>
          <p:cNvGrpSpPr/>
          <p:nvPr userDrawn="1"/>
        </p:nvGrpSpPr>
        <p:grpSpPr>
          <a:xfrm>
            <a:off x="2855234" y="1047477"/>
            <a:ext cx="6302452" cy="5848682"/>
            <a:chOff x="2855234" y="1047477"/>
            <a:chExt cx="6302452" cy="5848682"/>
          </a:xfrm>
          <a:effectLst>
            <a:outerShdw blurRad="127000" sx="102000" sy="102000" algn="ctr" rotWithShape="0">
              <a:prstClr val="black">
                <a:alpha val="20000"/>
              </a:prstClr>
            </a:outerShdw>
          </a:effectLst>
        </p:grpSpPr>
        <p:sp>
          <p:nvSpPr>
            <p:cNvPr id="29" name="Snip Single Corner">
              <a:extLst>
                <a:ext uri="{FF2B5EF4-FFF2-40B4-BE49-F238E27FC236}">
                  <a16:creationId xmlns:a16="http://schemas.microsoft.com/office/drawing/2014/main" id="{658F5EE8-1569-42E9-A55C-FBF339DC2211}"/>
                </a:ext>
              </a:extLst>
            </p:cNvPr>
            <p:cNvSpPr/>
            <p:nvPr userDrawn="1"/>
          </p:nvSpPr>
          <p:spPr>
            <a:xfrm flipH="1">
              <a:off x="3261813" y="1047477"/>
              <a:ext cx="5895873" cy="584868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6777"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dirty="0">
                <a:ln>
                  <a:noFill/>
                </a:ln>
                <a:solidFill>
                  <a:prstClr val="white"/>
                </a:solidFill>
                <a:effectLst/>
                <a:uLnTx/>
                <a:uFillTx/>
                <a:latin typeface="Calibri"/>
                <a:ea typeface="+mn-ea"/>
                <a:cs typeface="+mn-cs"/>
              </a:endParaRPr>
            </a:p>
          </p:txBody>
        </p:sp>
        <p:sp>
          <p:nvSpPr>
            <p:cNvPr id="30" name="Rectangle: Single Corner">
              <a:extLst>
                <a:ext uri="{FF2B5EF4-FFF2-40B4-BE49-F238E27FC236}">
                  <a16:creationId xmlns:a16="http://schemas.microsoft.com/office/drawing/2014/main" id="{F4A6A73B-D58B-4619-986E-7999EDECD475}"/>
                </a:ext>
              </a:extLst>
            </p:cNvPr>
            <p:cNvSpPr/>
            <p:nvPr userDrawn="1"/>
          </p:nvSpPr>
          <p:spPr>
            <a:xfrm flipH="1">
              <a:off x="2855234" y="1047477"/>
              <a:ext cx="592815" cy="5848681"/>
            </a:xfrm>
            <a:custGeom>
              <a:avLst/>
              <a:gdLst>
                <a:gd name="connsiteX0" fmla="*/ 0 w 2488290"/>
                <a:gd name="connsiteY0" fmla="*/ 0 h 5847402"/>
                <a:gd name="connsiteX1" fmla="*/ 2073567 w 2488290"/>
                <a:gd name="connsiteY1" fmla="*/ 0 h 5847402"/>
                <a:gd name="connsiteX2" fmla="*/ 2488290 w 2488290"/>
                <a:gd name="connsiteY2" fmla="*/ 414723 h 5847402"/>
                <a:gd name="connsiteX3" fmla="*/ 2488290 w 2488290"/>
                <a:gd name="connsiteY3" fmla="*/ 5847402 h 5847402"/>
                <a:gd name="connsiteX4" fmla="*/ 0 w 2488290"/>
                <a:gd name="connsiteY4" fmla="*/ 5847402 h 5847402"/>
                <a:gd name="connsiteX5" fmla="*/ 0 w 2488290"/>
                <a:gd name="connsiteY5" fmla="*/ 0 h 5847402"/>
                <a:gd name="connsiteX0" fmla="*/ 1847850 w 2488290"/>
                <a:gd name="connsiteY0" fmla="*/ 28575 h 5847402"/>
                <a:gd name="connsiteX1" fmla="*/ 2073567 w 2488290"/>
                <a:gd name="connsiteY1" fmla="*/ 0 h 5847402"/>
                <a:gd name="connsiteX2" fmla="*/ 2488290 w 2488290"/>
                <a:gd name="connsiteY2" fmla="*/ 414723 h 5847402"/>
                <a:gd name="connsiteX3" fmla="*/ 2488290 w 2488290"/>
                <a:gd name="connsiteY3" fmla="*/ 5847402 h 5847402"/>
                <a:gd name="connsiteX4" fmla="*/ 0 w 2488290"/>
                <a:gd name="connsiteY4" fmla="*/ 5847402 h 5847402"/>
                <a:gd name="connsiteX5" fmla="*/ 1847850 w 2488290"/>
                <a:gd name="connsiteY5" fmla="*/ 28575 h 5847402"/>
                <a:gd name="connsiteX0" fmla="*/ 0 w 640440"/>
                <a:gd name="connsiteY0" fmla="*/ 28575 h 5847402"/>
                <a:gd name="connsiteX1" fmla="*/ 225717 w 640440"/>
                <a:gd name="connsiteY1" fmla="*/ 0 h 5847402"/>
                <a:gd name="connsiteX2" fmla="*/ 640440 w 640440"/>
                <a:gd name="connsiteY2" fmla="*/ 414723 h 5847402"/>
                <a:gd name="connsiteX3" fmla="*/ 640440 w 640440"/>
                <a:gd name="connsiteY3" fmla="*/ 5847402 h 5847402"/>
                <a:gd name="connsiteX4" fmla="*/ 95250 w 640440"/>
                <a:gd name="connsiteY4" fmla="*/ 5847402 h 5847402"/>
                <a:gd name="connsiteX5" fmla="*/ 0 w 640440"/>
                <a:gd name="connsiteY5" fmla="*/ 28575 h 5847402"/>
                <a:gd name="connsiteX0" fmla="*/ 0 w 602340"/>
                <a:gd name="connsiteY0" fmla="*/ 9525 h 5847402"/>
                <a:gd name="connsiteX1" fmla="*/ 187617 w 602340"/>
                <a:gd name="connsiteY1" fmla="*/ 0 h 5847402"/>
                <a:gd name="connsiteX2" fmla="*/ 602340 w 602340"/>
                <a:gd name="connsiteY2" fmla="*/ 414723 h 5847402"/>
                <a:gd name="connsiteX3" fmla="*/ 602340 w 602340"/>
                <a:gd name="connsiteY3" fmla="*/ 5847402 h 5847402"/>
                <a:gd name="connsiteX4" fmla="*/ 57150 w 602340"/>
                <a:gd name="connsiteY4" fmla="*/ 5847402 h 5847402"/>
                <a:gd name="connsiteX5" fmla="*/ 0 w 602340"/>
                <a:gd name="connsiteY5" fmla="*/ 9525 h 5847402"/>
                <a:gd name="connsiteX0" fmla="*/ 0 w 592815"/>
                <a:gd name="connsiteY0" fmla="*/ 0 h 5875977"/>
                <a:gd name="connsiteX1" fmla="*/ 178092 w 592815"/>
                <a:gd name="connsiteY1" fmla="*/ 28575 h 5875977"/>
                <a:gd name="connsiteX2" fmla="*/ 592815 w 592815"/>
                <a:gd name="connsiteY2" fmla="*/ 443298 h 5875977"/>
                <a:gd name="connsiteX3" fmla="*/ 592815 w 592815"/>
                <a:gd name="connsiteY3" fmla="*/ 5875977 h 5875977"/>
                <a:gd name="connsiteX4" fmla="*/ 47625 w 592815"/>
                <a:gd name="connsiteY4" fmla="*/ 5875977 h 5875977"/>
                <a:gd name="connsiteX5" fmla="*/ 0 w 592815"/>
                <a:gd name="connsiteY5" fmla="*/ 0 h 5875977"/>
                <a:gd name="connsiteX0" fmla="*/ 0 w 592815"/>
                <a:gd name="connsiteY0" fmla="*/ 0 h 5848681"/>
                <a:gd name="connsiteX1" fmla="*/ 178092 w 592815"/>
                <a:gd name="connsiteY1" fmla="*/ 1279 h 5848681"/>
                <a:gd name="connsiteX2" fmla="*/ 592815 w 592815"/>
                <a:gd name="connsiteY2" fmla="*/ 416002 h 5848681"/>
                <a:gd name="connsiteX3" fmla="*/ 592815 w 592815"/>
                <a:gd name="connsiteY3" fmla="*/ 5848681 h 5848681"/>
                <a:gd name="connsiteX4" fmla="*/ 47625 w 592815"/>
                <a:gd name="connsiteY4" fmla="*/ 5848681 h 5848681"/>
                <a:gd name="connsiteX5" fmla="*/ 0 w 592815"/>
                <a:gd name="connsiteY5" fmla="*/ 0 h 5848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815" h="5848681">
                  <a:moveTo>
                    <a:pt x="0" y="0"/>
                  </a:moveTo>
                  <a:lnTo>
                    <a:pt x="178092" y="1279"/>
                  </a:lnTo>
                  <a:lnTo>
                    <a:pt x="592815" y="416002"/>
                  </a:lnTo>
                  <a:lnTo>
                    <a:pt x="592815" y="5848681"/>
                  </a:lnTo>
                  <a:lnTo>
                    <a:pt x="47625" y="5848681"/>
                  </a:lnTo>
                  <a:lnTo>
                    <a:pt x="0"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grpSp>
      <p:sp>
        <p:nvSpPr>
          <p:cNvPr id="20" name="Tab Title">
            <a:extLst>
              <a:ext uri="{FF2B5EF4-FFF2-40B4-BE49-F238E27FC236}">
                <a16:creationId xmlns:a16="http://schemas.microsoft.com/office/drawing/2014/main" id="{DD922AC2-5919-4DF3-A8AE-8855AE18F40B}"/>
              </a:ext>
            </a:extLst>
          </p:cNvPr>
          <p:cNvSpPr>
            <a:spLocks noGrp="1"/>
          </p:cNvSpPr>
          <p:nvPr>
            <p:ph type="body" sz="quarter" idx="23" hasCustomPrompt="1"/>
          </p:nvPr>
        </p:nvSpPr>
        <p:spPr>
          <a:xfrm>
            <a:off x="3712483" y="1637135"/>
            <a:ext cx="4515848" cy="486940"/>
          </a:xfrm>
          <a:prstGeom prst="rect">
            <a:avLst/>
          </a:prstGeom>
        </p:spPr>
        <p:txBody>
          <a:bodyPr>
            <a:noAutofit/>
          </a:bodyPr>
          <a:lstStyle>
            <a:lvl1pPr algn="ctr">
              <a:lnSpc>
                <a:spcPts val="2500"/>
              </a:lnSpc>
              <a:spcBef>
                <a:spcPts val="1200"/>
              </a:spcBef>
              <a:defRPr sz="2400" b="1">
                <a:solidFill>
                  <a:srgbClr val="0086B3"/>
                </a:solidFill>
                <a:latin typeface="Calibri" panose="020F0502020204030204" pitchFamily="34" charset="0"/>
                <a:ea typeface="Open Sans" pitchFamily="34" charset="0"/>
                <a:cs typeface="Calibri" panose="020F0502020204030204" pitchFamily="34" charset="0"/>
              </a:defRPr>
            </a:lvl1pPr>
            <a:lvl2pPr>
              <a:defRPr sz="1399">
                <a:latin typeface="Open Sans" pitchFamily="34" charset="0"/>
                <a:ea typeface="Open Sans" pitchFamily="34" charset="0"/>
                <a:cs typeface="Open Sans" pitchFamily="34" charset="0"/>
              </a:defRPr>
            </a:lvl2pPr>
            <a:lvl3pPr>
              <a:defRPr sz="1399">
                <a:latin typeface="Open Sans" pitchFamily="34" charset="0"/>
                <a:ea typeface="Open Sans" pitchFamily="34" charset="0"/>
                <a:cs typeface="Open Sans" pitchFamily="34" charset="0"/>
              </a:defRPr>
            </a:lvl3pPr>
            <a:lvl4pPr>
              <a:defRPr sz="1399">
                <a:latin typeface="Open Sans" pitchFamily="34" charset="0"/>
                <a:ea typeface="Open Sans" pitchFamily="34" charset="0"/>
                <a:cs typeface="Open Sans" pitchFamily="34" charset="0"/>
              </a:defRPr>
            </a:lvl4pPr>
            <a:lvl5pPr>
              <a:defRPr sz="1399">
                <a:latin typeface="Open Sans" pitchFamily="34" charset="0"/>
                <a:ea typeface="Open Sans" pitchFamily="34" charset="0"/>
                <a:cs typeface="Open Sans" pitchFamily="34" charset="0"/>
              </a:defRPr>
            </a:lvl5pPr>
          </a:lstStyle>
          <a:p>
            <a:pPr lvl="0"/>
            <a:r>
              <a:rPr lang="en-US" dirty="0"/>
              <a:t>TAB 4</a:t>
            </a:r>
          </a:p>
          <a:p>
            <a:pPr lvl="0"/>
            <a:endParaRPr lang="en-US" dirty="0"/>
          </a:p>
        </p:txBody>
      </p:sp>
      <p:sp>
        <p:nvSpPr>
          <p:cNvPr id="24" name="Tab Text">
            <a:extLst>
              <a:ext uri="{FF2B5EF4-FFF2-40B4-BE49-F238E27FC236}">
                <a16:creationId xmlns:a16="http://schemas.microsoft.com/office/drawing/2014/main" id="{B12C3EB1-A340-4C3B-AAF4-2FFE3EA6D6E4}"/>
              </a:ext>
            </a:extLst>
          </p:cNvPr>
          <p:cNvSpPr>
            <a:spLocks noGrp="1"/>
          </p:cNvSpPr>
          <p:nvPr>
            <p:ph type="body" sz="quarter" idx="33" hasCustomPrompt="1"/>
          </p:nvPr>
        </p:nvSpPr>
        <p:spPr>
          <a:xfrm>
            <a:off x="3854628" y="5083674"/>
            <a:ext cx="4202253" cy="1339012"/>
          </a:xfrm>
          <a:prstGeom prst="rect">
            <a:avLst/>
          </a:prstGeom>
        </p:spPr>
        <p:txBody>
          <a:bodyPr anchor="t" anchorCtr="0"/>
          <a:lstStyle>
            <a:lvl1pPr algn="ctr">
              <a:lnSpc>
                <a:spcPts val="2100"/>
              </a:lnSpc>
              <a:defRPr sz="2200" b="0">
                <a:solidFill>
                  <a:schemeClr val="tx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US" dirty="0"/>
              <a:t>Click to add text</a:t>
            </a:r>
          </a:p>
        </p:txBody>
      </p:sp>
      <p:sp>
        <p:nvSpPr>
          <p:cNvPr id="25" name="Tab Picture">
            <a:extLst>
              <a:ext uri="{FF2B5EF4-FFF2-40B4-BE49-F238E27FC236}">
                <a16:creationId xmlns:a16="http://schemas.microsoft.com/office/drawing/2014/main" id="{34E8A2E4-69E7-4FCD-82B8-F42B5FE48BC6}"/>
              </a:ext>
            </a:extLst>
          </p:cNvPr>
          <p:cNvSpPr>
            <a:spLocks noGrp="1"/>
          </p:cNvSpPr>
          <p:nvPr>
            <p:ph type="pic" sz="quarter" idx="14"/>
          </p:nvPr>
        </p:nvSpPr>
        <p:spPr>
          <a:xfrm>
            <a:off x="4336132" y="2142031"/>
            <a:ext cx="3308252" cy="2728481"/>
          </a:xfrm>
          <a:prstGeom prst="rect">
            <a:avLst/>
          </a:prstGeom>
          <a:solidFill>
            <a:schemeClr val="accent4">
              <a:lumMod val="20000"/>
              <a:lumOff val="80000"/>
            </a:schemeClr>
          </a:solidFill>
        </p:spPr>
        <p:txBody>
          <a:bodyPr anchor="ctr" anchorCtr="0"/>
          <a:lstStyle>
            <a:lvl1pPr algn="ctr">
              <a:defRPr sz="1399">
                <a:solidFill>
                  <a:schemeClr val="tx1"/>
                </a:solidFill>
                <a:latin typeface="Calibri" panose="020F0502020204030204" pitchFamily="34" charset="0"/>
                <a:ea typeface="Open Sans" panose="020B0606030504020204" pitchFamily="34" charset="0"/>
                <a:cs typeface="Calibri" panose="020F0502020204030204" pitchFamily="34" charset="0"/>
              </a:defRPr>
            </a:lvl1pPr>
          </a:lstStyle>
          <a:p>
            <a:endParaRPr lang="en-US" dirty="0"/>
          </a:p>
        </p:txBody>
      </p:sp>
      <p:sp>
        <p:nvSpPr>
          <p:cNvPr id="32" name="Tab 1">
            <a:extLst>
              <a:ext uri="{FF2B5EF4-FFF2-40B4-BE49-F238E27FC236}">
                <a16:creationId xmlns:a16="http://schemas.microsoft.com/office/drawing/2014/main" id="{ECEB890A-0A4A-4A64-BEB6-59EE433DE119}"/>
              </a:ext>
            </a:extLst>
          </p:cNvPr>
          <p:cNvSpPr/>
          <p:nvPr userDrawn="1"/>
        </p:nvSpPr>
        <p:spPr>
          <a:xfrm>
            <a:off x="373997" y="4671990"/>
            <a:ext cx="2878104" cy="835554"/>
          </a:xfrm>
          <a:prstGeom prst="roundRect">
            <a:avLst/>
          </a:prstGeom>
          <a:solidFill>
            <a:srgbClr val="008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Tab 1">
            <a:extLst>
              <a:ext uri="{FF2B5EF4-FFF2-40B4-BE49-F238E27FC236}">
                <a16:creationId xmlns:a16="http://schemas.microsoft.com/office/drawing/2014/main" id="{F8352FB8-DFE9-4C48-A0C8-E810493B5C14}"/>
              </a:ext>
            </a:extLst>
          </p:cNvPr>
          <p:cNvSpPr>
            <a:spLocks noGrp="1"/>
          </p:cNvSpPr>
          <p:nvPr>
            <p:ph type="body" sz="quarter" idx="38" hasCustomPrompt="1"/>
          </p:nvPr>
        </p:nvSpPr>
        <p:spPr>
          <a:xfrm>
            <a:off x="562163" y="4671989"/>
            <a:ext cx="2209800" cy="847565"/>
          </a:xfrm>
          <a:prstGeom prst="rect">
            <a:avLst/>
          </a:prstGeom>
        </p:spPr>
        <p:txBody>
          <a:bodyPr anchor="ctr"/>
          <a:lstStyle>
            <a:lvl1pPr algn="ctr">
              <a:lnSpc>
                <a:spcPts val="2600"/>
              </a:lnSpc>
              <a:defRPr sz="2400" b="1">
                <a:solidFill>
                  <a:schemeClr val="bg1"/>
                </a:solidFill>
                <a:latin typeface="Calibri" panose="020F0502020204030204" pitchFamily="34" charset="0"/>
                <a:cs typeface="Calibri" panose="020F0502020204030204" pitchFamily="34" charset="0"/>
              </a:defRPr>
            </a:lvl1pPr>
          </a:lstStyle>
          <a:p>
            <a:pPr lvl="0"/>
            <a:r>
              <a:rPr lang="en-US" dirty="0"/>
              <a:t>Tab 4</a:t>
            </a:r>
          </a:p>
        </p:txBody>
      </p:sp>
    </p:spTree>
    <p:custDataLst>
      <p:tags r:id="rId1"/>
    </p:custDataLst>
    <p:extLst>
      <p:ext uri="{BB962C8B-B14F-4D97-AF65-F5344CB8AC3E}">
        <p14:creationId xmlns:p14="http://schemas.microsoft.com/office/powerpoint/2010/main" val="1363658488"/>
      </p:ext>
    </p:extLst>
  </p:cSld>
  <p:clrMapOvr>
    <a:masterClrMapping/>
  </p:clrMapOvr>
  <p:extLst>
    <p:ext uri="{DCECCB84-F9BA-43D5-87BE-67443E8EF086}">
      <p15:sldGuideLst xmlns:p15="http://schemas.microsoft.com/office/powerpoint/2012/main">
        <p15:guide id="1" pos="1280">
          <p15:clr>
            <a:srgbClr val="FBAE40"/>
          </p15:clr>
        </p15:guide>
        <p15:guide id="2" pos="2880">
          <p15:clr>
            <a:srgbClr val="FBAE40"/>
          </p15:clr>
        </p15:guide>
        <p15:guide id="3" pos="3768">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16E9FD81-25C2-4324-89A3-B6E7161D79FE}"/>
              </a:ext>
            </a:extLst>
          </p:cNvPr>
          <p:cNvSpPr/>
          <p:nvPr userDrawn="1"/>
        </p:nvSpPr>
        <p:spPr>
          <a:xfrm>
            <a:off x="1561657" y="1244637"/>
            <a:ext cx="287621" cy="287621"/>
          </a:xfrm>
          <a:prstGeom prst="ellipse">
            <a:avLst/>
          </a:prstGeom>
          <a:solidFill>
            <a:srgbClr val="008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186C17"/>
                </a:solidFill>
              </a:ln>
              <a:solidFill>
                <a:schemeClr val="accent6">
                  <a:lumMod val="50000"/>
                </a:schemeClr>
              </a:solidFill>
            </a:endParaRPr>
          </a:p>
        </p:txBody>
      </p:sp>
    </p:spTree>
    <p:custDataLst>
      <p:tags r:id="rId1"/>
    </p:custDataLst>
    <p:extLst>
      <p:ext uri="{BB962C8B-B14F-4D97-AF65-F5344CB8AC3E}">
        <p14:creationId xmlns:p14="http://schemas.microsoft.com/office/powerpoint/2010/main" val="17065026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Horiz Tabs 3-7, and Dial">
    <p:spTree>
      <p:nvGrpSpPr>
        <p:cNvPr id="1" name=""/>
        <p:cNvGrpSpPr/>
        <p:nvPr/>
      </p:nvGrpSpPr>
      <p:grpSpPr>
        <a:xfrm>
          <a:off x="0" y="0"/>
          <a:ext cx="0" cy="0"/>
          <a:chOff x="0" y="0"/>
          <a:chExt cx="0" cy="0"/>
        </a:xfrm>
      </p:grpSpPr>
      <p:grpSp>
        <p:nvGrpSpPr>
          <p:cNvPr id="44" name="7-Tabs">
            <a:extLst>
              <a:ext uri="{FF2B5EF4-FFF2-40B4-BE49-F238E27FC236}">
                <a16:creationId xmlns:a16="http://schemas.microsoft.com/office/drawing/2014/main" id="{4522CA9C-83D6-41AE-BAB5-1A74EB47C3BA}"/>
              </a:ext>
            </a:extLst>
          </p:cNvPr>
          <p:cNvGrpSpPr/>
          <p:nvPr userDrawn="1"/>
        </p:nvGrpSpPr>
        <p:grpSpPr>
          <a:xfrm>
            <a:off x="1" y="2343271"/>
            <a:ext cx="9143999" cy="841250"/>
            <a:chOff x="1" y="2343271"/>
            <a:chExt cx="9143999" cy="841250"/>
          </a:xfrm>
        </p:grpSpPr>
        <p:sp>
          <p:nvSpPr>
            <p:cNvPr id="35" name="7-Tab 1">
              <a:extLst>
                <a:ext uri="{FF2B5EF4-FFF2-40B4-BE49-F238E27FC236}">
                  <a16:creationId xmlns:a16="http://schemas.microsoft.com/office/drawing/2014/main" id="{C5250519-4FE2-4846-B2F7-4E2B4F83DCF4}"/>
                </a:ext>
              </a:extLst>
            </p:cNvPr>
            <p:cNvSpPr/>
            <p:nvPr userDrawn="1"/>
          </p:nvSpPr>
          <p:spPr>
            <a:xfrm>
              <a:off x="1" y="2343274"/>
              <a:ext cx="1289611" cy="841247"/>
            </a:xfrm>
            <a:prstGeom prst="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lvl="0" algn="ctr">
                <a:lnSpc>
                  <a:spcPts val="2500"/>
                </a:lnSpc>
              </a:pPr>
              <a:r>
                <a:rPr lang="en-US" sz="2400" b="1" dirty="0">
                  <a:latin typeface="Calibri" panose="020F0502020204030204" pitchFamily="34" charset="0"/>
                  <a:ea typeface="Open Sans" panose="020B0606030504020204" pitchFamily="34" charset="0"/>
                  <a:cs typeface="Calibri" panose="020F0502020204030204" pitchFamily="34" charset="0"/>
                </a:rPr>
                <a:t>Tab 1</a:t>
              </a:r>
            </a:p>
          </p:txBody>
        </p:sp>
        <p:sp>
          <p:nvSpPr>
            <p:cNvPr id="36" name="7-Tab 2">
              <a:extLst>
                <a:ext uri="{FF2B5EF4-FFF2-40B4-BE49-F238E27FC236}">
                  <a16:creationId xmlns:a16="http://schemas.microsoft.com/office/drawing/2014/main" id="{94DD574E-26AB-4433-A08C-38632A149162}"/>
                </a:ext>
              </a:extLst>
            </p:cNvPr>
            <p:cNvSpPr/>
            <p:nvPr userDrawn="1"/>
          </p:nvSpPr>
          <p:spPr>
            <a:xfrm>
              <a:off x="1309066" y="2343273"/>
              <a:ext cx="1289611" cy="841247"/>
            </a:xfrm>
            <a:prstGeom prst="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lvl="0" algn="ctr">
                <a:lnSpc>
                  <a:spcPts val="2500"/>
                </a:lnSpc>
              </a:pPr>
              <a:r>
                <a:rPr lang="en-US" sz="2400" b="1" dirty="0">
                  <a:latin typeface="Calibri" panose="020F0502020204030204" pitchFamily="34" charset="0"/>
                  <a:ea typeface="Open Sans" panose="020B0606030504020204" pitchFamily="34" charset="0"/>
                  <a:cs typeface="Calibri" panose="020F0502020204030204" pitchFamily="34" charset="0"/>
                </a:rPr>
                <a:t>Tab 2</a:t>
              </a:r>
            </a:p>
          </p:txBody>
        </p:sp>
        <p:sp>
          <p:nvSpPr>
            <p:cNvPr id="37" name="7-Tab 3">
              <a:extLst>
                <a:ext uri="{FF2B5EF4-FFF2-40B4-BE49-F238E27FC236}">
                  <a16:creationId xmlns:a16="http://schemas.microsoft.com/office/drawing/2014/main" id="{7787266A-E386-4E49-A718-4E3D77E16BB5}"/>
                </a:ext>
              </a:extLst>
            </p:cNvPr>
            <p:cNvSpPr/>
            <p:nvPr userDrawn="1"/>
          </p:nvSpPr>
          <p:spPr>
            <a:xfrm>
              <a:off x="2618131" y="2343274"/>
              <a:ext cx="1289611" cy="841247"/>
            </a:xfrm>
            <a:prstGeom prst="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lvl="0" algn="ctr">
                <a:lnSpc>
                  <a:spcPts val="2500"/>
                </a:lnSpc>
              </a:pPr>
              <a:r>
                <a:rPr lang="en-US" sz="2400" b="1" dirty="0">
                  <a:latin typeface="Calibri" panose="020F0502020204030204" pitchFamily="34" charset="0"/>
                  <a:ea typeface="Open Sans" panose="020B0606030504020204" pitchFamily="34" charset="0"/>
                  <a:cs typeface="Calibri" panose="020F0502020204030204" pitchFamily="34" charset="0"/>
                </a:rPr>
                <a:t>Tab 3</a:t>
              </a:r>
            </a:p>
          </p:txBody>
        </p:sp>
        <p:sp>
          <p:nvSpPr>
            <p:cNvPr id="38" name="7-Tab 4">
              <a:extLst>
                <a:ext uri="{FF2B5EF4-FFF2-40B4-BE49-F238E27FC236}">
                  <a16:creationId xmlns:a16="http://schemas.microsoft.com/office/drawing/2014/main" id="{F47FEE72-EAFD-4024-BA0F-1EED70949ABF}"/>
                </a:ext>
              </a:extLst>
            </p:cNvPr>
            <p:cNvSpPr/>
            <p:nvPr userDrawn="1"/>
          </p:nvSpPr>
          <p:spPr>
            <a:xfrm>
              <a:off x="3927196" y="2343274"/>
              <a:ext cx="1289611" cy="841247"/>
            </a:xfrm>
            <a:prstGeom prst="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lvl="0" algn="ctr">
                <a:lnSpc>
                  <a:spcPts val="2500"/>
                </a:lnSpc>
              </a:pPr>
              <a:r>
                <a:rPr lang="en-US" sz="2400" b="1" dirty="0">
                  <a:latin typeface="Calibri" panose="020F0502020204030204" pitchFamily="34" charset="0"/>
                  <a:ea typeface="Open Sans" panose="020B0606030504020204" pitchFamily="34" charset="0"/>
                  <a:cs typeface="Calibri" panose="020F0502020204030204" pitchFamily="34" charset="0"/>
                </a:rPr>
                <a:t>Tab 4</a:t>
              </a:r>
            </a:p>
          </p:txBody>
        </p:sp>
        <p:sp>
          <p:nvSpPr>
            <p:cNvPr id="39" name="7-Tab 5">
              <a:extLst>
                <a:ext uri="{FF2B5EF4-FFF2-40B4-BE49-F238E27FC236}">
                  <a16:creationId xmlns:a16="http://schemas.microsoft.com/office/drawing/2014/main" id="{C16893A7-3DC9-45E5-B192-6F2D2420A70A}"/>
                </a:ext>
              </a:extLst>
            </p:cNvPr>
            <p:cNvSpPr/>
            <p:nvPr userDrawn="1"/>
          </p:nvSpPr>
          <p:spPr>
            <a:xfrm>
              <a:off x="5236260" y="2343273"/>
              <a:ext cx="1289611" cy="841247"/>
            </a:xfrm>
            <a:prstGeom prst="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lvl="0" algn="ctr">
                <a:lnSpc>
                  <a:spcPts val="2500"/>
                </a:lnSpc>
              </a:pPr>
              <a:r>
                <a:rPr lang="en-US" sz="2400" b="1" dirty="0">
                  <a:latin typeface="Calibri" panose="020F0502020204030204" pitchFamily="34" charset="0"/>
                  <a:ea typeface="Open Sans" panose="020B0606030504020204" pitchFamily="34" charset="0"/>
                  <a:cs typeface="Calibri" panose="020F0502020204030204" pitchFamily="34" charset="0"/>
                </a:rPr>
                <a:t>Tab 5</a:t>
              </a:r>
            </a:p>
          </p:txBody>
        </p:sp>
        <p:sp>
          <p:nvSpPr>
            <p:cNvPr id="40" name="7-Tab 6">
              <a:extLst>
                <a:ext uri="{FF2B5EF4-FFF2-40B4-BE49-F238E27FC236}">
                  <a16:creationId xmlns:a16="http://schemas.microsoft.com/office/drawing/2014/main" id="{C92D4484-6494-4005-8E94-00FECB8A4191}"/>
                </a:ext>
              </a:extLst>
            </p:cNvPr>
            <p:cNvSpPr/>
            <p:nvPr userDrawn="1"/>
          </p:nvSpPr>
          <p:spPr>
            <a:xfrm>
              <a:off x="6545325" y="2343272"/>
              <a:ext cx="1289611" cy="841247"/>
            </a:xfrm>
            <a:prstGeom prst="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lvl="0" algn="ctr">
                <a:lnSpc>
                  <a:spcPts val="2500"/>
                </a:lnSpc>
              </a:pPr>
              <a:r>
                <a:rPr lang="en-US" sz="2400" b="1" dirty="0">
                  <a:latin typeface="Calibri" panose="020F0502020204030204" pitchFamily="34" charset="0"/>
                  <a:ea typeface="Open Sans" panose="020B0606030504020204" pitchFamily="34" charset="0"/>
                  <a:cs typeface="Calibri" panose="020F0502020204030204" pitchFamily="34" charset="0"/>
                </a:rPr>
                <a:t>Tab 6</a:t>
              </a:r>
            </a:p>
          </p:txBody>
        </p:sp>
        <p:sp>
          <p:nvSpPr>
            <p:cNvPr id="41" name="7-Tab 7">
              <a:extLst>
                <a:ext uri="{FF2B5EF4-FFF2-40B4-BE49-F238E27FC236}">
                  <a16:creationId xmlns:a16="http://schemas.microsoft.com/office/drawing/2014/main" id="{42E642D0-E987-4C49-870C-9BC389F8B994}"/>
                </a:ext>
              </a:extLst>
            </p:cNvPr>
            <p:cNvSpPr/>
            <p:nvPr userDrawn="1"/>
          </p:nvSpPr>
          <p:spPr>
            <a:xfrm>
              <a:off x="7854389" y="2343271"/>
              <a:ext cx="1289611" cy="841247"/>
            </a:xfrm>
            <a:prstGeom prst="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lvl="0" algn="ctr">
                <a:lnSpc>
                  <a:spcPts val="2500"/>
                </a:lnSpc>
              </a:pPr>
              <a:r>
                <a:rPr lang="en-US" sz="2400" b="1" dirty="0">
                  <a:latin typeface="Calibri" panose="020F0502020204030204" pitchFamily="34" charset="0"/>
                  <a:ea typeface="Open Sans" panose="020B0606030504020204" pitchFamily="34" charset="0"/>
                  <a:cs typeface="Calibri" panose="020F0502020204030204" pitchFamily="34" charset="0"/>
                </a:rPr>
                <a:t>Tab 7</a:t>
              </a:r>
            </a:p>
          </p:txBody>
        </p:sp>
      </p:grpSp>
      <p:grpSp>
        <p:nvGrpSpPr>
          <p:cNvPr id="43" name="6-Tabs">
            <a:extLst>
              <a:ext uri="{FF2B5EF4-FFF2-40B4-BE49-F238E27FC236}">
                <a16:creationId xmlns:a16="http://schemas.microsoft.com/office/drawing/2014/main" id="{82F73FB9-4F3B-4C17-A355-169488528541}"/>
              </a:ext>
            </a:extLst>
          </p:cNvPr>
          <p:cNvGrpSpPr/>
          <p:nvPr userDrawn="1"/>
        </p:nvGrpSpPr>
        <p:grpSpPr>
          <a:xfrm>
            <a:off x="1" y="3239932"/>
            <a:ext cx="9143999" cy="841249"/>
            <a:chOff x="1" y="3239932"/>
            <a:chExt cx="9171920" cy="841249"/>
          </a:xfrm>
        </p:grpSpPr>
        <p:sp>
          <p:nvSpPr>
            <p:cNvPr id="28" name="6-Tab 1">
              <a:extLst>
                <a:ext uri="{FF2B5EF4-FFF2-40B4-BE49-F238E27FC236}">
                  <a16:creationId xmlns:a16="http://schemas.microsoft.com/office/drawing/2014/main" id="{40885A8E-15A8-4B99-A2BB-FCDFB6DC3ACD}"/>
                </a:ext>
              </a:extLst>
            </p:cNvPr>
            <p:cNvSpPr/>
            <p:nvPr userDrawn="1"/>
          </p:nvSpPr>
          <p:spPr>
            <a:xfrm>
              <a:off x="1" y="3239934"/>
              <a:ext cx="1509676" cy="841247"/>
            </a:xfrm>
            <a:prstGeom prst="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lvl="0" algn="ctr">
                <a:lnSpc>
                  <a:spcPts val="2500"/>
                </a:lnSpc>
              </a:pPr>
              <a:r>
                <a:rPr lang="en-US" sz="2400" b="1" dirty="0">
                  <a:latin typeface="Calibri" panose="020F0502020204030204" pitchFamily="34" charset="0"/>
                  <a:ea typeface="Open Sans" panose="020B0606030504020204" pitchFamily="34" charset="0"/>
                  <a:cs typeface="Calibri" panose="020F0502020204030204" pitchFamily="34" charset="0"/>
                </a:rPr>
                <a:t>Tab 1</a:t>
              </a:r>
            </a:p>
          </p:txBody>
        </p:sp>
        <p:sp>
          <p:nvSpPr>
            <p:cNvPr id="29" name="6-Tab 2">
              <a:extLst>
                <a:ext uri="{FF2B5EF4-FFF2-40B4-BE49-F238E27FC236}">
                  <a16:creationId xmlns:a16="http://schemas.microsoft.com/office/drawing/2014/main" id="{20B4BC73-D0A5-4BD4-A0DC-8E8658B18E8E}"/>
                </a:ext>
              </a:extLst>
            </p:cNvPr>
            <p:cNvSpPr/>
            <p:nvPr userDrawn="1"/>
          </p:nvSpPr>
          <p:spPr>
            <a:xfrm>
              <a:off x="1532450" y="3239933"/>
              <a:ext cx="1509676" cy="841247"/>
            </a:xfrm>
            <a:prstGeom prst="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lvl="0" algn="ctr">
                <a:lnSpc>
                  <a:spcPts val="2500"/>
                </a:lnSpc>
              </a:pPr>
              <a:r>
                <a:rPr lang="en-US" sz="2400" b="1" dirty="0">
                  <a:latin typeface="Calibri" panose="020F0502020204030204" pitchFamily="34" charset="0"/>
                  <a:ea typeface="Open Sans" panose="020B0606030504020204" pitchFamily="34" charset="0"/>
                  <a:cs typeface="Calibri" panose="020F0502020204030204" pitchFamily="34" charset="0"/>
                </a:rPr>
                <a:t>Tab 2</a:t>
              </a:r>
            </a:p>
          </p:txBody>
        </p:sp>
        <p:sp>
          <p:nvSpPr>
            <p:cNvPr id="30" name="6-Tab 3">
              <a:extLst>
                <a:ext uri="{FF2B5EF4-FFF2-40B4-BE49-F238E27FC236}">
                  <a16:creationId xmlns:a16="http://schemas.microsoft.com/office/drawing/2014/main" id="{3B7167FD-B0E5-4A21-B9A5-4BAC3C86E3C3}"/>
                </a:ext>
              </a:extLst>
            </p:cNvPr>
            <p:cNvSpPr/>
            <p:nvPr userDrawn="1"/>
          </p:nvSpPr>
          <p:spPr>
            <a:xfrm>
              <a:off x="3064899" y="3239934"/>
              <a:ext cx="1509676" cy="841247"/>
            </a:xfrm>
            <a:prstGeom prst="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lvl="0" algn="ctr">
                <a:lnSpc>
                  <a:spcPts val="2500"/>
                </a:lnSpc>
              </a:pPr>
              <a:r>
                <a:rPr lang="en-US" sz="2400" b="1" dirty="0">
                  <a:latin typeface="Calibri" panose="020F0502020204030204" pitchFamily="34" charset="0"/>
                  <a:ea typeface="Open Sans" panose="020B0606030504020204" pitchFamily="34" charset="0"/>
                  <a:cs typeface="Calibri" panose="020F0502020204030204" pitchFamily="34" charset="0"/>
                </a:rPr>
                <a:t>Tab 3</a:t>
              </a:r>
            </a:p>
          </p:txBody>
        </p:sp>
        <p:sp>
          <p:nvSpPr>
            <p:cNvPr id="31" name="6-Tab 4">
              <a:extLst>
                <a:ext uri="{FF2B5EF4-FFF2-40B4-BE49-F238E27FC236}">
                  <a16:creationId xmlns:a16="http://schemas.microsoft.com/office/drawing/2014/main" id="{03B6A101-7501-47EE-8F66-24277F017BD6}"/>
                </a:ext>
              </a:extLst>
            </p:cNvPr>
            <p:cNvSpPr/>
            <p:nvPr userDrawn="1"/>
          </p:nvSpPr>
          <p:spPr>
            <a:xfrm>
              <a:off x="4597348" y="3239934"/>
              <a:ext cx="1509676" cy="841247"/>
            </a:xfrm>
            <a:prstGeom prst="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lvl="0" algn="ctr">
                <a:lnSpc>
                  <a:spcPts val="2500"/>
                </a:lnSpc>
              </a:pPr>
              <a:r>
                <a:rPr lang="en-US" sz="2400" b="1" dirty="0">
                  <a:latin typeface="Calibri" panose="020F0502020204030204" pitchFamily="34" charset="0"/>
                  <a:ea typeface="Open Sans" panose="020B0606030504020204" pitchFamily="34" charset="0"/>
                  <a:cs typeface="Calibri" panose="020F0502020204030204" pitchFamily="34" charset="0"/>
                </a:rPr>
                <a:t>Tab 4</a:t>
              </a:r>
            </a:p>
          </p:txBody>
        </p:sp>
        <p:sp>
          <p:nvSpPr>
            <p:cNvPr id="32" name="6-Tab 5">
              <a:extLst>
                <a:ext uri="{FF2B5EF4-FFF2-40B4-BE49-F238E27FC236}">
                  <a16:creationId xmlns:a16="http://schemas.microsoft.com/office/drawing/2014/main" id="{DE4EACA1-75E5-488D-999E-A307FCDD2489}"/>
                </a:ext>
              </a:extLst>
            </p:cNvPr>
            <p:cNvSpPr/>
            <p:nvPr userDrawn="1"/>
          </p:nvSpPr>
          <p:spPr>
            <a:xfrm>
              <a:off x="6129796" y="3239933"/>
              <a:ext cx="1509676" cy="841247"/>
            </a:xfrm>
            <a:prstGeom prst="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lvl="0" algn="ctr">
                <a:lnSpc>
                  <a:spcPts val="2500"/>
                </a:lnSpc>
              </a:pPr>
              <a:r>
                <a:rPr lang="en-US" sz="2400" b="1" dirty="0">
                  <a:latin typeface="Calibri" panose="020F0502020204030204" pitchFamily="34" charset="0"/>
                  <a:ea typeface="Open Sans" panose="020B0606030504020204" pitchFamily="34" charset="0"/>
                  <a:cs typeface="Calibri" panose="020F0502020204030204" pitchFamily="34" charset="0"/>
                </a:rPr>
                <a:t>Tab 5</a:t>
              </a:r>
            </a:p>
          </p:txBody>
        </p:sp>
        <p:sp>
          <p:nvSpPr>
            <p:cNvPr id="33" name="6-Tab 6">
              <a:extLst>
                <a:ext uri="{FF2B5EF4-FFF2-40B4-BE49-F238E27FC236}">
                  <a16:creationId xmlns:a16="http://schemas.microsoft.com/office/drawing/2014/main" id="{BD69D02B-6EA6-4FA4-A5EF-67E269CD36BD}"/>
                </a:ext>
              </a:extLst>
            </p:cNvPr>
            <p:cNvSpPr/>
            <p:nvPr userDrawn="1"/>
          </p:nvSpPr>
          <p:spPr>
            <a:xfrm>
              <a:off x="7662245" y="3239932"/>
              <a:ext cx="1509676" cy="841247"/>
            </a:xfrm>
            <a:prstGeom prst="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lvl="0" algn="ctr">
                <a:lnSpc>
                  <a:spcPts val="2500"/>
                </a:lnSpc>
              </a:pPr>
              <a:r>
                <a:rPr lang="en-US" sz="2400" b="1" dirty="0">
                  <a:latin typeface="Calibri" panose="020F0502020204030204" pitchFamily="34" charset="0"/>
                  <a:ea typeface="Open Sans" panose="020B0606030504020204" pitchFamily="34" charset="0"/>
                  <a:cs typeface="Calibri" panose="020F0502020204030204" pitchFamily="34" charset="0"/>
                </a:rPr>
                <a:t>Tab 6</a:t>
              </a:r>
            </a:p>
          </p:txBody>
        </p:sp>
      </p:grpSp>
      <p:grpSp>
        <p:nvGrpSpPr>
          <p:cNvPr id="47" name="5-Tabs">
            <a:extLst>
              <a:ext uri="{FF2B5EF4-FFF2-40B4-BE49-F238E27FC236}">
                <a16:creationId xmlns:a16="http://schemas.microsoft.com/office/drawing/2014/main" id="{37BC4DDE-A578-4EF3-BC77-5097520FFEF0}"/>
              </a:ext>
            </a:extLst>
          </p:cNvPr>
          <p:cNvGrpSpPr/>
          <p:nvPr userDrawn="1"/>
        </p:nvGrpSpPr>
        <p:grpSpPr>
          <a:xfrm>
            <a:off x="0" y="4128679"/>
            <a:ext cx="9137845" cy="841248"/>
            <a:chOff x="1" y="3239933"/>
            <a:chExt cx="7639471" cy="841248"/>
          </a:xfrm>
        </p:grpSpPr>
        <p:sp>
          <p:nvSpPr>
            <p:cNvPr id="48" name="6-Tab 1">
              <a:extLst>
                <a:ext uri="{FF2B5EF4-FFF2-40B4-BE49-F238E27FC236}">
                  <a16:creationId xmlns:a16="http://schemas.microsoft.com/office/drawing/2014/main" id="{D875F584-A7AE-4B7F-B56B-2956B8C54A32}"/>
                </a:ext>
              </a:extLst>
            </p:cNvPr>
            <p:cNvSpPr/>
            <p:nvPr userDrawn="1"/>
          </p:nvSpPr>
          <p:spPr>
            <a:xfrm>
              <a:off x="1" y="3239934"/>
              <a:ext cx="1509676" cy="841247"/>
            </a:xfrm>
            <a:prstGeom prst="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lvl="0" algn="ctr">
                <a:lnSpc>
                  <a:spcPts val="2500"/>
                </a:lnSpc>
              </a:pPr>
              <a:r>
                <a:rPr lang="en-US" sz="2400" b="1" dirty="0">
                  <a:latin typeface="Calibri" panose="020F0502020204030204" pitchFamily="34" charset="0"/>
                  <a:ea typeface="Open Sans" panose="020B0606030504020204" pitchFamily="34" charset="0"/>
                  <a:cs typeface="Calibri" panose="020F0502020204030204" pitchFamily="34" charset="0"/>
                </a:rPr>
                <a:t>Tab 1</a:t>
              </a:r>
            </a:p>
          </p:txBody>
        </p:sp>
        <p:sp>
          <p:nvSpPr>
            <p:cNvPr id="49" name="6-Tab 2">
              <a:extLst>
                <a:ext uri="{FF2B5EF4-FFF2-40B4-BE49-F238E27FC236}">
                  <a16:creationId xmlns:a16="http://schemas.microsoft.com/office/drawing/2014/main" id="{F74C5269-5215-45CB-8E23-8DF23DE54204}"/>
                </a:ext>
              </a:extLst>
            </p:cNvPr>
            <p:cNvSpPr/>
            <p:nvPr userDrawn="1"/>
          </p:nvSpPr>
          <p:spPr>
            <a:xfrm>
              <a:off x="1532450" y="3239933"/>
              <a:ext cx="1509676" cy="841247"/>
            </a:xfrm>
            <a:prstGeom prst="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lvl="0" algn="ctr">
                <a:lnSpc>
                  <a:spcPts val="2500"/>
                </a:lnSpc>
              </a:pPr>
              <a:r>
                <a:rPr lang="en-US" sz="2400" b="1" dirty="0">
                  <a:latin typeface="Calibri" panose="020F0502020204030204" pitchFamily="34" charset="0"/>
                  <a:ea typeface="Open Sans" panose="020B0606030504020204" pitchFamily="34" charset="0"/>
                  <a:cs typeface="Calibri" panose="020F0502020204030204" pitchFamily="34" charset="0"/>
                </a:rPr>
                <a:t>Tab 2</a:t>
              </a:r>
            </a:p>
          </p:txBody>
        </p:sp>
        <p:sp>
          <p:nvSpPr>
            <p:cNvPr id="50" name="6-Tab 3">
              <a:extLst>
                <a:ext uri="{FF2B5EF4-FFF2-40B4-BE49-F238E27FC236}">
                  <a16:creationId xmlns:a16="http://schemas.microsoft.com/office/drawing/2014/main" id="{28B9A1E8-6A9D-400E-AF01-BECF747FFBFF}"/>
                </a:ext>
              </a:extLst>
            </p:cNvPr>
            <p:cNvSpPr/>
            <p:nvPr userDrawn="1"/>
          </p:nvSpPr>
          <p:spPr>
            <a:xfrm>
              <a:off x="3064899" y="3239934"/>
              <a:ext cx="1509676" cy="841247"/>
            </a:xfrm>
            <a:prstGeom prst="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lvl="0" algn="ctr">
                <a:lnSpc>
                  <a:spcPts val="2500"/>
                </a:lnSpc>
              </a:pPr>
              <a:r>
                <a:rPr lang="en-US" sz="2400" b="1" dirty="0">
                  <a:latin typeface="Calibri" panose="020F0502020204030204" pitchFamily="34" charset="0"/>
                  <a:ea typeface="Open Sans" panose="020B0606030504020204" pitchFamily="34" charset="0"/>
                  <a:cs typeface="Calibri" panose="020F0502020204030204" pitchFamily="34" charset="0"/>
                </a:rPr>
                <a:t>Tab 3</a:t>
              </a:r>
            </a:p>
          </p:txBody>
        </p:sp>
        <p:sp>
          <p:nvSpPr>
            <p:cNvPr id="51" name="6-Tab 4">
              <a:extLst>
                <a:ext uri="{FF2B5EF4-FFF2-40B4-BE49-F238E27FC236}">
                  <a16:creationId xmlns:a16="http://schemas.microsoft.com/office/drawing/2014/main" id="{D5CFAF8F-8E53-4B83-8FE0-E1473ACC9BCB}"/>
                </a:ext>
              </a:extLst>
            </p:cNvPr>
            <p:cNvSpPr/>
            <p:nvPr userDrawn="1"/>
          </p:nvSpPr>
          <p:spPr>
            <a:xfrm>
              <a:off x="4597348" y="3239934"/>
              <a:ext cx="1509676" cy="841247"/>
            </a:xfrm>
            <a:prstGeom prst="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lvl="0" algn="ctr">
                <a:lnSpc>
                  <a:spcPts val="2500"/>
                </a:lnSpc>
              </a:pPr>
              <a:r>
                <a:rPr lang="en-US" sz="2400" b="1" dirty="0">
                  <a:latin typeface="Calibri" panose="020F0502020204030204" pitchFamily="34" charset="0"/>
                  <a:ea typeface="Open Sans" panose="020B0606030504020204" pitchFamily="34" charset="0"/>
                  <a:cs typeface="Calibri" panose="020F0502020204030204" pitchFamily="34" charset="0"/>
                </a:rPr>
                <a:t>Tab 4</a:t>
              </a:r>
            </a:p>
          </p:txBody>
        </p:sp>
        <p:sp>
          <p:nvSpPr>
            <p:cNvPr id="52" name="6-Tab 5">
              <a:extLst>
                <a:ext uri="{FF2B5EF4-FFF2-40B4-BE49-F238E27FC236}">
                  <a16:creationId xmlns:a16="http://schemas.microsoft.com/office/drawing/2014/main" id="{3A29C3A8-7DBE-477E-9C9B-A107E2CB4C52}"/>
                </a:ext>
              </a:extLst>
            </p:cNvPr>
            <p:cNvSpPr/>
            <p:nvPr userDrawn="1"/>
          </p:nvSpPr>
          <p:spPr>
            <a:xfrm>
              <a:off x="6129796" y="3239933"/>
              <a:ext cx="1509676" cy="841247"/>
            </a:xfrm>
            <a:prstGeom prst="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lvl="0" algn="ctr">
                <a:lnSpc>
                  <a:spcPts val="2500"/>
                </a:lnSpc>
              </a:pPr>
              <a:r>
                <a:rPr lang="en-US" sz="2400" b="1" dirty="0">
                  <a:latin typeface="Calibri" panose="020F0502020204030204" pitchFamily="34" charset="0"/>
                  <a:ea typeface="Open Sans" panose="020B0606030504020204" pitchFamily="34" charset="0"/>
                  <a:cs typeface="Calibri" panose="020F0502020204030204" pitchFamily="34" charset="0"/>
                </a:rPr>
                <a:t>Tab 5</a:t>
              </a:r>
            </a:p>
          </p:txBody>
        </p:sp>
      </p:grpSp>
      <p:grpSp>
        <p:nvGrpSpPr>
          <p:cNvPr id="45" name="4-Tabs">
            <a:extLst>
              <a:ext uri="{FF2B5EF4-FFF2-40B4-BE49-F238E27FC236}">
                <a16:creationId xmlns:a16="http://schemas.microsoft.com/office/drawing/2014/main" id="{9607D1F7-62C3-4363-BA48-38963E225DF5}"/>
              </a:ext>
            </a:extLst>
          </p:cNvPr>
          <p:cNvGrpSpPr/>
          <p:nvPr userDrawn="1"/>
        </p:nvGrpSpPr>
        <p:grpSpPr>
          <a:xfrm>
            <a:off x="0" y="5041766"/>
            <a:ext cx="9137845" cy="841248"/>
            <a:chOff x="0" y="5041766"/>
            <a:chExt cx="9137845" cy="841248"/>
          </a:xfrm>
        </p:grpSpPr>
        <p:sp>
          <p:nvSpPr>
            <p:cNvPr id="23" name="4-Tab 1">
              <a:extLst>
                <a:ext uri="{FF2B5EF4-FFF2-40B4-BE49-F238E27FC236}">
                  <a16:creationId xmlns:a16="http://schemas.microsoft.com/office/drawing/2014/main" id="{67105110-2BCF-4748-A445-0848FDD72CC3}"/>
                </a:ext>
              </a:extLst>
            </p:cNvPr>
            <p:cNvSpPr/>
            <p:nvPr userDrawn="1"/>
          </p:nvSpPr>
          <p:spPr>
            <a:xfrm>
              <a:off x="0" y="5041767"/>
              <a:ext cx="2258905" cy="841247"/>
            </a:xfrm>
            <a:prstGeom prst="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lvl="0" algn="ctr">
                <a:lnSpc>
                  <a:spcPts val="2500"/>
                </a:lnSpc>
              </a:pPr>
              <a:r>
                <a:rPr lang="en-US" sz="2400" b="1" dirty="0">
                  <a:latin typeface="Calibri" panose="020F0502020204030204" pitchFamily="34" charset="0"/>
                  <a:ea typeface="Open Sans" panose="020B0606030504020204" pitchFamily="34" charset="0"/>
                  <a:cs typeface="Calibri" panose="020F0502020204030204" pitchFamily="34" charset="0"/>
                </a:rPr>
                <a:t>Tab 1</a:t>
              </a:r>
            </a:p>
          </p:txBody>
        </p:sp>
        <p:sp>
          <p:nvSpPr>
            <p:cNvPr id="18" name="4-Tab 2">
              <a:extLst>
                <a:ext uri="{FF2B5EF4-FFF2-40B4-BE49-F238E27FC236}">
                  <a16:creationId xmlns:a16="http://schemas.microsoft.com/office/drawing/2014/main" id="{975BB38F-62AF-4A2B-8597-5103F7535B7A}"/>
                </a:ext>
              </a:extLst>
            </p:cNvPr>
            <p:cNvSpPr/>
            <p:nvPr userDrawn="1"/>
          </p:nvSpPr>
          <p:spPr>
            <a:xfrm>
              <a:off x="2292980" y="5041766"/>
              <a:ext cx="2258905" cy="841247"/>
            </a:xfrm>
            <a:prstGeom prst="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lvl="0" algn="ctr">
                <a:lnSpc>
                  <a:spcPts val="2500"/>
                </a:lnSpc>
              </a:pPr>
              <a:r>
                <a:rPr lang="en-US" sz="2400" b="1" dirty="0">
                  <a:latin typeface="Calibri" panose="020F0502020204030204" pitchFamily="34" charset="0"/>
                  <a:ea typeface="Open Sans" panose="020B0606030504020204" pitchFamily="34" charset="0"/>
                  <a:cs typeface="Calibri" panose="020F0502020204030204" pitchFamily="34" charset="0"/>
                </a:rPr>
                <a:t>Tab 2</a:t>
              </a:r>
            </a:p>
          </p:txBody>
        </p:sp>
        <p:sp>
          <p:nvSpPr>
            <p:cNvPr id="19" name="4-Tab 3">
              <a:extLst>
                <a:ext uri="{FF2B5EF4-FFF2-40B4-BE49-F238E27FC236}">
                  <a16:creationId xmlns:a16="http://schemas.microsoft.com/office/drawing/2014/main" id="{08928BDB-DCF7-4341-88B3-5DAB2BD381B1}"/>
                </a:ext>
              </a:extLst>
            </p:cNvPr>
            <p:cNvSpPr/>
            <p:nvPr userDrawn="1"/>
          </p:nvSpPr>
          <p:spPr>
            <a:xfrm>
              <a:off x="4585960" y="5041767"/>
              <a:ext cx="2258905" cy="841247"/>
            </a:xfrm>
            <a:prstGeom prst="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lvl="0" algn="ctr">
                <a:lnSpc>
                  <a:spcPts val="2500"/>
                </a:lnSpc>
              </a:pPr>
              <a:r>
                <a:rPr lang="en-US" sz="2400" b="1" dirty="0">
                  <a:latin typeface="Calibri" panose="020F0502020204030204" pitchFamily="34" charset="0"/>
                  <a:ea typeface="Open Sans" panose="020B0606030504020204" pitchFamily="34" charset="0"/>
                  <a:cs typeface="Calibri" panose="020F0502020204030204" pitchFamily="34" charset="0"/>
                </a:rPr>
                <a:t>Tab 3</a:t>
              </a:r>
            </a:p>
          </p:txBody>
        </p:sp>
        <p:sp>
          <p:nvSpPr>
            <p:cNvPr id="20" name="4-Tab 4">
              <a:extLst>
                <a:ext uri="{FF2B5EF4-FFF2-40B4-BE49-F238E27FC236}">
                  <a16:creationId xmlns:a16="http://schemas.microsoft.com/office/drawing/2014/main" id="{83870B08-B433-4248-A5CB-5A082E8E06A7}"/>
                </a:ext>
              </a:extLst>
            </p:cNvPr>
            <p:cNvSpPr/>
            <p:nvPr userDrawn="1"/>
          </p:nvSpPr>
          <p:spPr>
            <a:xfrm>
              <a:off x="6878940" y="5041767"/>
              <a:ext cx="2258905" cy="841247"/>
            </a:xfrm>
            <a:prstGeom prst="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lvl="0" algn="ctr">
                <a:lnSpc>
                  <a:spcPts val="2500"/>
                </a:lnSpc>
              </a:pPr>
              <a:r>
                <a:rPr lang="en-US" sz="2400" b="1" dirty="0">
                  <a:latin typeface="Calibri" panose="020F0502020204030204" pitchFamily="34" charset="0"/>
                  <a:ea typeface="Open Sans" panose="020B0606030504020204" pitchFamily="34" charset="0"/>
                  <a:cs typeface="Calibri" panose="020F0502020204030204" pitchFamily="34" charset="0"/>
                </a:rPr>
                <a:t>Tab 4</a:t>
              </a:r>
            </a:p>
          </p:txBody>
        </p:sp>
      </p:grpSp>
      <p:grpSp>
        <p:nvGrpSpPr>
          <p:cNvPr id="46" name="3-Tabs">
            <a:extLst>
              <a:ext uri="{FF2B5EF4-FFF2-40B4-BE49-F238E27FC236}">
                <a16:creationId xmlns:a16="http://schemas.microsoft.com/office/drawing/2014/main" id="{68059011-630E-4C51-838A-84DAAF1FA75C}"/>
              </a:ext>
            </a:extLst>
          </p:cNvPr>
          <p:cNvGrpSpPr/>
          <p:nvPr userDrawn="1"/>
        </p:nvGrpSpPr>
        <p:grpSpPr>
          <a:xfrm>
            <a:off x="0" y="5938423"/>
            <a:ext cx="9143999" cy="841248"/>
            <a:chOff x="0" y="5938423"/>
            <a:chExt cx="9143999" cy="841248"/>
          </a:xfrm>
        </p:grpSpPr>
        <p:sp>
          <p:nvSpPr>
            <p:cNvPr id="24" name="3-Tab 1">
              <a:extLst>
                <a:ext uri="{FF2B5EF4-FFF2-40B4-BE49-F238E27FC236}">
                  <a16:creationId xmlns:a16="http://schemas.microsoft.com/office/drawing/2014/main" id="{671BDFD4-4821-4E5C-AB22-D628D3681D17}"/>
                </a:ext>
              </a:extLst>
            </p:cNvPr>
            <p:cNvSpPr/>
            <p:nvPr userDrawn="1"/>
          </p:nvSpPr>
          <p:spPr>
            <a:xfrm>
              <a:off x="0" y="5938424"/>
              <a:ext cx="3029270" cy="841247"/>
            </a:xfrm>
            <a:prstGeom prst="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lvl="0" algn="ctr">
                <a:lnSpc>
                  <a:spcPts val="2500"/>
                </a:lnSpc>
              </a:pPr>
              <a:r>
                <a:rPr lang="en-US" sz="2400" b="1" dirty="0">
                  <a:latin typeface="Calibri" panose="020F0502020204030204" pitchFamily="34" charset="0"/>
                  <a:ea typeface="Open Sans" panose="020B0606030504020204" pitchFamily="34" charset="0"/>
                  <a:cs typeface="Calibri" panose="020F0502020204030204" pitchFamily="34" charset="0"/>
                </a:rPr>
                <a:t>Tab 1</a:t>
              </a:r>
            </a:p>
          </p:txBody>
        </p:sp>
        <p:sp>
          <p:nvSpPr>
            <p:cNvPr id="25" name="3-Tab 2">
              <a:extLst>
                <a:ext uri="{FF2B5EF4-FFF2-40B4-BE49-F238E27FC236}">
                  <a16:creationId xmlns:a16="http://schemas.microsoft.com/office/drawing/2014/main" id="{D178445E-5BBB-4477-B69C-EE1EF63B55BF}"/>
                </a:ext>
              </a:extLst>
            </p:cNvPr>
            <p:cNvSpPr/>
            <p:nvPr userDrawn="1"/>
          </p:nvSpPr>
          <p:spPr>
            <a:xfrm>
              <a:off x="3061112" y="5938423"/>
              <a:ext cx="3015622" cy="841247"/>
            </a:xfrm>
            <a:prstGeom prst="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lvl="0" algn="ctr">
                <a:lnSpc>
                  <a:spcPts val="2500"/>
                </a:lnSpc>
              </a:pPr>
              <a:r>
                <a:rPr lang="en-US" sz="2400" b="1" dirty="0">
                  <a:latin typeface="Calibri" panose="020F0502020204030204" pitchFamily="34" charset="0"/>
                  <a:ea typeface="Open Sans" panose="020B0606030504020204" pitchFamily="34" charset="0"/>
                  <a:cs typeface="Calibri" panose="020F0502020204030204" pitchFamily="34" charset="0"/>
                </a:rPr>
                <a:t>Tab 2</a:t>
              </a:r>
            </a:p>
          </p:txBody>
        </p:sp>
        <p:sp>
          <p:nvSpPr>
            <p:cNvPr id="26" name="3-Tab 3">
              <a:extLst>
                <a:ext uri="{FF2B5EF4-FFF2-40B4-BE49-F238E27FC236}">
                  <a16:creationId xmlns:a16="http://schemas.microsoft.com/office/drawing/2014/main" id="{FA57C743-A647-41D0-8DAF-1BE58C03B923}"/>
                </a:ext>
              </a:extLst>
            </p:cNvPr>
            <p:cNvSpPr/>
            <p:nvPr userDrawn="1"/>
          </p:nvSpPr>
          <p:spPr>
            <a:xfrm>
              <a:off x="6094926" y="5938424"/>
              <a:ext cx="3049073" cy="841247"/>
            </a:xfrm>
            <a:prstGeom prst="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lvl="0" algn="ctr">
                <a:lnSpc>
                  <a:spcPts val="2500"/>
                </a:lnSpc>
              </a:pPr>
              <a:r>
                <a:rPr lang="en-US" sz="2400" b="1" dirty="0">
                  <a:latin typeface="Calibri" panose="020F0502020204030204" pitchFamily="34" charset="0"/>
                  <a:ea typeface="Open Sans" panose="020B0606030504020204" pitchFamily="34" charset="0"/>
                  <a:cs typeface="Calibri" panose="020F0502020204030204" pitchFamily="34" charset="0"/>
                </a:rPr>
                <a:t>Tab 3</a:t>
              </a:r>
            </a:p>
          </p:txBody>
        </p:sp>
      </p:grpSp>
      <p:sp>
        <p:nvSpPr>
          <p:cNvPr id="42" name="Oval 2">
            <a:extLst>
              <a:ext uri="{FF2B5EF4-FFF2-40B4-BE49-F238E27FC236}">
                <a16:creationId xmlns:a16="http://schemas.microsoft.com/office/drawing/2014/main" id="{0420C5C2-2345-4A46-A7D1-CFC1BC0F7EF7}"/>
              </a:ext>
            </a:extLst>
          </p:cNvPr>
          <p:cNvSpPr/>
          <p:nvPr userDrawn="1"/>
        </p:nvSpPr>
        <p:spPr>
          <a:xfrm>
            <a:off x="2983064" y="1097977"/>
            <a:ext cx="97536" cy="97446"/>
          </a:xfrm>
          <a:prstGeom prst="ellipse">
            <a:avLst/>
          </a:prstGeom>
          <a:solidFill>
            <a:srgbClr val="008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6"/>
          </a:p>
        </p:txBody>
      </p:sp>
      <p:sp>
        <p:nvSpPr>
          <p:cNvPr id="53" name="Oval 3">
            <a:extLst>
              <a:ext uri="{FF2B5EF4-FFF2-40B4-BE49-F238E27FC236}">
                <a16:creationId xmlns:a16="http://schemas.microsoft.com/office/drawing/2014/main" id="{8292F933-453B-43FC-84E5-115A593CE202}"/>
              </a:ext>
            </a:extLst>
          </p:cNvPr>
          <p:cNvSpPr/>
          <p:nvPr userDrawn="1"/>
        </p:nvSpPr>
        <p:spPr>
          <a:xfrm>
            <a:off x="3342189" y="1097977"/>
            <a:ext cx="97536" cy="97446"/>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6"/>
          </a:p>
        </p:txBody>
      </p:sp>
      <p:sp>
        <p:nvSpPr>
          <p:cNvPr id="54" name="Oval 4">
            <a:extLst>
              <a:ext uri="{FF2B5EF4-FFF2-40B4-BE49-F238E27FC236}">
                <a16:creationId xmlns:a16="http://schemas.microsoft.com/office/drawing/2014/main" id="{5BF35472-9E51-404A-914D-3926B038D563}"/>
              </a:ext>
            </a:extLst>
          </p:cNvPr>
          <p:cNvSpPr/>
          <p:nvPr userDrawn="1"/>
        </p:nvSpPr>
        <p:spPr>
          <a:xfrm>
            <a:off x="3701314" y="1097977"/>
            <a:ext cx="97536" cy="97446"/>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6"/>
          </a:p>
        </p:txBody>
      </p:sp>
      <p:sp>
        <p:nvSpPr>
          <p:cNvPr id="55" name="Oval 5">
            <a:extLst>
              <a:ext uri="{FF2B5EF4-FFF2-40B4-BE49-F238E27FC236}">
                <a16:creationId xmlns:a16="http://schemas.microsoft.com/office/drawing/2014/main" id="{9C8476D7-985B-4F41-8CB1-4947ABFFDB71}"/>
              </a:ext>
            </a:extLst>
          </p:cNvPr>
          <p:cNvSpPr/>
          <p:nvPr userDrawn="1"/>
        </p:nvSpPr>
        <p:spPr>
          <a:xfrm>
            <a:off x="4060439" y="1097977"/>
            <a:ext cx="97536" cy="97446"/>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6"/>
          </a:p>
        </p:txBody>
      </p:sp>
      <p:sp>
        <p:nvSpPr>
          <p:cNvPr id="56" name="Oval 6">
            <a:extLst>
              <a:ext uri="{FF2B5EF4-FFF2-40B4-BE49-F238E27FC236}">
                <a16:creationId xmlns:a16="http://schemas.microsoft.com/office/drawing/2014/main" id="{352C0C9F-3B38-4F94-9671-979567B19A0B}"/>
              </a:ext>
            </a:extLst>
          </p:cNvPr>
          <p:cNvSpPr/>
          <p:nvPr userDrawn="1"/>
        </p:nvSpPr>
        <p:spPr>
          <a:xfrm>
            <a:off x="4419564" y="1097977"/>
            <a:ext cx="97536" cy="97446"/>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6"/>
          </a:p>
        </p:txBody>
      </p:sp>
      <p:sp>
        <p:nvSpPr>
          <p:cNvPr id="57" name="Oval 3">
            <a:extLst>
              <a:ext uri="{FF2B5EF4-FFF2-40B4-BE49-F238E27FC236}">
                <a16:creationId xmlns:a16="http://schemas.microsoft.com/office/drawing/2014/main" id="{98EB235F-5316-41E0-B505-5FDEA4B974AB}"/>
              </a:ext>
            </a:extLst>
          </p:cNvPr>
          <p:cNvSpPr/>
          <p:nvPr userDrawn="1"/>
        </p:nvSpPr>
        <p:spPr>
          <a:xfrm>
            <a:off x="4778689" y="1097977"/>
            <a:ext cx="97536" cy="97446"/>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6"/>
          </a:p>
        </p:txBody>
      </p:sp>
      <p:sp>
        <p:nvSpPr>
          <p:cNvPr id="58" name="Oval 4">
            <a:extLst>
              <a:ext uri="{FF2B5EF4-FFF2-40B4-BE49-F238E27FC236}">
                <a16:creationId xmlns:a16="http://schemas.microsoft.com/office/drawing/2014/main" id="{8243316A-7E0A-4534-AE82-C8E72D4A01E5}"/>
              </a:ext>
            </a:extLst>
          </p:cNvPr>
          <p:cNvSpPr/>
          <p:nvPr userDrawn="1"/>
        </p:nvSpPr>
        <p:spPr>
          <a:xfrm>
            <a:off x="5137814" y="1097977"/>
            <a:ext cx="97536" cy="97446"/>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6"/>
          </a:p>
        </p:txBody>
      </p:sp>
      <p:sp>
        <p:nvSpPr>
          <p:cNvPr id="59" name="Oval 5">
            <a:extLst>
              <a:ext uri="{FF2B5EF4-FFF2-40B4-BE49-F238E27FC236}">
                <a16:creationId xmlns:a16="http://schemas.microsoft.com/office/drawing/2014/main" id="{18505E62-3EAA-46A5-86B3-A526648768AF}"/>
              </a:ext>
            </a:extLst>
          </p:cNvPr>
          <p:cNvSpPr/>
          <p:nvPr userDrawn="1"/>
        </p:nvSpPr>
        <p:spPr>
          <a:xfrm>
            <a:off x="5496939" y="1097977"/>
            <a:ext cx="97536" cy="97446"/>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6"/>
          </a:p>
        </p:txBody>
      </p:sp>
      <p:sp>
        <p:nvSpPr>
          <p:cNvPr id="60" name="Oval 5">
            <a:extLst>
              <a:ext uri="{FF2B5EF4-FFF2-40B4-BE49-F238E27FC236}">
                <a16:creationId xmlns:a16="http://schemas.microsoft.com/office/drawing/2014/main" id="{E92419CE-2259-4B8B-AF8C-27CCCC5527EE}"/>
              </a:ext>
            </a:extLst>
          </p:cNvPr>
          <p:cNvSpPr/>
          <p:nvPr userDrawn="1"/>
        </p:nvSpPr>
        <p:spPr>
          <a:xfrm>
            <a:off x="5856062" y="1097977"/>
            <a:ext cx="97536" cy="97446"/>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6"/>
          </a:p>
        </p:txBody>
      </p:sp>
    </p:spTree>
    <p:custDataLst>
      <p:tags r:id="rId1"/>
    </p:custDataLst>
    <p:extLst>
      <p:ext uri="{BB962C8B-B14F-4D97-AF65-F5344CB8AC3E}">
        <p14:creationId xmlns:p14="http://schemas.microsoft.com/office/powerpoint/2010/main" val="38905564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Vert Tabs 5-7">
    <p:spTree>
      <p:nvGrpSpPr>
        <p:cNvPr id="1" name=""/>
        <p:cNvGrpSpPr/>
        <p:nvPr/>
      </p:nvGrpSpPr>
      <p:grpSpPr>
        <a:xfrm>
          <a:off x="0" y="0"/>
          <a:ext cx="0" cy="0"/>
          <a:chOff x="0" y="0"/>
          <a:chExt cx="0" cy="0"/>
        </a:xfrm>
      </p:grpSpPr>
      <p:grpSp>
        <p:nvGrpSpPr>
          <p:cNvPr id="13" name="5 Tabs">
            <a:extLst>
              <a:ext uri="{FF2B5EF4-FFF2-40B4-BE49-F238E27FC236}">
                <a16:creationId xmlns:a16="http://schemas.microsoft.com/office/drawing/2014/main" id="{6584F2C9-5796-488A-B717-2754CC5731AE}"/>
              </a:ext>
            </a:extLst>
          </p:cNvPr>
          <p:cNvGrpSpPr/>
          <p:nvPr userDrawn="1"/>
        </p:nvGrpSpPr>
        <p:grpSpPr>
          <a:xfrm>
            <a:off x="-3475" y="762000"/>
            <a:ext cx="3088047" cy="6100103"/>
            <a:chOff x="3180108" y="790902"/>
            <a:chExt cx="3088047" cy="6071201"/>
          </a:xfrm>
        </p:grpSpPr>
        <p:sp>
          <p:nvSpPr>
            <p:cNvPr id="8" name="5-Tab 1">
              <a:extLst>
                <a:ext uri="{FF2B5EF4-FFF2-40B4-BE49-F238E27FC236}">
                  <a16:creationId xmlns:a16="http://schemas.microsoft.com/office/drawing/2014/main" id="{250B170D-721D-4F89-A4D6-52695CAFD909}"/>
                </a:ext>
              </a:extLst>
            </p:cNvPr>
            <p:cNvSpPr/>
            <p:nvPr userDrawn="1"/>
          </p:nvSpPr>
          <p:spPr>
            <a:xfrm>
              <a:off x="3180108" y="790902"/>
              <a:ext cx="3088047" cy="1188720"/>
            </a:xfrm>
            <a:prstGeom prst="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latin typeface="Calibri" panose="020F0502020204030204" pitchFamily="34" charset="0"/>
                  <a:ea typeface="Open Sans" panose="020B0606030504020204" pitchFamily="34" charset="0"/>
                  <a:cs typeface="Calibri" panose="020F0502020204030204" pitchFamily="34" charset="0"/>
                </a:rPr>
                <a:t>Tab 1</a:t>
              </a:r>
            </a:p>
          </p:txBody>
        </p:sp>
        <p:sp>
          <p:nvSpPr>
            <p:cNvPr id="9" name="5-Tab 2">
              <a:extLst>
                <a:ext uri="{FF2B5EF4-FFF2-40B4-BE49-F238E27FC236}">
                  <a16:creationId xmlns:a16="http://schemas.microsoft.com/office/drawing/2014/main" id="{A472AAE5-F0F4-4FD8-9D36-7EC26DDCE02D}"/>
                </a:ext>
              </a:extLst>
            </p:cNvPr>
            <p:cNvSpPr/>
            <p:nvPr userDrawn="1"/>
          </p:nvSpPr>
          <p:spPr>
            <a:xfrm>
              <a:off x="3180108" y="2011522"/>
              <a:ext cx="3088047" cy="1188720"/>
            </a:xfrm>
            <a:prstGeom prst="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latin typeface="Calibri" panose="020F0502020204030204" pitchFamily="34" charset="0"/>
                  <a:ea typeface="Open Sans" panose="020B0606030504020204" pitchFamily="34" charset="0"/>
                  <a:cs typeface="Calibri" panose="020F0502020204030204" pitchFamily="34" charset="0"/>
                </a:rPr>
                <a:t>Tab 2</a:t>
              </a:r>
            </a:p>
          </p:txBody>
        </p:sp>
        <p:sp>
          <p:nvSpPr>
            <p:cNvPr id="10" name="5-Tab 3">
              <a:extLst>
                <a:ext uri="{FF2B5EF4-FFF2-40B4-BE49-F238E27FC236}">
                  <a16:creationId xmlns:a16="http://schemas.microsoft.com/office/drawing/2014/main" id="{5A02B93A-1B6E-4150-987E-65CE7057D8C2}"/>
                </a:ext>
              </a:extLst>
            </p:cNvPr>
            <p:cNvSpPr/>
            <p:nvPr userDrawn="1"/>
          </p:nvSpPr>
          <p:spPr>
            <a:xfrm>
              <a:off x="3180108" y="3232142"/>
              <a:ext cx="3088047" cy="1188720"/>
            </a:xfrm>
            <a:prstGeom prst="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latin typeface="Calibri" panose="020F0502020204030204" pitchFamily="34" charset="0"/>
                  <a:ea typeface="Open Sans" panose="020B0606030504020204" pitchFamily="34" charset="0"/>
                  <a:cs typeface="Calibri" panose="020F0502020204030204" pitchFamily="34" charset="0"/>
                </a:rPr>
                <a:t>Tab 3</a:t>
              </a:r>
            </a:p>
          </p:txBody>
        </p:sp>
        <p:sp>
          <p:nvSpPr>
            <p:cNvPr id="11" name="5-Tab 4">
              <a:extLst>
                <a:ext uri="{FF2B5EF4-FFF2-40B4-BE49-F238E27FC236}">
                  <a16:creationId xmlns:a16="http://schemas.microsoft.com/office/drawing/2014/main" id="{7AE85803-3F23-48BA-B0EA-DBB83ABD2C2B}"/>
                </a:ext>
              </a:extLst>
            </p:cNvPr>
            <p:cNvSpPr/>
            <p:nvPr userDrawn="1"/>
          </p:nvSpPr>
          <p:spPr>
            <a:xfrm>
              <a:off x="3180108" y="4452762"/>
              <a:ext cx="3088047" cy="1188720"/>
            </a:xfrm>
            <a:prstGeom prst="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latin typeface="Calibri" panose="020F0502020204030204" pitchFamily="34" charset="0"/>
                  <a:ea typeface="Open Sans" panose="020B0606030504020204" pitchFamily="34" charset="0"/>
                  <a:cs typeface="Calibri" panose="020F0502020204030204" pitchFamily="34" charset="0"/>
                </a:rPr>
                <a:t>Tab 4</a:t>
              </a:r>
            </a:p>
          </p:txBody>
        </p:sp>
        <p:sp>
          <p:nvSpPr>
            <p:cNvPr id="12" name="5 -ab 5">
              <a:extLst>
                <a:ext uri="{FF2B5EF4-FFF2-40B4-BE49-F238E27FC236}">
                  <a16:creationId xmlns:a16="http://schemas.microsoft.com/office/drawing/2014/main" id="{83152485-EED9-4532-8A3F-B00D354EA37A}"/>
                </a:ext>
              </a:extLst>
            </p:cNvPr>
            <p:cNvSpPr/>
            <p:nvPr userDrawn="1"/>
          </p:nvSpPr>
          <p:spPr>
            <a:xfrm>
              <a:off x="3180108" y="5673383"/>
              <a:ext cx="3088047" cy="1188720"/>
            </a:xfrm>
            <a:prstGeom prst="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latin typeface="Calibri" panose="020F0502020204030204" pitchFamily="34" charset="0"/>
                  <a:ea typeface="Open Sans" panose="020B0606030504020204" pitchFamily="34" charset="0"/>
                  <a:cs typeface="Calibri" panose="020F0502020204030204" pitchFamily="34" charset="0"/>
                </a:rPr>
                <a:t>Tab 5</a:t>
              </a:r>
            </a:p>
          </p:txBody>
        </p:sp>
      </p:grpSp>
      <p:grpSp>
        <p:nvGrpSpPr>
          <p:cNvPr id="21" name="6 Tabs">
            <a:extLst>
              <a:ext uri="{FF2B5EF4-FFF2-40B4-BE49-F238E27FC236}">
                <a16:creationId xmlns:a16="http://schemas.microsoft.com/office/drawing/2014/main" id="{40E4FF78-8DC4-4630-AA84-AE4CD783CE1B}"/>
              </a:ext>
            </a:extLst>
          </p:cNvPr>
          <p:cNvGrpSpPr/>
          <p:nvPr userDrawn="1"/>
        </p:nvGrpSpPr>
        <p:grpSpPr>
          <a:xfrm>
            <a:off x="3196206" y="762000"/>
            <a:ext cx="3088048" cy="6096000"/>
            <a:chOff x="3196206" y="796203"/>
            <a:chExt cx="3088048" cy="7299008"/>
          </a:xfrm>
        </p:grpSpPr>
        <p:sp>
          <p:nvSpPr>
            <p:cNvPr id="15" name="6-Tab 1">
              <a:extLst>
                <a:ext uri="{FF2B5EF4-FFF2-40B4-BE49-F238E27FC236}">
                  <a16:creationId xmlns:a16="http://schemas.microsoft.com/office/drawing/2014/main" id="{F3F84E37-73A4-4923-803C-A21418FD67D4}"/>
                </a:ext>
              </a:extLst>
            </p:cNvPr>
            <p:cNvSpPr/>
            <p:nvPr userDrawn="1"/>
          </p:nvSpPr>
          <p:spPr>
            <a:xfrm>
              <a:off x="3196207" y="796203"/>
              <a:ext cx="3088047" cy="1188720"/>
            </a:xfrm>
            <a:prstGeom prst="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latin typeface="Calibri" panose="020F0502020204030204" pitchFamily="34" charset="0"/>
                  <a:ea typeface="Open Sans" panose="020B0606030504020204" pitchFamily="34" charset="0"/>
                  <a:cs typeface="Calibri" panose="020F0502020204030204" pitchFamily="34" charset="0"/>
                </a:rPr>
                <a:t>Tab 1</a:t>
              </a:r>
            </a:p>
          </p:txBody>
        </p:sp>
        <p:sp>
          <p:nvSpPr>
            <p:cNvPr id="16" name="6-Tab 2">
              <a:extLst>
                <a:ext uri="{FF2B5EF4-FFF2-40B4-BE49-F238E27FC236}">
                  <a16:creationId xmlns:a16="http://schemas.microsoft.com/office/drawing/2014/main" id="{0313F470-A059-42ED-A87B-3FB5B5823DF0}"/>
                </a:ext>
              </a:extLst>
            </p:cNvPr>
            <p:cNvSpPr/>
            <p:nvPr userDrawn="1"/>
          </p:nvSpPr>
          <p:spPr>
            <a:xfrm>
              <a:off x="3196207" y="2016823"/>
              <a:ext cx="3088047" cy="1188720"/>
            </a:xfrm>
            <a:prstGeom prst="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latin typeface="Calibri" panose="020F0502020204030204" pitchFamily="34" charset="0"/>
                  <a:ea typeface="Open Sans" panose="020B0606030504020204" pitchFamily="34" charset="0"/>
                  <a:cs typeface="Calibri" panose="020F0502020204030204" pitchFamily="34" charset="0"/>
                </a:rPr>
                <a:t>Tab 2</a:t>
              </a:r>
            </a:p>
          </p:txBody>
        </p:sp>
        <p:sp>
          <p:nvSpPr>
            <p:cNvPr id="17" name="6-Tab 3">
              <a:extLst>
                <a:ext uri="{FF2B5EF4-FFF2-40B4-BE49-F238E27FC236}">
                  <a16:creationId xmlns:a16="http://schemas.microsoft.com/office/drawing/2014/main" id="{A7C89B91-0E5A-4927-A544-2282B26006E7}"/>
                </a:ext>
              </a:extLst>
            </p:cNvPr>
            <p:cNvSpPr/>
            <p:nvPr userDrawn="1"/>
          </p:nvSpPr>
          <p:spPr>
            <a:xfrm>
              <a:off x="3196207" y="3237443"/>
              <a:ext cx="3088047" cy="1188720"/>
            </a:xfrm>
            <a:prstGeom prst="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latin typeface="Calibri" panose="020F0502020204030204" pitchFamily="34" charset="0"/>
                  <a:ea typeface="Open Sans" panose="020B0606030504020204" pitchFamily="34" charset="0"/>
                  <a:cs typeface="Calibri" panose="020F0502020204030204" pitchFamily="34" charset="0"/>
                </a:rPr>
                <a:t>Tab 3</a:t>
              </a:r>
            </a:p>
          </p:txBody>
        </p:sp>
        <p:sp>
          <p:nvSpPr>
            <p:cNvPr id="18" name="6-Tab 4">
              <a:extLst>
                <a:ext uri="{FF2B5EF4-FFF2-40B4-BE49-F238E27FC236}">
                  <a16:creationId xmlns:a16="http://schemas.microsoft.com/office/drawing/2014/main" id="{6096D07F-B47E-4FCA-B06A-A31FA9B2116A}"/>
                </a:ext>
              </a:extLst>
            </p:cNvPr>
            <p:cNvSpPr/>
            <p:nvPr userDrawn="1"/>
          </p:nvSpPr>
          <p:spPr>
            <a:xfrm>
              <a:off x="3196207" y="4458063"/>
              <a:ext cx="3088047" cy="1188720"/>
            </a:xfrm>
            <a:prstGeom prst="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latin typeface="Calibri" panose="020F0502020204030204" pitchFamily="34" charset="0"/>
                  <a:ea typeface="Open Sans" panose="020B0606030504020204" pitchFamily="34" charset="0"/>
                  <a:cs typeface="Calibri" panose="020F0502020204030204" pitchFamily="34" charset="0"/>
                </a:rPr>
                <a:t>Tab 4</a:t>
              </a:r>
            </a:p>
          </p:txBody>
        </p:sp>
        <p:sp>
          <p:nvSpPr>
            <p:cNvPr id="19" name="6-Tab 5">
              <a:extLst>
                <a:ext uri="{FF2B5EF4-FFF2-40B4-BE49-F238E27FC236}">
                  <a16:creationId xmlns:a16="http://schemas.microsoft.com/office/drawing/2014/main" id="{9E408B6D-81E1-4B36-9005-1FA2AF2D9923}"/>
                </a:ext>
              </a:extLst>
            </p:cNvPr>
            <p:cNvSpPr/>
            <p:nvPr userDrawn="1"/>
          </p:nvSpPr>
          <p:spPr>
            <a:xfrm>
              <a:off x="3196207" y="5678684"/>
              <a:ext cx="3088047" cy="1188720"/>
            </a:xfrm>
            <a:prstGeom prst="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latin typeface="Calibri" panose="020F0502020204030204" pitchFamily="34" charset="0"/>
                  <a:ea typeface="Open Sans" panose="020B0606030504020204" pitchFamily="34" charset="0"/>
                  <a:cs typeface="Calibri" panose="020F0502020204030204" pitchFamily="34" charset="0"/>
                </a:rPr>
                <a:t>Tab 5</a:t>
              </a:r>
            </a:p>
          </p:txBody>
        </p:sp>
        <p:sp>
          <p:nvSpPr>
            <p:cNvPr id="20" name="6-Tab 6">
              <a:extLst>
                <a:ext uri="{FF2B5EF4-FFF2-40B4-BE49-F238E27FC236}">
                  <a16:creationId xmlns:a16="http://schemas.microsoft.com/office/drawing/2014/main" id="{F04D253D-7F99-42FE-BE24-2E85A301C4D8}"/>
                </a:ext>
              </a:extLst>
            </p:cNvPr>
            <p:cNvSpPr/>
            <p:nvPr userDrawn="1"/>
          </p:nvSpPr>
          <p:spPr>
            <a:xfrm>
              <a:off x="3196206" y="6906491"/>
              <a:ext cx="3088047" cy="1188720"/>
            </a:xfrm>
            <a:prstGeom prst="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latin typeface="Calibri" panose="020F0502020204030204" pitchFamily="34" charset="0"/>
                  <a:ea typeface="Open Sans" panose="020B0606030504020204" pitchFamily="34" charset="0"/>
                  <a:cs typeface="Calibri" panose="020F0502020204030204" pitchFamily="34" charset="0"/>
                </a:rPr>
                <a:t>Tab 6</a:t>
              </a:r>
            </a:p>
          </p:txBody>
        </p:sp>
      </p:grpSp>
      <p:grpSp>
        <p:nvGrpSpPr>
          <p:cNvPr id="30" name="7 Tabs">
            <a:extLst>
              <a:ext uri="{FF2B5EF4-FFF2-40B4-BE49-F238E27FC236}">
                <a16:creationId xmlns:a16="http://schemas.microsoft.com/office/drawing/2014/main" id="{C179940B-4D55-4C6B-9925-52DC6C3355DA}"/>
              </a:ext>
            </a:extLst>
          </p:cNvPr>
          <p:cNvGrpSpPr/>
          <p:nvPr userDrawn="1"/>
        </p:nvGrpSpPr>
        <p:grpSpPr>
          <a:xfrm>
            <a:off x="6395887" y="762000"/>
            <a:ext cx="3088048" cy="6096001"/>
            <a:chOff x="6395887" y="806464"/>
            <a:chExt cx="3088048" cy="7075517"/>
          </a:xfrm>
        </p:grpSpPr>
        <p:sp>
          <p:nvSpPr>
            <p:cNvPr id="23" name="7-Tab 1">
              <a:extLst>
                <a:ext uri="{FF2B5EF4-FFF2-40B4-BE49-F238E27FC236}">
                  <a16:creationId xmlns:a16="http://schemas.microsoft.com/office/drawing/2014/main" id="{DAD35665-3FDF-4878-A85D-6EB5B47145E6}"/>
                </a:ext>
              </a:extLst>
            </p:cNvPr>
            <p:cNvSpPr/>
            <p:nvPr userDrawn="1"/>
          </p:nvSpPr>
          <p:spPr>
            <a:xfrm>
              <a:off x="6395888" y="806464"/>
              <a:ext cx="3088047" cy="987227"/>
            </a:xfrm>
            <a:prstGeom prst="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latin typeface="Calibri" panose="020F0502020204030204" pitchFamily="34" charset="0"/>
                  <a:ea typeface="Open Sans" panose="020B0606030504020204" pitchFamily="34" charset="0"/>
                  <a:cs typeface="Calibri" panose="020F0502020204030204" pitchFamily="34" charset="0"/>
                </a:rPr>
                <a:t>Tab 1</a:t>
              </a:r>
            </a:p>
          </p:txBody>
        </p:sp>
        <p:sp>
          <p:nvSpPr>
            <p:cNvPr id="24" name="7-Tab 2">
              <a:extLst>
                <a:ext uri="{FF2B5EF4-FFF2-40B4-BE49-F238E27FC236}">
                  <a16:creationId xmlns:a16="http://schemas.microsoft.com/office/drawing/2014/main" id="{CBEDA5D0-A7CE-486B-B607-D4FE6340B783}"/>
                </a:ext>
              </a:extLst>
            </p:cNvPr>
            <p:cNvSpPr/>
            <p:nvPr userDrawn="1"/>
          </p:nvSpPr>
          <p:spPr>
            <a:xfrm>
              <a:off x="6395888" y="1820184"/>
              <a:ext cx="3088047" cy="987227"/>
            </a:xfrm>
            <a:prstGeom prst="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latin typeface="Calibri" panose="020F0502020204030204" pitchFamily="34" charset="0"/>
                  <a:ea typeface="Open Sans" panose="020B0606030504020204" pitchFamily="34" charset="0"/>
                  <a:cs typeface="Calibri" panose="020F0502020204030204" pitchFamily="34" charset="0"/>
                </a:rPr>
                <a:t>Tab 2</a:t>
              </a:r>
            </a:p>
          </p:txBody>
        </p:sp>
        <p:sp>
          <p:nvSpPr>
            <p:cNvPr id="25" name="7-Tab 3">
              <a:extLst>
                <a:ext uri="{FF2B5EF4-FFF2-40B4-BE49-F238E27FC236}">
                  <a16:creationId xmlns:a16="http://schemas.microsoft.com/office/drawing/2014/main" id="{9195A311-417C-49BB-9907-7E5FDDC7B4EB}"/>
                </a:ext>
              </a:extLst>
            </p:cNvPr>
            <p:cNvSpPr/>
            <p:nvPr userDrawn="1"/>
          </p:nvSpPr>
          <p:spPr>
            <a:xfrm>
              <a:off x="6395888" y="2833904"/>
              <a:ext cx="3088047" cy="987227"/>
            </a:xfrm>
            <a:prstGeom prst="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latin typeface="Calibri" panose="020F0502020204030204" pitchFamily="34" charset="0"/>
                  <a:ea typeface="Open Sans" panose="020B0606030504020204" pitchFamily="34" charset="0"/>
                  <a:cs typeface="Calibri" panose="020F0502020204030204" pitchFamily="34" charset="0"/>
                </a:rPr>
                <a:t>Tab 3</a:t>
              </a:r>
            </a:p>
          </p:txBody>
        </p:sp>
        <p:sp>
          <p:nvSpPr>
            <p:cNvPr id="26" name="7-Tab 4">
              <a:extLst>
                <a:ext uri="{FF2B5EF4-FFF2-40B4-BE49-F238E27FC236}">
                  <a16:creationId xmlns:a16="http://schemas.microsoft.com/office/drawing/2014/main" id="{1988ABAC-B9DB-487C-AF0A-C2B7DA4823AD}"/>
                </a:ext>
              </a:extLst>
            </p:cNvPr>
            <p:cNvSpPr/>
            <p:nvPr userDrawn="1"/>
          </p:nvSpPr>
          <p:spPr>
            <a:xfrm>
              <a:off x="6395888" y="3847624"/>
              <a:ext cx="3088047" cy="987227"/>
            </a:xfrm>
            <a:prstGeom prst="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latin typeface="Calibri" panose="020F0502020204030204" pitchFamily="34" charset="0"/>
                  <a:ea typeface="Open Sans" panose="020B0606030504020204" pitchFamily="34" charset="0"/>
                  <a:cs typeface="Calibri" panose="020F0502020204030204" pitchFamily="34" charset="0"/>
                </a:rPr>
                <a:t>Tab 4</a:t>
              </a:r>
            </a:p>
          </p:txBody>
        </p:sp>
        <p:sp>
          <p:nvSpPr>
            <p:cNvPr id="27" name="7-Tab 5">
              <a:extLst>
                <a:ext uri="{FF2B5EF4-FFF2-40B4-BE49-F238E27FC236}">
                  <a16:creationId xmlns:a16="http://schemas.microsoft.com/office/drawing/2014/main" id="{454FD02D-577B-447C-9591-A4B0832CF0D4}"/>
                </a:ext>
              </a:extLst>
            </p:cNvPr>
            <p:cNvSpPr/>
            <p:nvPr userDrawn="1"/>
          </p:nvSpPr>
          <p:spPr>
            <a:xfrm>
              <a:off x="6395888" y="4861345"/>
              <a:ext cx="3088047" cy="987227"/>
            </a:xfrm>
            <a:prstGeom prst="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latin typeface="Calibri" panose="020F0502020204030204" pitchFamily="34" charset="0"/>
                  <a:ea typeface="Open Sans" panose="020B0606030504020204" pitchFamily="34" charset="0"/>
                  <a:cs typeface="Calibri" panose="020F0502020204030204" pitchFamily="34" charset="0"/>
                </a:rPr>
                <a:t>Tab 5</a:t>
              </a:r>
            </a:p>
          </p:txBody>
        </p:sp>
        <p:sp>
          <p:nvSpPr>
            <p:cNvPr id="28" name="7-Tab 6">
              <a:extLst>
                <a:ext uri="{FF2B5EF4-FFF2-40B4-BE49-F238E27FC236}">
                  <a16:creationId xmlns:a16="http://schemas.microsoft.com/office/drawing/2014/main" id="{B3B0EB69-95F5-4592-A99F-D72008F6DFBE}"/>
                </a:ext>
              </a:extLst>
            </p:cNvPr>
            <p:cNvSpPr/>
            <p:nvPr userDrawn="1"/>
          </p:nvSpPr>
          <p:spPr>
            <a:xfrm>
              <a:off x="6395887" y="5881034"/>
              <a:ext cx="3088047" cy="987227"/>
            </a:xfrm>
            <a:prstGeom prst="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latin typeface="Calibri" panose="020F0502020204030204" pitchFamily="34" charset="0"/>
                  <a:ea typeface="Open Sans" panose="020B0606030504020204" pitchFamily="34" charset="0"/>
                  <a:cs typeface="Calibri" panose="020F0502020204030204" pitchFamily="34" charset="0"/>
                </a:rPr>
                <a:t>Tab 6</a:t>
              </a:r>
            </a:p>
          </p:txBody>
        </p:sp>
        <p:sp>
          <p:nvSpPr>
            <p:cNvPr id="29" name="7-Tab 7">
              <a:extLst>
                <a:ext uri="{FF2B5EF4-FFF2-40B4-BE49-F238E27FC236}">
                  <a16:creationId xmlns:a16="http://schemas.microsoft.com/office/drawing/2014/main" id="{D91BC3D4-C41C-49A9-AC2E-6542406B4423}"/>
                </a:ext>
              </a:extLst>
            </p:cNvPr>
            <p:cNvSpPr/>
            <p:nvPr userDrawn="1"/>
          </p:nvSpPr>
          <p:spPr>
            <a:xfrm>
              <a:off x="6395888" y="6894754"/>
              <a:ext cx="3088047" cy="987227"/>
            </a:xfrm>
            <a:prstGeom prst="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latin typeface="Calibri" panose="020F0502020204030204" pitchFamily="34" charset="0"/>
                  <a:ea typeface="Open Sans" panose="020B0606030504020204" pitchFamily="34" charset="0"/>
                  <a:cs typeface="Calibri" panose="020F0502020204030204" pitchFamily="34" charset="0"/>
                </a:rPr>
                <a:t>Tab 7</a:t>
              </a:r>
            </a:p>
          </p:txBody>
        </p:sp>
      </p:grpSp>
    </p:spTree>
    <p:custDataLst>
      <p:tags r:id="rId1"/>
    </p:custDataLst>
    <p:extLst>
      <p:ext uri="{BB962C8B-B14F-4D97-AF65-F5344CB8AC3E}">
        <p14:creationId xmlns:p14="http://schemas.microsoft.com/office/powerpoint/2010/main" val="5348561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Vert Tabs 3, 4">
    <p:spTree>
      <p:nvGrpSpPr>
        <p:cNvPr id="1" name=""/>
        <p:cNvGrpSpPr/>
        <p:nvPr/>
      </p:nvGrpSpPr>
      <p:grpSpPr>
        <a:xfrm>
          <a:off x="0" y="0"/>
          <a:ext cx="0" cy="0"/>
          <a:chOff x="0" y="0"/>
          <a:chExt cx="0" cy="0"/>
        </a:xfrm>
      </p:grpSpPr>
      <p:grpSp>
        <p:nvGrpSpPr>
          <p:cNvPr id="3" name="4 Tabs">
            <a:extLst>
              <a:ext uri="{FF2B5EF4-FFF2-40B4-BE49-F238E27FC236}">
                <a16:creationId xmlns:a16="http://schemas.microsoft.com/office/drawing/2014/main" id="{250C1802-C268-46B2-963B-1E5313DBA02E}"/>
              </a:ext>
            </a:extLst>
          </p:cNvPr>
          <p:cNvGrpSpPr/>
          <p:nvPr userDrawn="1"/>
        </p:nvGrpSpPr>
        <p:grpSpPr>
          <a:xfrm>
            <a:off x="-3475" y="762000"/>
            <a:ext cx="3088047" cy="6096000"/>
            <a:chOff x="3180108" y="790902"/>
            <a:chExt cx="3088047" cy="4850580"/>
          </a:xfrm>
        </p:grpSpPr>
        <p:sp>
          <p:nvSpPr>
            <p:cNvPr id="4" name="4-Tab 1">
              <a:extLst>
                <a:ext uri="{FF2B5EF4-FFF2-40B4-BE49-F238E27FC236}">
                  <a16:creationId xmlns:a16="http://schemas.microsoft.com/office/drawing/2014/main" id="{8AB936F0-6535-423F-95D7-E5EB06E71B4A}"/>
                </a:ext>
              </a:extLst>
            </p:cNvPr>
            <p:cNvSpPr/>
            <p:nvPr userDrawn="1"/>
          </p:nvSpPr>
          <p:spPr>
            <a:xfrm>
              <a:off x="3180108" y="790902"/>
              <a:ext cx="3088047" cy="1188720"/>
            </a:xfrm>
            <a:prstGeom prst="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latin typeface="Calibri" panose="020F0502020204030204" pitchFamily="34" charset="0"/>
                  <a:ea typeface="Open Sans" panose="020B0606030504020204" pitchFamily="34" charset="0"/>
                  <a:cs typeface="Calibri" panose="020F0502020204030204" pitchFamily="34" charset="0"/>
                </a:rPr>
                <a:t>Tab 1</a:t>
              </a:r>
            </a:p>
          </p:txBody>
        </p:sp>
        <p:sp>
          <p:nvSpPr>
            <p:cNvPr id="5" name="4-Tab 2">
              <a:extLst>
                <a:ext uri="{FF2B5EF4-FFF2-40B4-BE49-F238E27FC236}">
                  <a16:creationId xmlns:a16="http://schemas.microsoft.com/office/drawing/2014/main" id="{07A8CE9A-3455-40AF-AA87-04B772511C6C}"/>
                </a:ext>
              </a:extLst>
            </p:cNvPr>
            <p:cNvSpPr/>
            <p:nvPr userDrawn="1"/>
          </p:nvSpPr>
          <p:spPr>
            <a:xfrm>
              <a:off x="3180108" y="2011522"/>
              <a:ext cx="3088047" cy="1188720"/>
            </a:xfrm>
            <a:prstGeom prst="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latin typeface="Calibri" panose="020F0502020204030204" pitchFamily="34" charset="0"/>
                  <a:ea typeface="Open Sans" panose="020B0606030504020204" pitchFamily="34" charset="0"/>
                  <a:cs typeface="Calibri" panose="020F0502020204030204" pitchFamily="34" charset="0"/>
                </a:rPr>
                <a:t>Tab 2</a:t>
              </a:r>
            </a:p>
          </p:txBody>
        </p:sp>
        <p:sp>
          <p:nvSpPr>
            <p:cNvPr id="6" name="4-Tab 3">
              <a:extLst>
                <a:ext uri="{FF2B5EF4-FFF2-40B4-BE49-F238E27FC236}">
                  <a16:creationId xmlns:a16="http://schemas.microsoft.com/office/drawing/2014/main" id="{D8E528AB-1B41-46A0-B45B-7003401E25F1}"/>
                </a:ext>
              </a:extLst>
            </p:cNvPr>
            <p:cNvSpPr/>
            <p:nvPr userDrawn="1"/>
          </p:nvSpPr>
          <p:spPr>
            <a:xfrm>
              <a:off x="3180108" y="3232142"/>
              <a:ext cx="3088047" cy="1188720"/>
            </a:xfrm>
            <a:prstGeom prst="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latin typeface="Calibri" panose="020F0502020204030204" pitchFamily="34" charset="0"/>
                  <a:ea typeface="Open Sans" panose="020B0606030504020204" pitchFamily="34" charset="0"/>
                  <a:cs typeface="Calibri" panose="020F0502020204030204" pitchFamily="34" charset="0"/>
                </a:rPr>
                <a:t>Tab 3</a:t>
              </a:r>
            </a:p>
          </p:txBody>
        </p:sp>
        <p:sp>
          <p:nvSpPr>
            <p:cNvPr id="7" name="4-Tab 4">
              <a:extLst>
                <a:ext uri="{FF2B5EF4-FFF2-40B4-BE49-F238E27FC236}">
                  <a16:creationId xmlns:a16="http://schemas.microsoft.com/office/drawing/2014/main" id="{EBCB2C56-12E9-49E4-A2D7-29D1B1DB4EF6}"/>
                </a:ext>
              </a:extLst>
            </p:cNvPr>
            <p:cNvSpPr/>
            <p:nvPr userDrawn="1"/>
          </p:nvSpPr>
          <p:spPr>
            <a:xfrm>
              <a:off x="3180108" y="4452762"/>
              <a:ext cx="3088047" cy="1188720"/>
            </a:xfrm>
            <a:prstGeom prst="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latin typeface="Calibri" panose="020F0502020204030204" pitchFamily="34" charset="0"/>
                  <a:ea typeface="Open Sans" panose="020B0606030504020204" pitchFamily="34" charset="0"/>
                  <a:cs typeface="Calibri" panose="020F0502020204030204" pitchFamily="34" charset="0"/>
                </a:rPr>
                <a:t>Tab 4</a:t>
              </a:r>
            </a:p>
          </p:txBody>
        </p:sp>
      </p:grpSp>
      <p:grpSp>
        <p:nvGrpSpPr>
          <p:cNvPr id="9" name="3 Tabs">
            <a:extLst>
              <a:ext uri="{FF2B5EF4-FFF2-40B4-BE49-F238E27FC236}">
                <a16:creationId xmlns:a16="http://schemas.microsoft.com/office/drawing/2014/main" id="{9D05414F-C9C1-421A-80DC-BA2A097A2229}"/>
              </a:ext>
            </a:extLst>
          </p:cNvPr>
          <p:cNvGrpSpPr/>
          <p:nvPr userDrawn="1"/>
        </p:nvGrpSpPr>
        <p:grpSpPr>
          <a:xfrm>
            <a:off x="3236972" y="762000"/>
            <a:ext cx="3088047" cy="6096000"/>
            <a:chOff x="3180108" y="790902"/>
            <a:chExt cx="3088047" cy="3629960"/>
          </a:xfrm>
        </p:grpSpPr>
        <p:sp>
          <p:nvSpPr>
            <p:cNvPr id="10" name="3-Tab 1">
              <a:extLst>
                <a:ext uri="{FF2B5EF4-FFF2-40B4-BE49-F238E27FC236}">
                  <a16:creationId xmlns:a16="http://schemas.microsoft.com/office/drawing/2014/main" id="{944C0299-14F4-4FC4-B375-B2CECADFE87F}"/>
                </a:ext>
              </a:extLst>
            </p:cNvPr>
            <p:cNvSpPr/>
            <p:nvPr userDrawn="1"/>
          </p:nvSpPr>
          <p:spPr>
            <a:xfrm>
              <a:off x="3180108" y="790902"/>
              <a:ext cx="3088047" cy="1188720"/>
            </a:xfrm>
            <a:prstGeom prst="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latin typeface="Calibri" panose="020F0502020204030204" pitchFamily="34" charset="0"/>
                  <a:ea typeface="Open Sans" panose="020B0606030504020204" pitchFamily="34" charset="0"/>
                  <a:cs typeface="Calibri" panose="020F0502020204030204" pitchFamily="34" charset="0"/>
                </a:rPr>
                <a:t>Tab 1</a:t>
              </a:r>
            </a:p>
          </p:txBody>
        </p:sp>
        <p:sp>
          <p:nvSpPr>
            <p:cNvPr id="11" name="3-Tab 2">
              <a:extLst>
                <a:ext uri="{FF2B5EF4-FFF2-40B4-BE49-F238E27FC236}">
                  <a16:creationId xmlns:a16="http://schemas.microsoft.com/office/drawing/2014/main" id="{63792FD1-83FD-47C7-81D9-6A758ED3193F}"/>
                </a:ext>
              </a:extLst>
            </p:cNvPr>
            <p:cNvSpPr/>
            <p:nvPr userDrawn="1"/>
          </p:nvSpPr>
          <p:spPr>
            <a:xfrm>
              <a:off x="3180108" y="2011522"/>
              <a:ext cx="3088047" cy="1188720"/>
            </a:xfrm>
            <a:prstGeom prst="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latin typeface="Calibri" panose="020F0502020204030204" pitchFamily="34" charset="0"/>
                  <a:ea typeface="Open Sans" panose="020B0606030504020204" pitchFamily="34" charset="0"/>
                  <a:cs typeface="Calibri" panose="020F0502020204030204" pitchFamily="34" charset="0"/>
                </a:rPr>
                <a:t>Tab 2</a:t>
              </a:r>
            </a:p>
          </p:txBody>
        </p:sp>
        <p:sp>
          <p:nvSpPr>
            <p:cNvPr id="12" name="3-Tab 3">
              <a:extLst>
                <a:ext uri="{FF2B5EF4-FFF2-40B4-BE49-F238E27FC236}">
                  <a16:creationId xmlns:a16="http://schemas.microsoft.com/office/drawing/2014/main" id="{3CE76510-5C9C-4729-89C9-C00254674E4F}"/>
                </a:ext>
              </a:extLst>
            </p:cNvPr>
            <p:cNvSpPr/>
            <p:nvPr userDrawn="1"/>
          </p:nvSpPr>
          <p:spPr>
            <a:xfrm>
              <a:off x="3180108" y="3232142"/>
              <a:ext cx="3088047" cy="1188720"/>
            </a:xfrm>
            <a:prstGeom prst="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latin typeface="Calibri" panose="020F0502020204030204" pitchFamily="34" charset="0"/>
                  <a:ea typeface="Open Sans" panose="020B0606030504020204" pitchFamily="34" charset="0"/>
                  <a:cs typeface="Calibri" panose="020F0502020204030204" pitchFamily="34" charset="0"/>
                </a:rPr>
                <a:t>Tab 3</a:t>
              </a:r>
            </a:p>
          </p:txBody>
        </p:sp>
      </p:grpSp>
    </p:spTree>
    <p:custDataLst>
      <p:tags r:id="rId1"/>
    </p:custDataLst>
    <p:extLst>
      <p:ext uri="{BB962C8B-B14F-4D97-AF65-F5344CB8AC3E}">
        <p14:creationId xmlns:p14="http://schemas.microsoft.com/office/powerpoint/2010/main" val="11347565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ab Arrows 4, 5">
    <p:spTree>
      <p:nvGrpSpPr>
        <p:cNvPr id="1" name=""/>
        <p:cNvGrpSpPr/>
        <p:nvPr/>
      </p:nvGrpSpPr>
      <p:grpSpPr>
        <a:xfrm>
          <a:off x="0" y="0"/>
          <a:ext cx="0" cy="0"/>
          <a:chOff x="0" y="0"/>
          <a:chExt cx="0" cy="0"/>
        </a:xfrm>
      </p:grpSpPr>
      <p:grpSp>
        <p:nvGrpSpPr>
          <p:cNvPr id="15" name="5-Tabs">
            <a:extLst>
              <a:ext uri="{FF2B5EF4-FFF2-40B4-BE49-F238E27FC236}">
                <a16:creationId xmlns:a16="http://schemas.microsoft.com/office/drawing/2014/main" id="{E111282C-BB15-4EE4-B17E-E7D7168EA42D}"/>
              </a:ext>
            </a:extLst>
          </p:cNvPr>
          <p:cNvGrpSpPr/>
          <p:nvPr userDrawn="1"/>
        </p:nvGrpSpPr>
        <p:grpSpPr>
          <a:xfrm>
            <a:off x="4299055" y="1327169"/>
            <a:ext cx="3844478" cy="4765241"/>
            <a:chOff x="4330523" y="1327169"/>
            <a:chExt cx="3844478" cy="4765241"/>
          </a:xfrm>
        </p:grpSpPr>
        <p:sp>
          <p:nvSpPr>
            <p:cNvPr id="14" name="Freeform: Shape 1">
              <a:extLst>
                <a:ext uri="{FF2B5EF4-FFF2-40B4-BE49-F238E27FC236}">
                  <a16:creationId xmlns:a16="http://schemas.microsoft.com/office/drawing/2014/main" id="{E651106A-436B-4801-8F99-BCA45702FBA6}"/>
                </a:ext>
              </a:extLst>
            </p:cNvPr>
            <p:cNvSpPr/>
            <p:nvPr userDrawn="1"/>
          </p:nvSpPr>
          <p:spPr>
            <a:xfrm>
              <a:off x="6022848" y="1327169"/>
              <a:ext cx="2152153" cy="868680"/>
            </a:xfrm>
            <a:custGeom>
              <a:avLst/>
              <a:gdLst>
                <a:gd name="connsiteX0" fmla="*/ 0 w 1614115"/>
                <a:gd name="connsiteY0" fmla="*/ 0 h 652007"/>
                <a:gd name="connsiteX1" fmla="*/ 1407381 w 1614115"/>
                <a:gd name="connsiteY1" fmla="*/ 0 h 652007"/>
                <a:gd name="connsiteX2" fmla="*/ 1614115 w 1614115"/>
                <a:gd name="connsiteY2" fmla="*/ 349858 h 652007"/>
                <a:gd name="connsiteX3" fmla="*/ 1407381 w 1614115"/>
                <a:gd name="connsiteY3" fmla="*/ 652007 h 652007"/>
                <a:gd name="connsiteX4" fmla="*/ 7952 w 1614115"/>
                <a:gd name="connsiteY4" fmla="*/ 652007 h 652007"/>
                <a:gd name="connsiteX5" fmla="*/ 0 w 1614115"/>
                <a:gd name="connsiteY5" fmla="*/ 0 h 65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4115" h="652007">
                  <a:moveTo>
                    <a:pt x="0" y="0"/>
                  </a:moveTo>
                  <a:lnTo>
                    <a:pt x="1407381" y="0"/>
                  </a:lnTo>
                  <a:lnTo>
                    <a:pt x="1614115" y="349858"/>
                  </a:lnTo>
                  <a:lnTo>
                    <a:pt x="1407381" y="652007"/>
                  </a:lnTo>
                  <a:lnTo>
                    <a:pt x="7952" y="652007"/>
                  </a:lnTo>
                  <a:cubicBezTo>
                    <a:pt x="5301" y="434671"/>
                    <a:pt x="2651" y="217336"/>
                    <a:pt x="0" y="0"/>
                  </a:cubicBezTo>
                  <a:close/>
                </a:path>
              </a:pathLst>
            </a:cu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6" dirty="0"/>
            </a:p>
          </p:txBody>
        </p:sp>
        <p:sp>
          <p:nvSpPr>
            <p:cNvPr id="9" name="5-Tab 1">
              <a:extLst>
                <a:ext uri="{FF2B5EF4-FFF2-40B4-BE49-F238E27FC236}">
                  <a16:creationId xmlns:a16="http://schemas.microsoft.com/office/drawing/2014/main" id="{0ED2599A-A411-4613-8755-A45BC079CDA6}"/>
                </a:ext>
              </a:extLst>
            </p:cNvPr>
            <p:cNvSpPr/>
            <p:nvPr userDrawn="1"/>
          </p:nvSpPr>
          <p:spPr>
            <a:xfrm>
              <a:off x="4330525" y="1327169"/>
              <a:ext cx="2152153" cy="868680"/>
            </a:xfrm>
            <a:custGeom>
              <a:avLst/>
              <a:gdLst>
                <a:gd name="connsiteX0" fmla="*/ 0 w 1614115"/>
                <a:gd name="connsiteY0" fmla="*/ 0 h 652007"/>
                <a:gd name="connsiteX1" fmla="*/ 1407381 w 1614115"/>
                <a:gd name="connsiteY1" fmla="*/ 0 h 652007"/>
                <a:gd name="connsiteX2" fmla="*/ 1614115 w 1614115"/>
                <a:gd name="connsiteY2" fmla="*/ 349858 h 652007"/>
                <a:gd name="connsiteX3" fmla="*/ 1407381 w 1614115"/>
                <a:gd name="connsiteY3" fmla="*/ 652007 h 652007"/>
                <a:gd name="connsiteX4" fmla="*/ 7952 w 1614115"/>
                <a:gd name="connsiteY4" fmla="*/ 652007 h 652007"/>
                <a:gd name="connsiteX5" fmla="*/ 0 w 1614115"/>
                <a:gd name="connsiteY5" fmla="*/ 0 h 65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4115" h="652007">
                  <a:moveTo>
                    <a:pt x="0" y="0"/>
                  </a:moveTo>
                  <a:lnTo>
                    <a:pt x="1407381" y="0"/>
                  </a:lnTo>
                  <a:lnTo>
                    <a:pt x="1614115" y="349858"/>
                  </a:lnTo>
                  <a:lnTo>
                    <a:pt x="1407381" y="652007"/>
                  </a:lnTo>
                  <a:lnTo>
                    <a:pt x="7952" y="652007"/>
                  </a:lnTo>
                  <a:cubicBezTo>
                    <a:pt x="5301" y="434671"/>
                    <a:pt x="2651" y="217336"/>
                    <a:pt x="0" y="0"/>
                  </a:cubicBezTo>
                  <a:close/>
                </a:path>
              </a:pathLst>
            </a:cu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marL="0" lvl="0" indent="0">
                <a:buFont typeface="Open Sans" panose="020B0606030504020204" pitchFamily="34" charset="0"/>
                <a:buNone/>
              </a:pPr>
              <a:r>
                <a:rPr lang="en-US" sz="2200" b="1" dirty="0">
                  <a:latin typeface="Calibri" panose="020F0502020204030204" pitchFamily="34" charset="0"/>
                  <a:ea typeface="Open Sans" panose="020B0606030504020204" pitchFamily="34" charset="0"/>
                  <a:cs typeface="Calibri" panose="020F0502020204030204" pitchFamily="34" charset="0"/>
                </a:rPr>
                <a:t>Tab 1</a:t>
              </a:r>
            </a:p>
          </p:txBody>
        </p:sp>
        <p:sp>
          <p:nvSpPr>
            <p:cNvPr id="10" name="5-Tab 2">
              <a:extLst>
                <a:ext uri="{FF2B5EF4-FFF2-40B4-BE49-F238E27FC236}">
                  <a16:creationId xmlns:a16="http://schemas.microsoft.com/office/drawing/2014/main" id="{93A498BC-21F1-4F13-802F-8C7FBFCF2F0D}"/>
                </a:ext>
              </a:extLst>
            </p:cNvPr>
            <p:cNvSpPr/>
            <p:nvPr userDrawn="1"/>
          </p:nvSpPr>
          <p:spPr>
            <a:xfrm>
              <a:off x="4330525" y="2302214"/>
              <a:ext cx="2152153" cy="868680"/>
            </a:xfrm>
            <a:custGeom>
              <a:avLst/>
              <a:gdLst>
                <a:gd name="connsiteX0" fmla="*/ 0 w 1614115"/>
                <a:gd name="connsiteY0" fmla="*/ 0 h 652007"/>
                <a:gd name="connsiteX1" fmla="*/ 1407381 w 1614115"/>
                <a:gd name="connsiteY1" fmla="*/ 0 h 652007"/>
                <a:gd name="connsiteX2" fmla="*/ 1614115 w 1614115"/>
                <a:gd name="connsiteY2" fmla="*/ 349858 h 652007"/>
                <a:gd name="connsiteX3" fmla="*/ 1407381 w 1614115"/>
                <a:gd name="connsiteY3" fmla="*/ 652007 h 652007"/>
                <a:gd name="connsiteX4" fmla="*/ 7952 w 1614115"/>
                <a:gd name="connsiteY4" fmla="*/ 652007 h 652007"/>
                <a:gd name="connsiteX5" fmla="*/ 0 w 1614115"/>
                <a:gd name="connsiteY5" fmla="*/ 0 h 65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4115" h="652007">
                  <a:moveTo>
                    <a:pt x="0" y="0"/>
                  </a:moveTo>
                  <a:lnTo>
                    <a:pt x="1407381" y="0"/>
                  </a:lnTo>
                  <a:lnTo>
                    <a:pt x="1614115" y="349858"/>
                  </a:lnTo>
                  <a:lnTo>
                    <a:pt x="1407381" y="652007"/>
                  </a:lnTo>
                  <a:lnTo>
                    <a:pt x="7952" y="652007"/>
                  </a:lnTo>
                  <a:cubicBezTo>
                    <a:pt x="5301" y="434671"/>
                    <a:pt x="2651" y="217336"/>
                    <a:pt x="0" y="0"/>
                  </a:cubicBezTo>
                  <a:close/>
                </a:path>
              </a:pathLst>
            </a:cu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marL="0" lvl="0" indent="0">
                <a:buFont typeface="Open Sans" panose="020B0606030504020204" pitchFamily="34" charset="0"/>
                <a:buNone/>
              </a:pPr>
              <a:r>
                <a:rPr lang="en-US" sz="2200" b="1" dirty="0">
                  <a:latin typeface="Calibri" panose="020F0502020204030204" pitchFamily="34" charset="0"/>
                  <a:ea typeface="Open Sans" panose="020B0606030504020204" pitchFamily="34" charset="0"/>
                  <a:cs typeface="Calibri" panose="020F0502020204030204" pitchFamily="34" charset="0"/>
                </a:rPr>
                <a:t>Tab 2</a:t>
              </a:r>
            </a:p>
          </p:txBody>
        </p:sp>
        <p:sp>
          <p:nvSpPr>
            <p:cNvPr id="11" name="5-Tab 3">
              <a:extLst>
                <a:ext uri="{FF2B5EF4-FFF2-40B4-BE49-F238E27FC236}">
                  <a16:creationId xmlns:a16="http://schemas.microsoft.com/office/drawing/2014/main" id="{6F0A9174-F355-47E4-BD1B-A125F8185C00}"/>
                </a:ext>
              </a:extLst>
            </p:cNvPr>
            <p:cNvSpPr/>
            <p:nvPr userDrawn="1"/>
          </p:nvSpPr>
          <p:spPr>
            <a:xfrm>
              <a:off x="4330525" y="3276507"/>
              <a:ext cx="2152153" cy="868680"/>
            </a:xfrm>
            <a:custGeom>
              <a:avLst/>
              <a:gdLst>
                <a:gd name="connsiteX0" fmla="*/ 0 w 1614115"/>
                <a:gd name="connsiteY0" fmla="*/ 0 h 652007"/>
                <a:gd name="connsiteX1" fmla="*/ 1407381 w 1614115"/>
                <a:gd name="connsiteY1" fmla="*/ 0 h 652007"/>
                <a:gd name="connsiteX2" fmla="*/ 1614115 w 1614115"/>
                <a:gd name="connsiteY2" fmla="*/ 349858 h 652007"/>
                <a:gd name="connsiteX3" fmla="*/ 1407381 w 1614115"/>
                <a:gd name="connsiteY3" fmla="*/ 652007 h 652007"/>
                <a:gd name="connsiteX4" fmla="*/ 7952 w 1614115"/>
                <a:gd name="connsiteY4" fmla="*/ 652007 h 652007"/>
                <a:gd name="connsiteX5" fmla="*/ 0 w 1614115"/>
                <a:gd name="connsiteY5" fmla="*/ 0 h 65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4115" h="652007">
                  <a:moveTo>
                    <a:pt x="0" y="0"/>
                  </a:moveTo>
                  <a:lnTo>
                    <a:pt x="1407381" y="0"/>
                  </a:lnTo>
                  <a:lnTo>
                    <a:pt x="1614115" y="349858"/>
                  </a:lnTo>
                  <a:lnTo>
                    <a:pt x="1407381" y="652007"/>
                  </a:lnTo>
                  <a:lnTo>
                    <a:pt x="7952" y="652007"/>
                  </a:lnTo>
                  <a:cubicBezTo>
                    <a:pt x="5301" y="434671"/>
                    <a:pt x="2651" y="217336"/>
                    <a:pt x="0" y="0"/>
                  </a:cubicBezTo>
                  <a:close/>
                </a:path>
              </a:pathLst>
            </a:cu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marL="0" lvl="0" indent="0">
                <a:buFont typeface="Open Sans" panose="020B0606030504020204" pitchFamily="34" charset="0"/>
                <a:buNone/>
              </a:pPr>
              <a:r>
                <a:rPr lang="en-US" sz="2200" b="1" dirty="0">
                  <a:latin typeface="Calibri" panose="020F0502020204030204" pitchFamily="34" charset="0"/>
                  <a:ea typeface="Open Sans" panose="020B0606030504020204" pitchFamily="34" charset="0"/>
                  <a:cs typeface="Calibri" panose="020F0502020204030204" pitchFamily="34" charset="0"/>
                </a:rPr>
                <a:t>Tab 3</a:t>
              </a:r>
            </a:p>
          </p:txBody>
        </p:sp>
        <p:sp>
          <p:nvSpPr>
            <p:cNvPr id="12" name="5-Tab 4">
              <a:extLst>
                <a:ext uri="{FF2B5EF4-FFF2-40B4-BE49-F238E27FC236}">
                  <a16:creationId xmlns:a16="http://schemas.microsoft.com/office/drawing/2014/main" id="{75964B35-D356-45A8-8A07-B995F47CE3D9}"/>
                </a:ext>
              </a:extLst>
            </p:cNvPr>
            <p:cNvSpPr/>
            <p:nvPr userDrawn="1"/>
          </p:nvSpPr>
          <p:spPr>
            <a:xfrm>
              <a:off x="4330524" y="4250345"/>
              <a:ext cx="2152153" cy="868680"/>
            </a:xfrm>
            <a:custGeom>
              <a:avLst/>
              <a:gdLst>
                <a:gd name="connsiteX0" fmla="*/ 0 w 1614115"/>
                <a:gd name="connsiteY0" fmla="*/ 0 h 652007"/>
                <a:gd name="connsiteX1" fmla="*/ 1407381 w 1614115"/>
                <a:gd name="connsiteY1" fmla="*/ 0 h 652007"/>
                <a:gd name="connsiteX2" fmla="*/ 1614115 w 1614115"/>
                <a:gd name="connsiteY2" fmla="*/ 349858 h 652007"/>
                <a:gd name="connsiteX3" fmla="*/ 1407381 w 1614115"/>
                <a:gd name="connsiteY3" fmla="*/ 652007 h 652007"/>
                <a:gd name="connsiteX4" fmla="*/ 7952 w 1614115"/>
                <a:gd name="connsiteY4" fmla="*/ 652007 h 652007"/>
                <a:gd name="connsiteX5" fmla="*/ 0 w 1614115"/>
                <a:gd name="connsiteY5" fmla="*/ 0 h 65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4115" h="652007">
                  <a:moveTo>
                    <a:pt x="0" y="0"/>
                  </a:moveTo>
                  <a:lnTo>
                    <a:pt x="1407381" y="0"/>
                  </a:lnTo>
                  <a:lnTo>
                    <a:pt x="1614115" y="349858"/>
                  </a:lnTo>
                  <a:lnTo>
                    <a:pt x="1407381" y="652007"/>
                  </a:lnTo>
                  <a:lnTo>
                    <a:pt x="7952" y="652007"/>
                  </a:lnTo>
                  <a:cubicBezTo>
                    <a:pt x="5301" y="434671"/>
                    <a:pt x="2651" y="217336"/>
                    <a:pt x="0" y="0"/>
                  </a:cubicBezTo>
                  <a:close/>
                </a:path>
              </a:pathLst>
            </a:cu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marL="0" lvl="0" indent="0">
                <a:buFont typeface="Open Sans" panose="020B0606030504020204" pitchFamily="34" charset="0"/>
                <a:buNone/>
              </a:pPr>
              <a:r>
                <a:rPr lang="en-US" sz="2200" b="1" dirty="0">
                  <a:latin typeface="Calibri" panose="020F0502020204030204" pitchFamily="34" charset="0"/>
                  <a:ea typeface="Open Sans" panose="020B0606030504020204" pitchFamily="34" charset="0"/>
                  <a:cs typeface="Calibri" panose="020F0502020204030204" pitchFamily="34" charset="0"/>
                </a:rPr>
                <a:t>Tab 4</a:t>
              </a:r>
            </a:p>
          </p:txBody>
        </p:sp>
        <p:sp>
          <p:nvSpPr>
            <p:cNvPr id="13" name="5-Tab 5">
              <a:extLst>
                <a:ext uri="{FF2B5EF4-FFF2-40B4-BE49-F238E27FC236}">
                  <a16:creationId xmlns:a16="http://schemas.microsoft.com/office/drawing/2014/main" id="{9933F8FE-3EB1-40F5-957E-432115E1910E}"/>
                </a:ext>
              </a:extLst>
            </p:cNvPr>
            <p:cNvSpPr/>
            <p:nvPr userDrawn="1"/>
          </p:nvSpPr>
          <p:spPr>
            <a:xfrm>
              <a:off x="4330523" y="5223730"/>
              <a:ext cx="2152153" cy="868680"/>
            </a:xfrm>
            <a:custGeom>
              <a:avLst/>
              <a:gdLst>
                <a:gd name="connsiteX0" fmla="*/ 0 w 1614115"/>
                <a:gd name="connsiteY0" fmla="*/ 0 h 652007"/>
                <a:gd name="connsiteX1" fmla="*/ 1407381 w 1614115"/>
                <a:gd name="connsiteY1" fmla="*/ 0 h 652007"/>
                <a:gd name="connsiteX2" fmla="*/ 1614115 w 1614115"/>
                <a:gd name="connsiteY2" fmla="*/ 349858 h 652007"/>
                <a:gd name="connsiteX3" fmla="*/ 1407381 w 1614115"/>
                <a:gd name="connsiteY3" fmla="*/ 652007 h 652007"/>
                <a:gd name="connsiteX4" fmla="*/ 7952 w 1614115"/>
                <a:gd name="connsiteY4" fmla="*/ 652007 h 652007"/>
                <a:gd name="connsiteX5" fmla="*/ 0 w 1614115"/>
                <a:gd name="connsiteY5" fmla="*/ 0 h 65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4115" h="652007">
                  <a:moveTo>
                    <a:pt x="0" y="0"/>
                  </a:moveTo>
                  <a:lnTo>
                    <a:pt x="1407381" y="0"/>
                  </a:lnTo>
                  <a:lnTo>
                    <a:pt x="1614115" y="349858"/>
                  </a:lnTo>
                  <a:lnTo>
                    <a:pt x="1407381" y="652007"/>
                  </a:lnTo>
                  <a:lnTo>
                    <a:pt x="7952" y="652007"/>
                  </a:lnTo>
                  <a:cubicBezTo>
                    <a:pt x="5301" y="434671"/>
                    <a:pt x="2651" y="217336"/>
                    <a:pt x="0" y="0"/>
                  </a:cubicBezTo>
                  <a:close/>
                </a:path>
              </a:pathLst>
            </a:cu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marL="0" lvl="0" indent="0">
                <a:buFont typeface="Open Sans" panose="020B0606030504020204" pitchFamily="34" charset="0"/>
                <a:buNone/>
              </a:pPr>
              <a:r>
                <a:rPr lang="en-US" sz="2200" b="1" dirty="0">
                  <a:latin typeface="Calibri" panose="020F0502020204030204" pitchFamily="34" charset="0"/>
                  <a:ea typeface="Open Sans" panose="020B0606030504020204" pitchFamily="34" charset="0"/>
                  <a:cs typeface="Calibri" panose="020F0502020204030204" pitchFamily="34" charset="0"/>
                </a:rPr>
                <a:t>Tab 5</a:t>
              </a:r>
            </a:p>
          </p:txBody>
        </p:sp>
      </p:grpSp>
      <p:grpSp>
        <p:nvGrpSpPr>
          <p:cNvPr id="25" name="4-Tabs">
            <a:extLst>
              <a:ext uri="{FF2B5EF4-FFF2-40B4-BE49-F238E27FC236}">
                <a16:creationId xmlns:a16="http://schemas.microsoft.com/office/drawing/2014/main" id="{A63AF3C5-B553-4E21-A634-745C1647CEB2}"/>
              </a:ext>
            </a:extLst>
          </p:cNvPr>
          <p:cNvGrpSpPr/>
          <p:nvPr userDrawn="1"/>
        </p:nvGrpSpPr>
        <p:grpSpPr>
          <a:xfrm>
            <a:off x="0" y="1327168"/>
            <a:ext cx="3844477" cy="4765241"/>
            <a:chOff x="4330524" y="1327169"/>
            <a:chExt cx="3844477" cy="3791856"/>
          </a:xfrm>
        </p:grpSpPr>
        <p:sp>
          <p:nvSpPr>
            <p:cNvPr id="26" name="Freeform: Shape 1">
              <a:extLst>
                <a:ext uri="{FF2B5EF4-FFF2-40B4-BE49-F238E27FC236}">
                  <a16:creationId xmlns:a16="http://schemas.microsoft.com/office/drawing/2014/main" id="{6E1488FC-4ED4-4D59-BE6A-C51252B6406D}"/>
                </a:ext>
              </a:extLst>
            </p:cNvPr>
            <p:cNvSpPr/>
            <p:nvPr userDrawn="1"/>
          </p:nvSpPr>
          <p:spPr>
            <a:xfrm>
              <a:off x="6022848" y="1327169"/>
              <a:ext cx="2152153" cy="868680"/>
            </a:xfrm>
            <a:custGeom>
              <a:avLst/>
              <a:gdLst>
                <a:gd name="connsiteX0" fmla="*/ 0 w 1614115"/>
                <a:gd name="connsiteY0" fmla="*/ 0 h 652007"/>
                <a:gd name="connsiteX1" fmla="*/ 1407381 w 1614115"/>
                <a:gd name="connsiteY1" fmla="*/ 0 h 652007"/>
                <a:gd name="connsiteX2" fmla="*/ 1614115 w 1614115"/>
                <a:gd name="connsiteY2" fmla="*/ 349858 h 652007"/>
                <a:gd name="connsiteX3" fmla="*/ 1407381 w 1614115"/>
                <a:gd name="connsiteY3" fmla="*/ 652007 h 652007"/>
                <a:gd name="connsiteX4" fmla="*/ 7952 w 1614115"/>
                <a:gd name="connsiteY4" fmla="*/ 652007 h 652007"/>
                <a:gd name="connsiteX5" fmla="*/ 0 w 1614115"/>
                <a:gd name="connsiteY5" fmla="*/ 0 h 65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4115" h="652007">
                  <a:moveTo>
                    <a:pt x="0" y="0"/>
                  </a:moveTo>
                  <a:lnTo>
                    <a:pt x="1407381" y="0"/>
                  </a:lnTo>
                  <a:lnTo>
                    <a:pt x="1614115" y="349858"/>
                  </a:lnTo>
                  <a:lnTo>
                    <a:pt x="1407381" y="652007"/>
                  </a:lnTo>
                  <a:lnTo>
                    <a:pt x="7952" y="652007"/>
                  </a:lnTo>
                  <a:cubicBezTo>
                    <a:pt x="5301" y="434671"/>
                    <a:pt x="2651" y="217336"/>
                    <a:pt x="0" y="0"/>
                  </a:cubicBezTo>
                  <a:close/>
                </a:path>
              </a:pathLst>
            </a:cu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6" dirty="0"/>
            </a:p>
          </p:txBody>
        </p:sp>
        <p:sp>
          <p:nvSpPr>
            <p:cNvPr id="27" name="4-Tab 1">
              <a:extLst>
                <a:ext uri="{FF2B5EF4-FFF2-40B4-BE49-F238E27FC236}">
                  <a16:creationId xmlns:a16="http://schemas.microsoft.com/office/drawing/2014/main" id="{DAD730A3-F0B9-44C7-9892-D22D34018720}"/>
                </a:ext>
              </a:extLst>
            </p:cNvPr>
            <p:cNvSpPr/>
            <p:nvPr userDrawn="1"/>
          </p:nvSpPr>
          <p:spPr>
            <a:xfrm>
              <a:off x="4330525" y="1327169"/>
              <a:ext cx="2152153" cy="868680"/>
            </a:xfrm>
            <a:custGeom>
              <a:avLst/>
              <a:gdLst>
                <a:gd name="connsiteX0" fmla="*/ 0 w 1614115"/>
                <a:gd name="connsiteY0" fmla="*/ 0 h 652007"/>
                <a:gd name="connsiteX1" fmla="*/ 1407381 w 1614115"/>
                <a:gd name="connsiteY1" fmla="*/ 0 h 652007"/>
                <a:gd name="connsiteX2" fmla="*/ 1614115 w 1614115"/>
                <a:gd name="connsiteY2" fmla="*/ 349858 h 652007"/>
                <a:gd name="connsiteX3" fmla="*/ 1407381 w 1614115"/>
                <a:gd name="connsiteY3" fmla="*/ 652007 h 652007"/>
                <a:gd name="connsiteX4" fmla="*/ 7952 w 1614115"/>
                <a:gd name="connsiteY4" fmla="*/ 652007 h 652007"/>
                <a:gd name="connsiteX5" fmla="*/ 0 w 1614115"/>
                <a:gd name="connsiteY5" fmla="*/ 0 h 65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4115" h="652007">
                  <a:moveTo>
                    <a:pt x="0" y="0"/>
                  </a:moveTo>
                  <a:lnTo>
                    <a:pt x="1407381" y="0"/>
                  </a:lnTo>
                  <a:lnTo>
                    <a:pt x="1614115" y="349858"/>
                  </a:lnTo>
                  <a:lnTo>
                    <a:pt x="1407381" y="652007"/>
                  </a:lnTo>
                  <a:lnTo>
                    <a:pt x="7952" y="652007"/>
                  </a:lnTo>
                  <a:cubicBezTo>
                    <a:pt x="5301" y="434671"/>
                    <a:pt x="2651" y="217336"/>
                    <a:pt x="0" y="0"/>
                  </a:cubicBezTo>
                  <a:close/>
                </a:path>
              </a:pathLst>
            </a:cu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marL="0" lvl="0" indent="0">
                <a:buFont typeface="Open Sans" panose="020B0606030504020204" pitchFamily="34" charset="0"/>
                <a:buNone/>
              </a:pPr>
              <a:r>
                <a:rPr lang="en-US" sz="2200" b="1" dirty="0">
                  <a:latin typeface="Calibri" panose="020F0502020204030204" pitchFamily="34" charset="0"/>
                  <a:ea typeface="Open Sans" panose="020B0606030504020204" pitchFamily="34" charset="0"/>
                  <a:cs typeface="Calibri" panose="020F0502020204030204" pitchFamily="34" charset="0"/>
                </a:rPr>
                <a:t>Tab 1</a:t>
              </a:r>
            </a:p>
          </p:txBody>
        </p:sp>
        <p:sp>
          <p:nvSpPr>
            <p:cNvPr id="28" name="4-Tab 2">
              <a:extLst>
                <a:ext uri="{FF2B5EF4-FFF2-40B4-BE49-F238E27FC236}">
                  <a16:creationId xmlns:a16="http://schemas.microsoft.com/office/drawing/2014/main" id="{B0A43A30-ABEF-4110-9820-8FDB016C7B05}"/>
                </a:ext>
              </a:extLst>
            </p:cNvPr>
            <p:cNvSpPr/>
            <p:nvPr userDrawn="1"/>
          </p:nvSpPr>
          <p:spPr>
            <a:xfrm>
              <a:off x="4330525" y="2302214"/>
              <a:ext cx="2152153" cy="868680"/>
            </a:xfrm>
            <a:custGeom>
              <a:avLst/>
              <a:gdLst>
                <a:gd name="connsiteX0" fmla="*/ 0 w 1614115"/>
                <a:gd name="connsiteY0" fmla="*/ 0 h 652007"/>
                <a:gd name="connsiteX1" fmla="*/ 1407381 w 1614115"/>
                <a:gd name="connsiteY1" fmla="*/ 0 h 652007"/>
                <a:gd name="connsiteX2" fmla="*/ 1614115 w 1614115"/>
                <a:gd name="connsiteY2" fmla="*/ 349858 h 652007"/>
                <a:gd name="connsiteX3" fmla="*/ 1407381 w 1614115"/>
                <a:gd name="connsiteY3" fmla="*/ 652007 h 652007"/>
                <a:gd name="connsiteX4" fmla="*/ 7952 w 1614115"/>
                <a:gd name="connsiteY4" fmla="*/ 652007 h 652007"/>
                <a:gd name="connsiteX5" fmla="*/ 0 w 1614115"/>
                <a:gd name="connsiteY5" fmla="*/ 0 h 65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4115" h="652007">
                  <a:moveTo>
                    <a:pt x="0" y="0"/>
                  </a:moveTo>
                  <a:lnTo>
                    <a:pt x="1407381" y="0"/>
                  </a:lnTo>
                  <a:lnTo>
                    <a:pt x="1614115" y="349858"/>
                  </a:lnTo>
                  <a:lnTo>
                    <a:pt x="1407381" y="652007"/>
                  </a:lnTo>
                  <a:lnTo>
                    <a:pt x="7952" y="652007"/>
                  </a:lnTo>
                  <a:cubicBezTo>
                    <a:pt x="5301" y="434671"/>
                    <a:pt x="2651" y="217336"/>
                    <a:pt x="0" y="0"/>
                  </a:cubicBezTo>
                  <a:close/>
                </a:path>
              </a:pathLst>
            </a:cu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marL="0" lvl="0" indent="0">
                <a:buFont typeface="Open Sans" panose="020B0606030504020204" pitchFamily="34" charset="0"/>
                <a:buNone/>
              </a:pPr>
              <a:r>
                <a:rPr lang="en-US" sz="2200" b="1" dirty="0">
                  <a:latin typeface="Calibri" panose="020F0502020204030204" pitchFamily="34" charset="0"/>
                  <a:ea typeface="Open Sans" panose="020B0606030504020204" pitchFamily="34" charset="0"/>
                  <a:cs typeface="Calibri" panose="020F0502020204030204" pitchFamily="34" charset="0"/>
                </a:rPr>
                <a:t>Tab 2</a:t>
              </a:r>
            </a:p>
          </p:txBody>
        </p:sp>
        <p:sp>
          <p:nvSpPr>
            <p:cNvPr id="29" name="4-Tab 3">
              <a:extLst>
                <a:ext uri="{FF2B5EF4-FFF2-40B4-BE49-F238E27FC236}">
                  <a16:creationId xmlns:a16="http://schemas.microsoft.com/office/drawing/2014/main" id="{D87B922E-1CF2-4917-867F-FD389247A3D8}"/>
                </a:ext>
              </a:extLst>
            </p:cNvPr>
            <p:cNvSpPr/>
            <p:nvPr userDrawn="1"/>
          </p:nvSpPr>
          <p:spPr>
            <a:xfrm>
              <a:off x="4330525" y="3276507"/>
              <a:ext cx="2152153" cy="868680"/>
            </a:xfrm>
            <a:custGeom>
              <a:avLst/>
              <a:gdLst>
                <a:gd name="connsiteX0" fmla="*/ 0 w 1614115"/>
                <a:gd name="connsiteY0" fmla="*/ 0 h 652007"/>
                <a:gd name="connsiteX1" fmla="*/ 1407381 w 1614115"/>
                <a:gd name="connsiteY1" fmla="*/ 0 h 652007"/>
                <a:gd name="connsiteX2" fmla="*/ 1614115 w 1614115"/>
                <a:gd name="connsiteY2" fmla="*/ 349858 h 652007"/>
                <a:gd name="connsiteX3" fmla="*/ 1407381 w 1614115"/>
                <a:gd name="connsiteY3" fmla="*/ 652007 h 652007"/>
                <a:gd name="connsiteX4" fmla="*/ 7952 w 1614115"/>
                <a:gd name="connsiteY4" fmla="*/ 652007 h 652007"/>
                <a:gd name="connsiteX5" fmla="*/ 0 w 1614115"/>
                <a:gd name="connsiteY5" fmla="*/ 0 h 65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4115" h="652007">
                  <a:moveTo>
                    <a:pt x="0" y="0"/>
                  </a:moveTo>
                  <a:lnTo>
                    <a:pt x="1407381" y="0"/>
                  </a:lnTo>
                  <a:lnTo>
                    <a:pt x="1614115" y="349858"/>
                  </a:lnTo>
                  <a:lnTo>
                    <a:pt x="1407381" y="652007"/>
                  </a:lnTo>
                  <a:lnTo>
                    <a:pt x="7952" y="652007"/>
                  </a:lnTo>
                  <a:cubicBezTo>
                    <a:pt x="5301" y="434671"/>
                    <a:pt x="2651" y="217336"/>
                    <a:pt x="0" y="0"/>
                  </a:cubicBezTo>
                  <a:close/>
                </a:path>
              </a:pathLst>
            </a:cu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marL="0" lvl="0" indent="0">
                <a:buFont typeface="Open Sans" panose="020B0606030504020204" pitchFamily="34" charset="0"/>
                <a:buNone/>
              </a:pPr>
              <a:r>
                <a:rPr lang="en-US" sz="2200" b="1" dirty="0">
                  <a:latin typeface="Calibri" panose="020F0502020204030204" pitchFamily="34" charset="0"/>
                  <a:ea typeface="Open Sans" panose="020B0606030504020204" pitchFamily="34" charset="0"/>
                  <a:cs typeface="Calibri" panose="020F0502020204030204" pitchFamily="34" charset="0"/>
                </a:rPr>
                <a:t>Tab 3</a:t>
              </a:r>
            </a:p>
          </p:txBody>
        </p:sp>
        <p:sp>
          <p:nvSpPr>
            <p:cNvPr id="30" name="4-Tab 4">
              <a:extLst>
                <a:ext uri="{FF2B5EF4-FFF2-40B4-BE49-F238E27FC236}">
                  <a16:creationId xmlns:a16="http://schemas.microsoft.com/office/drawing/2014/main" id="{D2C48AAB-F92C-4E93-AA58-83E3AD49B83E}"/>
                </a:ext>
              </a:extLst>
            </p:cNvPr>
            <p:cNvSpPr/>
            <p:nvPr userDrawn="1"/>
          </p:nvSpPr>
          <p:spPr>
            <a:xfrm>
              <a:off x="4330524" y="4250345"/>
              <a:ext cx="2152153" cy="868680"/>
            </a:xfrm>
            <a:custGeom>
              <a:avLst/>
              <a:gdLst>
                <a:gd name="connsiteX0" fmla="*/ 0 w 1614115"/>
                <a:gd name="connsiteY0" fmla="*/ 0 h 652007"/>
                <a:gd name="connsiteX1" fmla="*/ 1407381 w 1614115"/>
                <a:gd name="connsiteY1" fmla="*/ 0 h 652007"/>
                <a:gd name="connsiteX2" fmla="*/ 1614115 w 1614115"/>
                <a:gd name="connsiteY2" fmla="*/ 349858 h 652007"/>
                <a:gd name="connsiteX3" fmla="*/ 1407381 w 1614115"/>
                <a:gd name="connsiteY3" fmla="*/ 652007 h 652007"/>
                <a:gd name="connsiteX4" fmla="*/ 7952 w 1614115"/>
                <a:gd name="connsiteY4" fmla="*/ 652007 h 652007"/>
                <a:gd name="connsiteX5" fmla="*/ 0 w 1614115"/>
                <a:gd name="connsiteY5" fmla="*/ 0 h 65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4115" h="652007">
                  <a:moveTo>
                    <a:pt x="0" y="0"/>
                  </a:moveTo>
                  <a:lnTo>
                    <a:pt x="1407381" y="0"/>
                  </a:lnTo>
                  <a:lnTo>
                    <a:pt x="1614115" y="349858"/>
                  </a:lnTo>
                  <a:lnTo>
                    <a:pt x="1407381" y="652007"/>
                  </a:lnTo>
                  <a:lnTo>
                    <a:pt x="7952" y="652007"/>
                  </a:lnTo>
                  <a:cubicBezTo>
                    <a:pt x="5301" y="434671"/>
                    <a:pt x="2651" y="217336"/>
                    <a:pt x="0" y="0"/>
                  </a:cubicBezTo>
                  <a:close/>
                </a:path>
              </a:pathLst>
            </a:cu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marL="0" lvl="0" indent="0">
                <a:buFont typeface="Open Sans" panose="020B0606030504020204" pitchFamily="34" charset="0"/>
                <a:buNone/>
              </a:pPr>
              <a:r>
                <a:rPr lang="en-US" sz="2200" b="1" dirty="0">
                  <a:latin typeface="Calibri" panose="020F0502020204030204" pitchFamily="34" charset="0"/>
                  <a:ea typeface="Open Sans" panose="020B0606030504020204" pitchFamily="34" charset="0"/>
                  <a:cs typeface="Calibri" panose="020F0502020204030204" pitchFamily="34" charset="0"/>
                </a:rPr>
                <a:t>Tab 4</a:t>
              </a:r>
            </a:p>
          </p:txBody>
        </p:sp>
      </p:grpSp>
    </p:spTree>
    <p:custDataLst>
      <p:tags r:id="rId1"/>
    </p:custDataLst>
    <p:extLst>
      <p:ext uri="{BB962C8B-B14F-4D97-AF65-F5344CB8AC3E}">
        <p14:creationId xmlns:p14="http://schemas.microsoft.com/office/powerpoint/2010/main" val="25817322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ab Arrows 6, 7">
    <p:spTree>
      <p:nvGrpSpPr>
        <p:cNvPr id="1" name=""/>
        <p:cNvGrpSpPr/>
        <p:nvPr/>
      </p:nvGrpSpPr>
      <p:grpSpPr>
        <a:xfrm>
          <a:off x="0" y="0"/>
          <a:ext cx="0" cy="0"/>
          <a:chOff x="0" y="0"/>
          <a:chExt cx="0" cy="0"/>
        </a:xfrm>
      </p:grpSpPr>
      <p:grpSp>
        <p:nvGrpSpPr>
          <p:cNvPr id="3" name="6-Tabs">
            <a:extLst>
              <a:ext uri="{FF2B5EF4-FFF2-40B4-BE49-F238E27FC236}">
                <a16:creationId xmlns:a16="http://schemas.microsoft.com/office/drawing/2014/main" id="{E5AD57CB-9DCD-45C4-8DE1-6D576BE7171E}"/>
              </a:ext>
            </a:extLst>
          </p:cNvPr>
          <p:cNvGrpSpPr/>
          <p:nvPr userDrawn="1"/>
        </p:nvGrpSpPr>
        <p:grpSpPr>
          <a:xfrm>
            <a:off x="0" y="1327169"/>
            <a:ext cx="3844479" cy="4765241"/>
            <a:chOff x="4260375" y="1327169"/>
            <a:chExt cx="3844479" cy="5738626"/>
          </a:xfrm>
        </p:grpSpPr>
        <p:sp>
          <p:nvSpPr>
            <p:cNvPr id="4" name="Freeform: Shape 1">
              <a:extLst>
                <a:ext uri="{FF2B5EF4-FFF2-40B4-BE49-F238E27FC236}">
                  <a16:creationId xmlns:a16="http://schemas.microsoft.com/office/drawing/2014/main" id="{977FFC82-1F21-4F4E-A4FB-C728536755DA}"/>
                </a:ext>
              </a:extLst>
            </p:cNvPr>
            <p:cNvSpPr/>
            <p:nvPr userDrawn="1"/>
          </p:nvSpPr>
          <p:spPr>
            <a:xfrm>
              <a:off x="5952701" y="1327169"/>
              <a:ext cx="2152153" cy="868680"/>
            </a:xfrm>
            <a:custGeom>
              <a:avLst/>
              <a:gdLst>
                <a:gd name="connsiteX0" fmla="*/ 0 w 1614115"/>
                <a:gd name="connsiteY0" fmla="*/ 0 h 652007"/>
                <a:gd name="connsiteX1" fmla="*/ 1407381 w 1614115"/>
                <a:gd name="connsiteY1" fmla="*/ 0 h 652007"/>
                <a:gd name="connsiteX2" fmla="*/ 1614115 w 1614115"/>
                <a:gd name="connsiteY2" fmla="*/ 349858 h 652007"/>
                <a:gd name="connsiteX3" fmla="*/ 1407381 w 1614115"/>
                <a:gd name="connsiteY3" fmla="*/ 652007 h 652007"/>
                <a:gd name="connsiteX4" fmla="*/ 7952 w 1614115"/>
                <a:gd name="connsiteY4" fmla="*/ 652007 h 652007"/>
                <a:gd name="connsiteX5" fmla="*/ 0 w 1614115"/>
                <a:gd name="connsiteY5" fmla="*/ 0 h 65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4115" h="652007">
                  <a:moveTo>
                    <a:pt x="0" y="0"/>
                  </a:moveTo>
                  <a:lnTo>
                    <a:pt x="1407381" y="0"/>
                  </a:lnTo>
                  <a:lnTo>
                    <a:pt x="1614115" y="349858"/>
                  </a:lnTo>
                  <a:lnTo>
                    <a:pt x="1407381" y="652007"/>
                  </a:lnTo>
                  <a:lnTo>
                    <a:pt x="7952" y="652007"/>
                  </a:lnTo>
                  <a:cubicBezTo>
                    <a:pt x="5301" y="434671"/>
                    <a:pt x="2651" y="217336"/>
                    <a:pt x="0" y="0"/>
                  </a:cubicBezTo>
                  <a:close/>
                </a:path>
              </a:pathLst>
            </a:cu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6" dirty="0"/>
            </a:p>
          </p:txBody>
        </p:sp>
        <p:sp>
          <p:nvSpPr>
            <p:cNvPr id="5" name="6-Tab 1">
              <a:extLst>
                <a:ext uri="{FF2B5EF4-FFF2-40B4-BE49-F238E27FC236}">
                  <a16:creationId xmlns:a16="http://schemas.microsoft.com/office/drawing/2014/main" id="{8F4CA33A-1437-4554-A4F4-07359B4A3DCB}"/>
                </a:ext>
              </a:extLst>
            </p:cNvPr>
            <p:cNvSpPr/>
            <p:nvPr userDrawn="1"/>
          </p:nvSpPr>
          <p:spPr>
            <a:xfrm>
              <a:off x="4260378" y="1327169"/>
              <a:ext cx="2152153" cy="868680"/>
            </a:xfrm>
            <a:custGeom>
              <a:avLst/>
              <a:gdLst>
                <a:gd name="connsiteX0" fmla="*/ 0 w 1614115"/>
                <a:gd name="connsiteY0" fmla="*/ 0 h 652007"/>
                <a:gd name="connsiteX1" fmla="*/ 1407381 w 1614115"/>
                <a:gd name="connsiteY1" fmla="*/ 0 h 652007"/>
                <a:gd name="connsiteX2" fmla="*/ 1614115 w 1614115"/>
                <a:gd name="connsiteY2" fmla="*/ 349858 h 652007"/>
                <a:gd name="connsiteX3" fmla="*/ 1407381 w 1614115"/>
                <a:gd name="connsiteY3" fmla="*/ 652007 h 652007"/>
                <a:gd name="connsiteX4" fmla="*/ 7952 w 1614115"/>
                <a:gd name="connsiteY4" fmla="*/ 652007 h 652007"/>
                <a:gd name="connsiteX5" fmla="*/ 0 w 1614115"/>
                <a:gd name="connsiteY5" fmla="*/ 0 h 65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4115" h="652007">
                  <a:moveTo>
                    <a:pt x="0" y="0"/>
                  </a:moveTo>
                  <a:lnTo>
                    <a:pt x="1407381" y="0"/>
                  </a:lnTo>
                  <a:lnTo>
                    <a:pt x="1614115" y="349858"/>
                  </a:lnTo>
                  <a:lnTo>
                    <a:pt x="1407381" y="652007"/>
                  </a:lnTo>
                  <a:lnTo>
                    <a:pt x="7952" y="652007"/>
                  </a:lnTo>
                  <a:cubicBezTo>
                    <a:pt x="5301" y="434671"/>
                    <a:pt x="2651" y="217336"/>
                    <a:pt x="0" y="0"/>
                  </a:cubicBezTo>
                  <a:close/>
                </a:path>
              </a:pathLst>
            </a:cu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marL="0" lvl="0" indent="0">
                <a:buFont typeface="Open Sans" panose="020B0606030504020204" pitchFamily="34" charset="0"/>
                <a:buNone/>
              </a:pPr>
              <a:r>
                <a:rPr lang="en-US" sz="2200" b="1" dirty="0">
                  <a:latin typeface="Calibri" panose="020F0502020204030204" pitchFamily="34" charset="0"/>
                  <a:ea typeface="Open Sans" panose="020B0606030504020204" pitchFamily="34" charset="0"/>
                  <a:cs typeface="Calibri" panose="020F0502020204030204" pitchFamily="34" charset="0"/>
                </a:rPr>
                <a:t>Tab 1</a:t>
              </a:r>
            </a:p>
          </p:txBody>
        </p:sp>
        <p:sp>
          <p:nvSpPr>
            <p:cNvPr id="6" name="6-Tab 2">
              <a:extLst>
                <a:ext uri="{FF2B5EF4-FFF2-40B4-BE49-F238E27FC236}">
                  <a16:creationId xmlns:a16="http://schemas.microsoft.com/office/drawing/2014/main" id="{7541FAA5-37B5-4415-BBC9-6BB309C4EF18}"/>
                </a:ext>
              </a:extLst>
            </p:cNvPr>
            <p:cNvSpPr/>
            <p:nvPr userDrawn="1"/>
          </p:nvSpPr>
          <p:spPr>
            <a:xfrm>
              <a:off x="4260378" y="2302214"/>
              <a:ext cx="2152153" cy="868680"/>
            </a:xfrm>
            <a:custGeom>
              <a:avLst/>
              <a:gdLst>
                <a:gd name="connsiteX0" fmla="*/ 0 w 1614115"/>
                <a:gd name="connsiteY0" fmla="*/ 0 h 652007"/>
                <a:gd name="connsiteX1" fmla="*/ 1407381 w 1614115"/>
                <a:gd name="connsiteY1" fmla="*/ 0 h 652007"/>
                <a:gd name="connsiteX2" fmla="*/ 1614115 w 1614115"/>
                <a:gd name="connsiteY2" fmla="*/ 349858 h 652007"/>
                <a:gd name="connsiteX3" fmla="*/ 1407381 w 1614115"/>
                <a:gd name="connsiteY3" fmla="*/ 652007 h 652007"/>
                <a:gd name="connsiteX4" fmla="*/ 7952 w 1614115"/>
                <a:gd name="connsiteY4" fmla="*/ 652007 h 652007"/>
                <a:gd name="connsiteX5" fmla="*/ 0 w 1614115"/>
                <a:gd name="connsiteY5" fmla="*/ 0 h 65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4115" h="652007">
                  <a:moveTo>
                    <a:pt x="0" y="0"/>
                  </a:moveTo>
                  <a:lnTo>
                    <a:pt x="1407381" y="0"/>
                  </a:lnTo>
                  <a:lnTo>
                    <a:pt x="1614115" y="349858"/>
                  </a:lnTo>
                  <a:lnTo>
                    <a:pt x="1407381" y="652007"/>
                  </a:lnTo>
                  <a:lnTo>
                    <a:pt x="7952" y="652007"/>
                  </a:lnTo>
                  <a:cubicBezTo>
                    <a:pt x="5301" y="434671"/>
                    <a:pt x="2651" y="217336"/>
                    <a:pt x="0" y="0"/>
                  </a:cubicBezTo>
                  <a:close/>
                </a:path>
              </a:pathLst>
            </a:cu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marL="0" lvl="0" indent="0">
                <a:buFont typeface="Open Sans" panose="020B0606030504020204" pitchFamily="34" charset="0"/>
                <a:buNone/>
              </a:pPr>
              <a:r>
                <a:rPr lang="en-US" sz="2200" b="1" dirty="0">
                  <a:latin typeface="Calibri" panose="020F0502020204030204" pitchFamily="34" charset="0"/>
                  <a:ea typeface="Open Sans" panose="020B0606030504020204" pitchFamily="34" charset="0"/>
                  <a:cs typeface="Calibri" panose="020F0502020204030204" pitchFamily="34" charset="0"/>
                </a:rPr>
                <a:t>Tab 2</a:t>
              </a:r>
            </a:p>
          </p:txBody>
        </p:sp>
        <p:sp>
          <p:nvSpPr>
            <p:cNvPr id="7" name="6-Tab 3">
              <a:extLst>
                <a:ext uri="{FF2B5EF4-FFF2-40B4-BE49-F238E27FC236}">
                  <a16:creationId xmlns:a16="http://schemas.microsoft.com/office/drawing/2014/main" id="{6CF03CC0-6A0E-4D10-AB84-08B1B86A02ED}"/>
                </a:ext>
              </a:extLst>
            </p:cNvPr>
            <p:cNvSpPr/>
            <p:nvPr userDrawn="1"/>
          </p:nvSpPr>
          <p:spPr>
            <a:xfrm>
              <a:off x="4260378" y="3276507"/>
              <a:ext cx="2152153" cy="868680"/>
            </a:xfrm>
            <a:custGeom>
              <a:avLst/>
              <a:gdLst>
                <a:gd name="connsiteX0" fmla="*/ 0 w 1614115"/>
                <a:gd name="connsiteY0" fmla="*/ 0 h 652007"/>
                <a:gd name="connsiteX1" fmla="*/ 1407381 w 1614115"/>
                <a:gd name="connsiteY1" fmla="*/ 0 h 652007"/>
                <a:gd name="connsiteX2" fmla="*/ 1614115 w 1614115"/>
                <a:gd name="connsiteY2" fmla="*/ 349858 h 652007"/>
                <a:gd name="connsiteX3" fmla="*/ 1407381 w 1614115"/>
                <a:gd name="connsiteY3" fmla="*/ 652007 h 652007"/>
                <a:gd name="connsiteX4" fmla="*/ 7952 w 1614115"/>
                <a:gd name="connsiteY4" fmla="*/ 652007 h 652007"/>
                <a:gd name="connsiteX5" fmla="*/ 0 w 1614115"/>
                <a:gd name="connsiteY5" fmla="*/ 0 h 65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4115" h="652007">
                  <a:moveTo>
                    <a:pt x="0" y="0"/>
                  </a:moveTo>
                  <a:lnTo>
                    <a:pt x="1407381" y="0"/>
                  </a:lnTo>
                  <a:lnTo>
                    <a:pt x="1614115" y="349858"/>
                  </a:lnTo>
                  <a:lnTo>
                    <a:pt x="1407381" y="652007"/>
                  </a:lnTo>
                  <a:lnTo>
                    <a:pt x="7952" y="652007"/>
                  </a:lnTo>
                  <a:cubicBezTo>
                    <a:pt x="5301" y="434671"/>
                    <a:pt x="2651" y="217336"/>
                    <a:pt x="0" y="0"/>
                  </a:cubicBezTo>
                  <a:close/>
                </a:path>
              </a:pathLst>
            </a:cu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marL="0" lvl="0" indent="0">
                <a:buFont typeface="Open Sans" panose="020B0606030504020204" pitchFamily="34" charset="0"/>
                <a:buNone/>
              </a:pPr>
              <a:r>
                <a:rPr lang="en-US" sz="2200" b="1" dirty="0">
                  <a:latin typeface="Calibri" panose="020F0502020204030204" pitchFamily="34" charset="0"/>
                  <a:ea typeface="Open Sans" panose="020B0606030504020204" pitchFamily="34" charset="0"/>
                  <a:cs typeface="Calibri" panose="020F0502020204030204" pitchFamily="34" charset="0"/>
                </a:rPr>
                <a:t>Tab 3</a:t>
              </a:r>
            </a:p>
          </p:txBody>
        </p:sp>
        <p:sp>
          <p:nvSpPr>
            <p:cNvPr id="8" name="6-Tab 4">
              <a:extLst>
                <a:ext uri="{FF2B5EF4-FFF2-40B4-BE49-F238E27FC236}">
                  <a16:creationId xmlns:a16="http://schemas.microsoft.com/office/drawing/2014/main" id="{6DD425BF-AC11-4F33-A27B-838B4ECFD8DA}"/>
                </a:ext>
              </a:extLst>
            </p:cNvPr>
            <p:cNvSpPr/>
            <p:nvPr userDrawn="1"/>
          </p:nvSpPr>
          <p:spPr>
            <a:xfrm>
              <a:off x="4260377" y="4250345"/>
              <a:ext cx="2152153" cy="868680"/>
            </a:xfrm>
            <a:custGeom>
              <a:avLst/>
              <a:gdLst>
                <a:gd name="connsiteX0" fmla="*/ 0 w 1614115"/>
                <a:gd name="connsiteY0" fmla="*/ 0 h 652007"/>
                <a:gd name="connsiteX1" fmla="*/ 1407381 w 1614115"/>
                <a:gd name="connsiteY1" fmla="*/ 0 h 652007"/>
                <a:gd name="connsiteX2" fmla="*/ 1614115 w 1614115"/>
                <a:gd name="connsiteY2" fmla="*/ 349858 h 652007"/>
                <a:gd name="connsiteX3" fmla="*/ 1407381 w 1614115"/>
                <a:gd name="connsiteY3" fmla="*/ 652007 h 652007"/>
                <a:gd name="connsiteX4" fmla="*/ 7952 w 1614115"/>
                <a:gd name="connsiteY4" fmla="*/ 652007 h 652007"/>
                <a:gd name="connsiteX5" fmla="*/ 0 w 1614115"/>
                <a:gd name="connsiteY5" fmla="*/ 0 h 65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4115" h="652007">
                  <a:moveTo>
                    <a:pt x="0" y="0"/>
                  </a:moveTo>
                  <a:lnTo>
                    <a:pt x="1407381" y="0"/>
                  </a:lnTo>
                  <a:lnTo>
                    <a:pt x="1614115" y="349858"/>
                  </a:lnTo>
                  <a:lnTo>
                    <a:pt x="1407381" y="652007"/>
                  </a:lnTo>
                  <a:lnTo>
                    <a:pt x="7952" y="652007"/>
                  </a:lnTo>
                  <a:cubicBezTo>
                    <a:pt x="5301" y="434671"/>
                    <a:pt x="2651" y="217336"/>
                    <a:pt x="0" y="0"/>
                  </a:cubicBezTo>
                  <a:close/>
                </a:path>
              </a:pathLst>
            </a:cu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marL="0" lvl="0" indent="0">
                <a:buFont typeface="Open Sans" panose="020B0606030504020204" pitchFamily="34" charset="0"/>
                <a:buNone/>
              </a:pPr>
              <a:r>
                <a:rPr lang="en-US" sz="2200" b="1" dirty="0">
                  <a:latin typeface="Calibri" panose="020F0502020204030204" pitchFamily="34" charset="0"/>
                  <a:ea typeface="Open Sans" panose="020B0606030504020204" pitchFamily="34" charset="0"/>
                  <a:cs typeface="Calibri" panose="020F0502020204030204" pitchFamily="34" charset="0"/>
                </a:rPr>
                <a:t>Tab 4</a:t>
              </a:r>
            </a:p>
          </p:txBody>
        </p:sp>
        <p:sp>
          <p:nvSpPr>
            <p:cNvPr id="9" name="6-Tab 5">
              <a:extLst>
                <a:ext uri="{FF2B5EF4-FFF2-40B4-BE49-F238E27FC236}">
                  <a16:creationId xmlns:a16="http://schemas.microsoft.com/office/drawing/2014/main" id="{114FBC5C-0C34-419C-AAAA-2B18789D6A0E}"/>
                </a:ext>
              </a:extLst>
            </p:cNvPr>
            <p:cNvSpPr/>
            <p:nvPr userDrawn="1"/>
          </p:nvSpPr>
          <p:spPr>
            <a:xfrm>
              <a:off x="4260376" y="5223730"/>
              <a:ext cx="2152153" cy="868680"/>
            </a:xfrm>
            <a:custGeom>
              <a:avLst/>
              <a:gdLst>
                <a:gd name="connsiteX0" fmla="*/ 0 w 1614115"/>
                <a:gd name="connsiteY0" fmla="*/ 0 h 652007"/>
                <a:gd name="connsiteX1" fmla="*/ 1407381 w 1614115"/>
                <a:gd name="connsiteY1" fmla="*/ 0 h 652007"/>
                <a:gd name="connsiteX2" fmla="*/ 1614115 w 1614115"/>
                <a:gd name="connsiteY2" fmla="*/ 349858 h 652007"/>
                <a:gd name="connsiteX3" fmla="*/ 1407381 w 1614115"/>
                <a:gd name="connsiteY3" fmla="*/ 652007 h 652007"/>
                <a:gd name="connsiteX4" fmla="*/ 7952 w 1614115"/>
                <a:gd name="connsiteY4" fmla="*/ 652007 h 652007"/>
                <a:gd name="connsiteX5" fmla="*/ 0 w 1614115"/>
                <a:gd name="connsiteY5" fmla="*/ 0 h 65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4115" h="652007">
                  <a:moveTo>
                    <a:pt x="0" y="0"/>
                  </a:moveTo>
                  <a:lnTo>
                    <a:pt x="1407381" y="0"/>
                  </a:lnTo>
                  <a:lnTo>
                    <a:pt x="1614115" y="349858"/>
                  </a:lnTo>
                  <a:lnTo>
                    <a:pt x="1407381" y="652007"/>
                  </a:lnTo>
                  <a:lnTo>
                    <a:pt x="7952" y="652007"/>
                  </a:lnTo>
                  <a:cubicBezTo>
                    <a:pt x="5301" y="434671"/>
                    <a:pt x="2651" y="217336"/>
                    <a:pt x="0" y="0"/>
                  </a:cubicBezTo>
                  <a:close/>
                </a:path>
              </a:pathLst>
            </a:cu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marL="0" lvl="0" indent="0">
                <a:buFont typeface="Open Sans" panose="020B0606030504020204" pitchFamily="34" charset="0"/>
                <a:buNone/>
              </a:pPr>
              <a:r>
                <a:rPr lang="en-US" sz="2200" b="1" dirty="0">
                  <a:latin typeface="Calibri" panose="020F0502020204030204" pitchFamily="34" charset="0"/>
                  <a:ea typeface="Open Sans" panose="020B0606030504020204" pitchFamily="34" charset="0"/>
                  <a:cs typeface="Calibri" panose="020F0502020204030204" pitchFamily="34" charset="0"/>
                </a:rPr>
                <a:t>Tab 5</a:t>
              </a:r>
            </a:p>
          </p:txBody>
        </p:sp>
        <p:sp>
          <p:nvSpPr>
            <p:cNvPr id="10" name="6-Tab 6">
              <a:extLst>
                <a:ext uri="{FF2B5EF4-FFF2-40B4-BE49-F238E27FC236}">
                  <a16:creationId xmlns:a16="http://schemas.microsoft.com/office/drawing/2014/main" id="{E9F50B95-900F-4753-B0D5-A27593B93D7E}"/>
                </a:ext>
              </a:extLst>
            </p:cNvPr>
            <p:cNvSpPr/>
            <p:nvPr userDrawn="1"/>
          </p:nvSpPr>
          <p:spPr>
            <a:xfrm>
              <a:off x="4260375" y="6197115"/>
              <a:ext cx="2152153" cy="868680"/>
            </a:xfrm>
            <a:custGeom>
              <a:avLst/>
              <a:gdLst>
                <a:gd name="connsiteX0" fmla="*/ 0 w 1614115"/>
                <a:gd name="connsiteY0" fmla="*/ 0 h 652007"/>
                <a:gd name="connsiteX1" fmla="*/ 1407381 w 1614115"/>
                <a:gd name="connsiteY1" fmla="*/ 0 h 652007"/>
                <a:gd name="connsiteX2" fmla="*/ 1614115 w 1614115"/>
                <a:gd name="connsiteY2" fmla="*/ 349858 h 652007"/>
                <a:gd name="connsiteX3" fmla="*/ 1407381 w 1614115"/>
                <a:gd name="connsiteY3" fmla="*/ 652007 h 652007"/>
                <a:gd name="connsiteX4" fmla="*/ 7952 w 1614115"/>
                <a:gd name="connsiteY4" fmla="*/ 652007 h 652007"/>
                <a:gd name="connsiteX5" fmla="*/ 0 w 1614115"/>
                <a:gd name="connsiteY5" fmla="*/ 0 h 65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4115" h="652007">
                  <a:moveTo>
                    <a:pt x="0" y="0"/>
                  </a:moveTo>
                  <a:lnTo>
                    <a:pt x="1407381" y="0"/>
                  </a:lnTo>
                  <a:lnTo>
                    <a:pt x="1614115" y="349858"/>
                  </a:lnTo>
                  <a:lnTo>
                    <a:pt x="1407381" y="652007"/>
                  </a:lnTo>
                  <a:lnTo>
                    <a:pt x="7952" y="652007"/>
                  </a:lnTo>
                  <a:cubicBezTo>
                    <a:pt x="5301" y="434671"/>
                    <a:pt x="2651" y="217336"/>
                    <a:pt x="0" y="0"/>
                  </a:cubicBezTo>
                  <a:close/>
                </a:path>
              </a:pathLst>
            </a:cu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marL="0" lvl="0" indent="0">
                <a:buFont typeface="Open Sans" panose="020B0606030504020204" pitchFamily="34" charset="0"/>
                <a:buNone/>
              </a:pPr>
              <a:r>
                <a:rPr lang="en-US" sz="2200" b="1" dirty="0">
                  <a:latin typeface="Calibri" panose="020F0502020204030204" pitchFamily="34" charset="0"/>
                  <a:ea typeface="Open Sans" panose="020B0606030504020204" pitchFamily="34" charset="0"/>
                  <a:cs typeface="Calibri" panose="020F0502020204030204" pitchFamily="34" charset="0"/>
                </a:rPr>
                <a:t>Tab 6</a:t>
              </a:r>
            </a:p>
          </p:txBody>
        </p:sp>
      </p:grpSp>
      <p:grpSp>
        <p:nvGrpSpPr>
          <p:cNvPr id="20" name="7-Tabs">
            <a:extLst>
              <a:ext uri="{FF2B5EF4-FFF2-40B4-BE49-F238E27FC236}">
                <a16:creationId xmlns:a16="http://schemas.microsoft.com/office/drawing/2014/main" id="{1466B563-598E-4ED5-959F-D58B5346D65F}"/>
              </a:ext>
            </a:extLst>
          </p:cNvPr>
          <p:cNvGrpSpPr/>
          <p:nvPr userDrawn="1"/>
        </p:nvGrpSpPr>
        <p:grpSpPr>
          <a:xfrm>
            <a:off x="4314966" y="1327169"/>
            <a:ext cx="3844480" cy="4765241"/>
            <a:chOff x="4314966" y="1327169"/>
            <a:chExt cx="3844480" cy="5573520"/>
          </a:xfrm>
        </p:grpSpPr>
        <p:sp>
          <p:nvSpPr>
            <p:cNvPr id="12" name="Freeform: Shape 1">
              <a:extLst>
                <a:ext uri="{FF2B5EF4-FFF2-40B4-BE49-F238E27FC236}">
                  <a16:creationId xmlns:a16="http://schemas.microsoft.com/office/drawing/2014/main" id="{F15FC33E-6867-4ECA-A061-434754D22FE9}"/>
                </a:ext>
              </a:extLst>
            </p:cNvPr>
            <p:cNvSpPr/>
            <p:nvPr userDrawn="1"/>
          </p:nvSpPr>
          <p:spPr>
            <a:xfrm>
              <a:off x="6007293" y="1327169"/>
              <a:ext cx="2152153" cy="721335"/>
            </a:xfrm>
            <a:custGeom>
              <a:avLst/>
              <a:gdLst>
                <a:gd name="connsiteX0" fmla="*/ 0 w 1614115"/>
                <a:gd name="connsiteY0" fmla="*/ 0 h 652007"/>
                <a:gd name="connsiteX1" fmla="*/ 1407381 w 1614115"/>
                <a:gd name="connsiteY1" fmla="*/ 0 h 652007"/>
                <a:gd name="connsiteX2" fmla="*/ 1614115 w 1614115"/>
                <a:gd name="connsiteY2" fmla="*/ 349858 h 652007"/>
                <a:gd name="connsiteX3" fmla="*/ 1407381 w 1614115"/>
                <a:gd name="connsiteY3" fmla="*/ 652007 h 652007"/>
                <a:gd name="connsiteX4" fmla="*/ 7952 w 1614115"/>
                <a:gd name="connsiteY4" fmla="*/ 652007 h 652007"/>
                <a:gd name="connsiteX5" fmla="*/ 0 w 1614115"/>
                <a:gd name="connsiteY5" fmla="*/ 0 h 65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4115" h="652007">
                  <a:moveTo>
                    <a:pt x="0" y="0"/>
                  </a:moveTo>
                  <a:lnTo>
                    <a:pt x="1407381" y="0"/>
                  </a:lnTo>
                  <a:lnTo>
                    <a:pt x="1614115" y="349858"/>
                  </a:lnTo>
                  <a:lnTo>
                    <a:pt x="1407381" y="652007"/>
                  </a:lnTo>
                  <a:lnTo>
                    <a:pt x="7952" y="652007"/>
                  </a:lnTo>
                  <a:cubicBezTo>
                    <a:pt x="5301" y="434671"/>
                    <a:pt x="2651" y="217336"/>
                    <a:pt x="0" y="0"/>
                  </a:cubicBezTo>
                  <a:close/>
                </a:path>
              </a:pathLst>
            </a:cu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6" dirty="0"/>
            </a:p>
          </p:txBody>
        </p:sp>
        <p:sp>
          <p:nvSpPr>
            <p:cNvPr id="13" name="6-Tab 1">
              <a:extLst>
                <a:ext uri="{FF2B5EF4-FFF2-40B4-BE49-F238E27FC236}">
                  <a16:creationId xmlns:a16="http://schemas.microsoft.com/office/drawing/2014/main" id="{EA64F2B2-B956-44EC-BA03-19526167C99D}"/>
                </a:ext>
              </a:extLst>
            </p:cNvPr>
            <p:cNvSpPr/>
            <p:nvPr userDrawn="1"/>
          </p:nvSpPr>
          <p:spPr>
            <a:xfrm>
              <a:off x="4314970" y="1327169"/>
              <a:ext cx="2152153" cy="721335"/>
            </a:xfrm>
            <a:custGeom>
              <a:avLst/>
              <a:gdLst>
                <a:gd name="connsiteX0" fmla="*/ 0 w 1614115"/>
                <a:gd name="connsiteY0" fmla="*/ 0 h 652007"/>
                <a:gd name="connsiteX1" fmla="*/ 1407381 w 1614115"/>
                <a:gd name="connsiteY1" fmla="*/ 0 h 652007"/>
                <a:gd name="connsiteX2" fmla="*/ 1614115 w 1614115"/>
                <a:gd name="connsiteY2" fmla="*/ 349858 h 652007"/>
                <a:gd name="connsiteX3" fmla="*/ 1407381 w 1614115"/>
                <a:gd name="connsiteY3" fmla="*/ 652007 h 652007"/>
                <a:gd name="connsiteX4" fmla="*/ 7952 w 1614115"/>
                <a:gd name="connsiteY4" fmla="*/ 652007 h 652007"/>
                <a:gd name="connsiteX5" fmla="*/ 0 w 1614115"/>
                <a:gd name="connsiteY5" fmla="*/ 0 h 65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4115" h="652007">
                  <a:moveTo>
                    <a:pt x="0" y="0"/>
                  </a:moveTo>
                  <a:lnTo>
                    <a:pt x="1407381" y="0"/>
                  </a:lnTo>
                  <a:lnTo>
                    <a:pt x="1614115" y="349858"/>
                  </a:lnTo>
                  <a:lnTo>
                    <a:pt x="1407381" y="652007"/>
                  </a:lnTo>
                  <a:lnTo>
                    <a:pt x="7952" y="652007"/>
                  </a:lnTo>
                  <a:cubicBezTo>
                    <a:pt x="5301" y="434671"/>
                    <a:pt x="2651" y="217336"/>
                    <a:pt x="0" y="0"/>
                  </a:cubicBezTo>
                  <a:close/>
                </a:path>
              </a:pathLst>
            </a:cu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marL="0" lvl="0" indent="0">
                <a:buFont typeface="Open Sans" panose="020B0606030504020204" pitchFamily="34" charset="0"/>
                <a:buNone/>
              </a:pPr>
              <a:r>
                <a:rPr lang="en-US" sz="2200" b="1" dirty="0">
                  <a:latin typeface="Calibri" panose="020F0502020204030204" pitchFamily="34" charset="0"/>
                  <a:ea typeface="Open Sans" panose="020B0606030504020204" pitchFamily="34" charset="0"/>
                  <a:cs typeface="Calibri" panose="020F0502020204030204" pitchFamily="34" charset="0"/>
                </a:rPr>
                <a:t>Tab 1</a:t>
              </a:r>
            </a:p>
          </p:txBody>
        </p:sp>
        <p:sp>
          <p:nvSpPr>
            <p:cNvPr id="14" name="6-Tab 2">
              <a:extLst>
                <a:ext uri="{FF2B5EF4-FFF2-40B4-BE49-F238E27FC236}">
                  <a16:creationId xmlns:a16="http://schemas.microsoft.com/office/drawing/2014/main" id="{4206F6A2-89A6-46E5-8208-EDFD785750EE}"/>
                </a:ext>
              </a:extLst>
            </p:cNvPr>
            <p:cNvSpPr/>
            <p:nvPr userDrawn="1"/>
          </p:nvSpPr>
          <p:spPr>
            <a:xfrm>
              <a:off x="4314970" y="2136827"/>
              <a:ext cx="2152153" cy="721335"/>
            </a:xfrm>
            <a:custGeom>
              <a:avLst/>
              <a:gdLst>
                <a:gd name="connsiteX0" fmla="*/ 0 w 1614115"/>
                <a:gd name="connsiteY0" fmla="*/ 0 h 652007"/>
                <a:gd name="connsiteX1" fmla="*/ 1407381 w 1614115"/>
                <a:gd name="connsiteY1" fmla="*/ 0 h 652007"/>
                <a:gd name="connsiteX2" fmla="*/ 1614115 w 1614115"/>
                <a:gd name="connsiteY2" fmla="*/ 349858 h 652007"/>
                <a:gd name="connsiteX3" fmla="*/ 1407381 w 1614115"/>
                <a:gd name="connsiteY3" fmla="*/ 652007 h 652007"/>
                <a:gd name="connsiteX4" fmla="*/ 7952 w 1614115"/>
                <a:gd name="connsiteY4" fmla="*/ 652007 h 652007"/>
                <a:gd name="connsiteX5" fmla="*/ 0 w 1614115"/>
                <a:gd name="connsiteY5" fmla="*/ 0 h 65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4115" h="652007">
                  <a:moveTo>
                    <a:pt x="0" y="0"/>
                  </a:moveTo>
                  <a:lnTo>
                    <a:pt x="1407381" y="0"/>
                  </a:lnTo>
                  <a:lnTo>
                    <a:pt x="1614115" y="349858"/>
                  </a:lnTo>
                  <a:lnTo>
                    <a:pt x="1407381" y="652007"/>
                  </a:lnTo>
                  <a:lnTo>
                    <a:pt x="7952" y="652007"/>
                  </a:lnTo>
                  <a:cubicBezTo>
                    <a:pt x="5301" y="434671"/>
                    <a:pt x="2651" y="217336"/>
                    <a:pt x="0" y="0"/>
                  </a:cubicBezTo>
                  <a:close/>
                </a:path>
              </a:pathLst>
            </a:cu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marL="0" lvl="0" indent="0">
                <a:buFont typeface="Open Sans" panose="020B0606030504020204" pitchFamily="34" charset="0"/>
                <a:buNone/>
              </a:pPr>
              <a:r>
                <a:rPr lang="en-US" sz="2200" b="1" dirty="0">
                  <a:latin typeface="Calibri" panose="020F0502020204030204" pitchFamily="34" charset="0"/>
                  <a:ea typeface="Open Sans" panose="020B0606030504020204" pitchFamily="34" charset="0"/>
                  <a:cs typeface="Calibri" panose="020F0502020204030204" pitchFamily="34" charset="0"/>
                </a:rPr>
                <a:t>Tab 2</a:t>
              </a:r>
            </a:p>
          </p:txBody>
        </p:sp>
        <p:sp>
          <p:nvSpPr>
            <p:cNvPr id="15" name="6-Tab 3">
              <a:extLst>
                <a:ext uri="{FF2B5EF4-FFF2-40B4-BE49-F238E27FC236}">
                  <a16:creationId xmlns:a16="http://schemas.microsoft.com/office/drawing/2014/main" id="{281E93A0-D1BE-4361-A129-70068059481D}"/>
                </a:ext>
              </a:extLst>
            </p:cNvPr>
            <p:cNvSpPr/>
            <p:nvPr userDrawn="1"/>
          </p:nvSpPr>
          <p:spPr>
            <a:xfrm>
              <a:off x="4314970" y="2945861"/>
              <a:ext cx="2152153" cy="721335"/>
            </a:xfrm>
            <a:custGeom>
              <a:avLst/>
              <a:gdLst>
                <a:gd name="connsiteX0" fmla="*/ 0 w 1614115"/>
                <a:gd name="connsiteY0" fmla="*/ 0 h 652007"/>
                <a:gd name="connsiteX1" fmla="*/ 1407381 w 1614115"/>
                <a:gd name="connsiteY1" fmla="*/ 0 h 652007"/>
                <a:gd name="connsiteX2" fmla="*/ 1614115 w 1614115"/>
                <a:gd name="connsiteY2" fmla="*/ 349858 h 652007"/>
                <a:gd name="connsiteX3" fmla="*/ 1407381 w 1614115"/>
                <a:gd name="connsiteY3" fmla="*/ 652007 h 652007"/>
                <a:gd name="connsiteX4" fmla="*/ 7952 w 1614115"/>
                <a:gd name="connsiteY4" fmla="*/ 652007 h 652007"/>
                <a:gd name="connsiteX5" fmla="*/ 0 w 1614115"/>
                <a:gd name="connsiteY5" fmla="*/ 0 h 65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4115" h="652007">
                  <a:moveTo>
                    <a:pt x="0" y="0"/>
                  </a:moveTo>
                  <a:lnTo>
                    <a:pt x="1407381" y="0"/>
                  </a:lnTo>
                  <a:lnTo>
                    <a:pt x="1614115" y="349858"/>
                  </a:lnTo>
                  <a:lnTo>
                    <a:pt x="1407381" y="652007"/>
                  </a:lnTo>
                  <a:lnTo>
                    <a:pt x="7952" y="652007"/>
                  </a:lnTo>
                  <a:cubicBezTo>
                    <a:pt x="5301" y="434671"/>
                    <a:pt x="2651" y="217336"/>
                    <a:pt x="0" y="0"/>
                  </a:cubicBezTo>
                  <a:close/>
                </a:path>
              </a:pathLst>
            </a:cu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marL="0" lvl="0" indent="0">
                <a:buFont typeface="Open Sans" panose="020B0606030504020204" pitchFamily="34" charset="0"/>
                <a:buNone/>
              </a:pPr>
              <a:r>
                <a:rPr lang="en-US" sz="2200" b="1" dirty="0">
                  <a:latin typeface="Calibri" panose="020F0502020204030204" pitchFamily="34" charset="0"/>
                  <a:ea typeface="Open Sans" panose="020B0606030504020204" pitchFamily="34" charset="0"/>
                  <a:cs typeface="Calibri" panose="020F0502020204030204" pitchFamily="34" charset="0"/>
                </a:rPr>
                <a:t>Tab 3</a:t>
              </a:r>
            </a:p>
          </p:txBody>
        </p:sp>
        <p:sp>
          <p:nvSpPr>
            <p:cNvPr id="16" name="6-Tab 4">
              <a:extLst>
                <a:ext uri="{FF2B5EF4-FFF2-40B4-BE49-F238E27FC236}">
                  <a16:creationId xmlns:a16="http://schemas.microsoft.com/office/drawing/2014/main" id="{81A6DBDB-90AD-4EA7-A1D3-67A866A15248}"/>
                </a:ext>
              </a:extLst>
            </p:cNvPr>
            <p:cNvSpPr/>
            <p:nvPr userDrawn="1"/>
          </p:nvSpPr>
          <p:spPr>
            <a:xfrm>
              <a:off x="4314969" y="3754516"/>
              <a:ext cx="2152153" cy="721335"/>
            </a:xfrm>
            <a:custGeom>
              <a:avLst/>
              <a:gdLst>
                <a:gd name="connsiteX0" fmla="*/ 0 w 1614115"/>
                <a:gd name="connsiteY0" fmla="*/ 0 h 652007"/>
                <a:gd name="connsiteX1" fmla="*/ 1407381 w 1614115"/>
                <a:gd name="connsiteY1" fmla="*/ 0 h 652007"/>
                <a:gd name="connsiteX2" fmla="*/ 1614115 w 1614115"/>
                <a:gd name="connsiteY2" fmla="*/ 349858 h 652007"/>
                <a:gd name="connsiteX3" fmla="*/ 1407381 w 1614115"/>
                <a:gd name="connsiteY3" fmla="*/ 652007 h 652007"/>
                <a:gd name="connsiteX4" fmla="*/ 7952 w 1614115"/>
                <a:gd name="connsiteY4" fmla="*/ 652007 h 652007"/>
                <a:gd name="connsiteX5" fmla="*/ 0 w 1614115"/>
                <a:gd name="connsiteY5" fmla="*/ 0 h 65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4115" h="652007">
                  <a:moveTo>
                    <a:pt x="0" y="0"/>
                  </a:moveTo>
                  <a:lnTo>
                    <a:pt x="1407381" y="0"/>
                  </a:lnTo>
                  <a:lnTo>
                    <a:pt x="1614115" y="349858"/>
                  </a:lnTo>
                  <a:lnTo>
                    <a:pt x="1407381" y="652007"/>
                  </a:lnTo>
                  <a:lnTo>
                    <a:pt x="7952" y="652007"/>
                  </a:lnTo>
                  <a:cubicBezTo>
                    <a:pt x="5301" y="434671"/>
                    <a:pt x="2651" y="217336"/>
                    <a:pt x="0" y="0"/>
                  </a:cubicBezTo>
                  <a:close/>
                </a:path>
              </a:pathLst>
            </a:cu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marL="0" lvl="0" indent="0">
                <a:buFont typeface="Open Sans" panose="020B0606030504020204" pitchFamily="34" charset="0"/>
                <a:buNone/>
              </a:pPr>
              <a:r>
                <a:rPr lang="en-US" sz="2200" b="1" dirty="0">
                  <a:latin typeface="Calibri" panose="020F0502020204030204" pitchFamily="34" charset="0"/>
                  <a:ea typeface="Open Sans" panose="020B0606030504020204" pitchFamily="34" charset="0"/>
                  <a:cs typeface="Calibri" panose="020F0502020204030204" pitchFamily="34" charset="0"/>
                </a:rPr>
                <a:t>Tab 4</a:t>
              </a:r>
            </a:p>
          </p:txBody>
        </p:sp>
        <p:sp>
          <p:nvSpPr>
            <p:cNvPr id="17" name="6-Tab 5">
              <a:extLst>
                <a:ext uri="{FF2B5EF4-FFF2-40B4-BE49-F238E27FC236}">
                  <a16:creationId xmlns:a16="http://schemas.microsoft.com/office/drawing/2014/main" id="{A24CF06C-8886-4EEC-8D04-E62540FDBDB8}"/>
                </a:ext>
              </a:extLst>
            </p:cNvPr>
            <p:cNvSpPr/>
            <p:nvPr userDrawn="1"/>
          </p:nvSpPr>
          <p:spPr>
            <a:xfrm>
              <a:off x="4314968" y="4562796"/>
              <a:ext cx="2152153" cy="721335"/>
            </a:xfrm>
            <a:custGeom>
              <a:avLst/>
              <a:gdLst>
                <a:gd name="connsiteX0" fmla="*/ 0 w 1614115"/>
                <a:gd name="connsiteY0" fmla="*/ 0 h 652007"/>
                <a:gd name="connsiteX1" fmla="*/ 1407381 w 1614115"/>
                <a:gd name="connsiteY1" fmla="*/ 0 h 652007"/>
                <a:gd name="connsiteX2" fmla="*/ 1614115 w 1614115"/>
                <a:gd name="connsiteY2" fmla="*/ 349858 h 652007"/>
                <a:gd name="connsiteX3" fmla="*/ 1407381 w 1614115"/>
                <a:gd name="connsiteY3" fmla="*/ 652007 h 652007"/>
                <a:gd name="connsiteX4" fmla="*/ 7952 w 1614115"/>
                <a:gd name="connsiteY4" fmla="*/ 652007 h 652007"/>
                <a:gd name="connsiteX5" fmla="*/ 0 w 1614115"/>
                <a:gd name="connsiteY5" fmla="*/ 0 h 65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4115" h="652007">
                  <a:moveTo>
                    <a:pt x="0" y="0"/>
                  </a:moveTo>
                  <a:lnTo>
                    <a:pt x="1407381" y="0"/>
                  </a:lnTo>
                  <a:lnTo>
                    <a:pt x="1614115" y="349858"/>
                  </a:lnTo>
                  <a:lnTo>
                    <a:pt x="1407381" y="652007"/>
                  </a:lnTo>
                  <a:lnTo>
                    <a:pt x="7952" y="652007"/>
                  </a:lnTo>
                  <a:cubicBezTo>
                    <a:pt x="5301" y="434671"/>
                    <a:pt x="2651" y="217336"/>
                    <a:pt x="0" y="0"/>
                  </a:cubicBezTo>
                  <a:close/>
                </a:path>
              </a:pathLst>
            </a:cu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marL="0" lvl="0" indent="0">
                <a:buFont typeface="Open Sans" panose="020B0606030504020204" pitchFamily="34" charset="0"/>
                <a:buNone/>
              </a:pPr>
              <a:r>
                <a:rPr lang="en-US" sz="2200" b="1" dirty="0">
                  <a:latin typeface="Calibri" panose="020F0502020204030204" pitchFamily="34" charset="0"/>
                  <a:ea typeface="Open Sans" panose="020B0606030504020204" pitchFamily="34" charset="0"/>
                  <a:cs typeface="Calibri" panose="020F0502020204030204" pitchFamily="34" charset="0"/>
                </a:rPr>
                <a:t>Tab 5</a:t>
              </a:r>
            </a:p>
          </p:txBody>
        </p:sp>
        <p:sp>
          <p:nvSpPr>
            <p:cNvPr id="18" name="6-Tab 6">
              <a:extLst>
                <a:ext uri="{FF2B5EF4-FFF2-40B4-BE49-F238E27FC236}">
                  <a16:creationId xmlns:a16="http://schemas.microsoft.com/office/drawing/2014/main" id="{8FD3D4DB-8ADE-4092-88AD-F870C4D2B964}"/>
                </a:ext>
              </a:extLst>
            </p:cNvPr>
            <p:cNvSpPr/>
            <p:nvPr userDrawn="1"/>
          </p:nvSpPr>
          <p:spPr>
            <a:xfrm>
              <a:off x="4314967" y="5371075"/>
              <a:ext cx="2152153" cy="721335"/>
            </a:xfrm>
            <a:custGeom>
              <a:avLst/>
              <a:gdLst>
                <a:gd name="connsiteX0" fmla="*/ 0 w 1614115"/>
                <a:gd name="connsiteY0" fmla="*/ 0 h 652007"/>
                <a:gd name="connsiteX1" fmla="*/ 1407381 w 1614115"/>
                <a:gd name="connsiteY1" fmla="*/ 0 h 652007"/>
                <a:gd name="connsiteX2" fmla="*/ 1614115 w 1614115"/>
                <a:gd name="connsiteY2" fmla="*/ 349858 h 652007"/>
                <a:gd name="connsiteX3" fmla="*/ 1407381 w 1614115"/>
                <a:gd name="connsiteY3" fmla="*/ 652007 h 652007"/>
                <a:gd name="connsiteX4" fmla="*/ 7952 w 1614115"/>
                <a:gd name="connsiteY4" fmla="*/ 652007 h 652007"/>
                <a:gd name="connsiteX5" fmla="*/ 0 w 1614115"/>
                <a:gd name="connsiteY5" fmla="*/ 0 h 65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4115" h="652007">
                  <a:moveTo>
                    <a:pt x="0" y="0"/>
                  </a:moveTo>
                  <a:lnTo>
                    <a:pt x="1407381" y="0"/>
                  </a:lnTo>
                  <a:lnTo>
                    <a:pt x="1614115" y="349858"/>
                  </a:lnTo>
                  <a:lnTo>
                    <a:pt x="1407381" y="652007"/>
                  </a:lnTo>
                  <a:lnTo>
                    <a:pt x="7952" y="652007"/>
                  </a:lnTo>
                  <a:cubicBezTo>
                    <a:pt x="5301" y="434671"/>
                    <a:pt x="2651" y="217336"/>
                    <a:pt x="0" y="0"/>
                  </a:cubicBezTo>
                  <a:close/>
                </a:path>
              </a:pathLst>
            </a:cu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marL="0" lvl="0" indent="0">
                <a:buFont typeface="Open Sans" panose="020B0606030504020204" pitchFamily="34" charset="0"/>
                <a:buNone/>
              </a:pPr>
              <a:r>
                <a:rPr lang="en-US" sz="2200" b="1" dirty="0">
                  <a:latin typeface="Calibri" panose="020F0502020204030204" pitchFamily="34" charset="0"/>
                  <a:ea typeface="Open Sans" panose="020B0606030504020204" pitchFamily="34" charset="0"/>
                  <a:cs typeface="Calibri" panose="020F0502020204030204" pitchFamily="34" charset="0"/>
                </a:rPr>
                <a:t>Tab 6</a:t>
              </a:r>
            </a:p>
          </p:txBody>
        </p:sp>
        <p:sp>
          <p:nvSpPr>
            <p:cNvPr id="19" name="6-Tab 7">
              <a:extLst>
                <a:ext uri="{FF2B5EF4-FFF2-40B4-BE49-F238E27FC236}">
                  <a16:creationId xmlns:a16="http://schemas.microsoft.com/office/drawing/2014/main" id="{F5423842-ACC8-433C-B40B-53EF6FD75E8D}"/>
                </a:ext>
              </a:extLst>
            </p:cNvPr>
            <p:cNvSpPr/>
            <p:nvPr userDrawn="1"/>
          </p:nvSpPr>
          <p:spPr>
            <a:xfrm>
              <a:off x="4314966" y="6179354"/>
              <a:ext cx="2152153" cy="721335"/>
            </a:xfrm>
            <a:custGeom>
              <a:avLst/>
              <a:gdLst>
                <a:gd name="connsiteX0" fmla="*/ 0 w 1614115"/>
                <a:gd name="connsiteY0" fmla="*/ 0 h 652007"/>
                <a:gd name="connsiteX1" fmla="*/ 1407381 w 1614115"/>
                <a:gd name="connsiteY1" fmla="*/ 0 h 652007"/>
                <a:gd name="connsiteX2" fmla="*/ 1614115 w 1614115"/>
                <a:gd name="connsiteY2" fmla="*/ 349858 h 652007"/>
                <a:gd name="connsiteX3" fmla="*/ 1407381 w 1614115"/>
                <a:gd name="connsiteY3" fmla="*/ 652007 h 652007"/>
                <a:gd name="connsiteX4" fmla="*/ 7952 w 1614115"/>
                <a:gd name="connsiteY4" fmla="*/ 652007 h 652007"/>
                <a:gd name="connsiteX5" fmla="*/ 0 w 1614115"/>
                <a:gd name="connsiteY5" fmla="*/ 0 h 65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4115" h="652007">
                  <a:moveTo>
                    <a:pt x="0" y="0"/>
                  </a:moveTo>
                  <a:lnTo>
                    <a:pt x="1407381" y="0"/>
                  </a:lnTo>
                  <a:lnTo>
                    <a:pt x="1614115" y="349858"/>
                  </a:lnTo>
                  <a:lnTo>
                    <a:pt x="1407381" y="652007"/>
                  </a:lnTo>
                  <a:lnTo>
                    <a:pt x="7952" y="652007"/>
                  </a:lnTo>
                  <a:cubicBezTo>
                    <a:pt x="5301" y="434671"/>
                    <a:pt x="2651" y="217336"/>
                    <a:pt x="0" y="0"/>
                  </a:cubicBezTo>
                  <a:close/>
                </a:path>
              </a:pathLst>
            </a:cu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marL="0" lvl="0" indent="0">
                <a:buFont typeface="Open Sans" panose="020B0606030504020204" pitchFamily="34" charset="0"/>
                <a:buNone/>
              </a:pPr>
              <a:r>
                <a:rPr lang="en-US" sz="2200" b="1" dirty="0">
                  <a:latin typeface="Calibri" panose="020F0502020204030204" pitchFamily="34" charset="0"/>
                  <a:ea typeface="Open Sans" panose="020B0606030504020204" pitchFamily="34" charset="0"/>
                  <a:cs typeface="Calibri" panose="020F0502020204030204" pitchFamily="34" charset="0"/>
                </a:rPr>
                <a:t>Tab 7</a:t>
              </a:r>
            </a:p>
          </p:txBody>
        </p:sp>
      </p:grpSp>
    </p:spTree>
    <p:custDataLst>
      <p:tags r:id="rId1"/>
    </p:custDataLst>
    <p:extLst>
      <p:ext uri="{BB962C8B-B14F-4D97-AF65-F5344CB8AC3E}">
        <p14:creationId xmlns:p14="http://schemas.microsoft.com/office/powerpoint/2010/main" val="1021008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39B6CC04-6A80-4CFE-8002-4BC1BDD472F2}"/>
              </a:ext>
            </a:extLst>
          </p:cNvPr>
          <p:cNvSpPr/>
          <p:nvPr userDrawn="1"/>
        </p:nvSpPr>
        <p:spPr>
          <a:xfrm>
            <a:off x="0" y="758952"/>
            <a:ext cx="4723784" cy="6099048"/>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4" name="Picture Placeholder">
            <a:extLst>
              <a:ext uri="{FF2B5EF4-FFF2-40B4-BE49-F238E27FC236}">
                <a16:creationId xmlns:a16="http://schemas.microsoft.com/office/drawing/2014/main" id="{FA649E93-14A3-42B7-9C68-4C2CCDFD08A5}"/>
              </a:ext>
            </a:extLst>
          </p:cNvPr>
          <p:cNvSpPr>
            <a:spLocks noGrp="1"/>
          </p:cNvSpPr>
          <p:nvPr>
            <p:ph type="pic" idx="1"/>
          </p:nvPr>
        </p:nvSpPr>
        <p:spPr>
          <a:xfrm>
            <a:off x="4724400" y="723900"/>
            <a:ext cx="4419600" cy="6134100"/>
          </a:xfrm>
          <a:prstGeom prst="rect">
            <a:avLst/>
          </a:prstGeom>
          <a:solidFill>
            <a:schemeClr val="accent4">
              <a:lumMod val="20000"/>
              <a:lumOff val="80000"/>
            </a:schemeClr>
          </a:solidFill>
        </p:spPr>
        <p:txBody>
          <a:bodyPr anchor="ctr"/>
          <a:lstStyle>
            <a:lvl1pPr marL="0" indent="0" algn="ctr">
              <a:buNone/>
              <a:defRPr sz="1599">
                <a:latin typeface="Calibri" panose="020F0502020204030204" pitchFamily="34" charset="0"/>
                <a:cs typeface="Calibri" panose="020F0502020204030204" pitchFamily="34" charset="0"/>
              </a:defRPr>
            </a:lvl1pPr>
            <a:lvl2pPr marL="456777" indent="0">
              <a:buNone/>
              <a:defRPr sz="2797"/>
            </a:lvl2pPr>
            <a:lvl3pPr marL="913554" indent="0">
              <a:buNone/>
              <a:defRPr sz="2398"/>
            </a:lvl3pPr>
            <a:lvl4pPr marL="1370331" indent="0">
              <a:buNone/>
              <a:defRPr sz="1998"/>
            </a:lvl4pPr>
            <a:lvl5pPr marL="1827108" indent="0">
              <a:buNone/>
              <a:defRPr sz="1998"/>
            </a:lvl5pPr>
            <a:lvl6pPr marL="2283885" indent="0">
              <a:buNone/>
              <a:defRPr sz="1998"/>
            </a:lvl6pPr>
            <a:lvl7pPr marL="2740663" indent="0">
              <a:buNone/>
              <a:defRPr sz="1998"/>
            </a:lvl7pPr>
            <a:lvl8pPr marL="3197440" indent="0">
              <a:buNone/>
              <a:defRPr sz="1998"/>
            </a:lvl8pPr>
            <a:lvl9pPr marL="3654217" indent="0">
              <a:buNone/>
              <a:defRPr sz="1998"/>
            </a:lvl9pPr>
          </a:lstStyle>
          <a:p>
            <a:endParaRPr lang="en-US" dirty="0"/>
          </a:p>
        </p:txBody>
      </p:sp>
      <p:sp>
        <p:nvSpPr>
          <p:cNvPr id="6" name="Title">
            <a:extLst>
              <a:ext uri="{FF2B5EF4-FFF2-40B4-BE49-F238E27FC236}">
                <a16:creationId xmlns:a16="http://schemas.microsoft.com/office/drawing/2014/main" id="{2E9CAE8F-8B94-4F61-856E-8DB407F09506}"/>
              </a:ext>
            </a:extLst>
          </p:cNvPr>
          <p:cNvSpPr>
            <a:spLocks noGrp="1"/>
          </p:cNvSpPr>
          <p:nvPr>
            <p:ph type="title" hasCustomPrompt="1"/>
          </p:nvPr>
        </p:nvSpPr>
        <p:spPr>
          <a:xfrm>
            <a:off x="231498" y="340684"/>
            <a:ext cx="8912502" cy="383216"/>
          </a:xfrm>
          <a:prstGeom prst="rect">
            <a:avLst/>
          </a:prstGeom>
        </p:spPr>
        <p:txBody>
          <a:bodyPr anchor="ctr" anchorCtr="0">
            <a:noAutofit/>
          </a:bodyPr>
          <a:lstStyle>
            <a:lvl1pPr>
              <a:defRPr sz="2200" b="1">
                <a:latin typeface="Calibri" panose="020F0502020204030204" pitchFamily="34" charset="0"/>
                <a:ea typeface="Open Sans" panose="020B0606030504020204" pitchFamily="34" charset="0"/>
                <a:cs typeface="Calibri" panose="020F0502020204030204" pitchFamily="34" charset="0"/>
              </a:defRPr>
            </a:lvl1pPr>
          </a:lstStyle>
          <a:p>
            <a:r>
              <a:rPr lang="en-US" dirty="0"/>
              <a:t>Type in Screen Title</a:t>
            </a:r>
          </a:p>
        </p:txBody>
      </p:sp>
      <p:sp>
        <p:nvSpPr>
          <p:cNvPr id="7" name="Text Placeholder">
            <a:extLst>
              <a:ext uri="{FF2B5EF4-FFF2-40B4-BE49-F238E27FC236}">
                <a16:creationId xmlns:a16="http://schemas.microsoft.com/office/drawing/2014/main" id="{28134A5C-84F5-40FF-9FF7-C16A7E39EFFD}"/>
              </a:ext>
            </a:extLst>
          </p:cNvPr>
          <p:cNvSpPr>
            <a:spLocks noGrp="1"/>
          </p:cNvSpPr>
          <p:nvPr>
            <p:ph type="body" sz="quarter" idx="10"/>
          </p:nvPr>
        </p:nvSpPr>
        <p:spPr>
          <a:xfrm>
            <a:off x="231498" y="1289050"/>
            <a:ext cx="4099564" cy="5267412"/>
          </a:xfrm>
          <a:prstGeom prst="rect">
            <a:avLst/>
          </a:prstGeom>
          <a:ln>
            <a:noFill/>
          </a:ln>
        </p:spPr>
        <p:txBody>
          <a:bodyPr/>
          <a:lstStyle>
            <a:lvl1pPr marL="274320" indent="-158349">
              <a:lnSpc>
                <a:spcPts val="2500"/>
              </a:lnSpc>
              <a:spcBef>
                <a:spcPts val="1200"/>
              </a:spcBef>
              <a:spcAft>
                <a:spcPts val="0"/>
              </a:spcAft>
              <a:buFont typeface="Arial" panose="020B0604020202020204" pitchFamily="34" charset="0"/>
              <a:buChar char="•"/>
              <a:defRPr sz="2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457200" indent="-158349">
              <a:lnSpc>
                <a:spcPts val="2300"/>
              </a:lnSpc>
              <a:spcBef>
                <a:spcPts val="200"/>
              </a:spcBef>
              <a:spcAft>
                <a:spcPts val="200"/>
              </a:spcAft>
              <a:buFont typeface="Open Sans" panose="020B0606030504020204" pitchFamily="34" charset="0"/>
              <a:buChar char="—"/>
              <a:defRPr sz="2000">
                <a:solidFill>
                  <a:schemeClr val="bg1"/>
                </a:solidFill>
                <a:latin typeface="Calibri" panose="020F0502020204030204" pitchFamily="34" charset="0"/>
                <a:ea typeface="Open Sans" panose="020B0606030504020204" pitchFamily="34" charset="0"/>
                <a:cs typeface="Calibri" panose="020F0502020204030204" pitchFamily="34" charset="0"/>
              </a:defRPr>
            </a:lvl2pPr>
          </a:lstStyle>
          <a:p>
            <a:pPr lvl="0"/>
            <a:r>
              <a:rPr lang="en-US" dirty="0"/>
              <a:t>Edit Master text styles</a:t>
            </a:r>
          </a:p>
          <a:p>
            <a:pPr lvl="1"/>
            <a:r>
              <a:rPr lang="en-US" dirty="0"/>
              <a:t> Second level</a:t>
            </a:r>
          </a:p>
        </p:txBody>
      </p:sp>
    </p:spTree>
    <p:custDataLst>
      <p:tags r:id="rId1"/>
    </p:custDataLst>
    <p:extLst>
      <p:ext uri="{BB962C8B-B14F-4D97-AF65-F5344CB8AC3E}">
        <p14:creationId xmlns:p14="http://schemas.microsoft.com/office/powerpoint/2010/main" val="10166794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asted ART/Circle Tabs 3, 4">
    <p:spTree>
      <p:nvGrpSpPr>
        <p:cNvPr id="1" name=""/>
        <p:cNvGrpSpPr/>
        <p:nvPr/>
      </p:nvGrpSpPr>
      <p:grpSpPr>
        <a:xfrm>
          <a:off x="0" y="0"/>
          <a:ext cx="0" cy="0"/>
          <a:chOff x="0" y="0"/>
          <a:chExt cx="0" cy="0"/>
        </a:xfrm>
      </p:grpSpPr>
      <p:sp>
        <p:nvSpPr>
          <p:cNvPr id="20" name="Text Placeholder">
            <a:extLst>
              <a:ext uri="{FF2B5EF4-FFF2-40B4-BE49-F238E27FC236}">
                <a16:creationId xmlns:a16="http://schemas.microsoft.com/office/drawing/2014/main" id="{67D74619-8B50-4900-B413-EECE21D62A55}"/>
              </a:ext>
            </a:extLst>
          </p:cNvPr>
          <p:cNvSpPr>
            <a:spLocks noGrp="1"/>
          </p:cNvSpPr>
          <p:nvPr>
            <p:ph type="body" sz="quarter" idx="10" hasCustomPrompt="1"/>
          </p:nvPr>
        </p:nvSpPr>
        <p:spPr>
          <a:xfrm>
            <a:off x="787650" y="990616"/>
            <a:ext cx="2462543" cy="471613"/>
          </a:xfrm>
          <a:prstGeom prst="rect">
            <a:avLst/>
          </a:prstGeom>
        </p:spPr>
        <p:txBody>
          <a:bodyPr lIns="0" rIns="0"/>
          <a:lstStyle>
            <a:lvl1pPr marL="0" indent="0" algn="ctr">
              <a:lnSpc>
                <a:spcPts val="2500"/>
              </a:lnSpc>
              <a:spcBef>
                <a:spcPts val="1200"/>
              </a:spcBef>
              <a:spcAft>
                <a:spcPts val="0"/>
              </a:spcAft>
              <a:buFont typeface="Arial" panose="020B0604020202020204" pitchFamily="34" charset="0"/>
              <a:buNone/>
              <a:defRPr sz="2200" spc="-3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457200" indent="-158349">
              <a:lnSpc>
                <a:spcPts val="2300"/>
              </a:lnSpc>
              <a:spcBef>
                <a:spcPts val="200"/>
              </a:spcBef>
              <a:spcAft>
                <a:spcPts val="200"/>
              </a:spcAft>
              <a:buFont typeface="Open Sans" panose="020B0606030504020204" pitchFamily="34" charset="0"/>
              <a:buChar char="—"/>
              <a:defRPr sz="2000">
                <a:solidFill>
                  <a:schemeClr val="tx1"/>
                </a:solidFill>
                <a:latin typeface="Calibri" panose="020F0502020204030204" pitchFamily="34" charset="0"/>
                <a:ea typeface="Open Sans" panose="020B0606030504020204" pitchFamily="34" charset="0"/>
                <a:cs typeface="Calibri" panose="020F0502020204030204" pitchFamily="34" charset="0"/>
              </a:defRPr>
            </a:lvl2pPr>
          </a:lstStyle>
          <a:p>
            <a:pPr lvl="0"/>
            <a:r>
              <a:rPr lang="en-US" dirty="0"/>
              <a:t>_____________________</a:t>
            </a:r>
          </a:p>
        </p:txBody>
      </p:sp>
      <p:sp>
        <p:nvSpPr>
          <p:cNvPr id="2" name="TextBox 1">
            <a:extLst>
              <a:ext uri="{FF2B5EF4-FFF2-40B4-BE49-F238E27FC236}">
                <a16:creationId xmlns:a16="http://schemas.microsoft.com/office/drawing/2014/main" id="{00010FE7-D5EB-432E-95B9-876FE44E7740}"/>
              </a:ext>
            </a:extLst>
          </p:cNvPr>
          <p:cNvSpPr txBox="1"/>
          <p:nvPr userDrawn="1"/>
        </p:nvSpPr>
        <p:spPr>
          <a:xfrm>
            <a:off x="944315" y="1382316"/>
            <a:ext cx="2276585" cy="415498"/>
          </a:xfrm>
          <a:prstGeom prst="rect">
            <a:avLst/>
          </a:prstGeom>
          <a:noFill/>
        </p:spPr>
        <p:txBody>
          <a:bodyPr wrap="none" rtlCol="0">
            <a:spAutoFit/>
          </a:bodyPr>
          <a:lstStyle/>
          <a:p>
            <a:pPr algn="ctr"/>
            <a:r>
              <a:rPr lang="en-US" sz="1050" dirty="0"/>
              <a:t>Tightly kerned underline for KC</a:t>
            </a:r>
            <a:br>
              <a:rPr lang="en-US" sz="1050" dirty="0"/>
            </a:br>
            <a:r>
              <a:rPr lang="en-US" sz="1050" dirty="0"/>
              <a:t>(copy text and insert into KC question)</a:t>
            </a:r>
          </a:p>
        </p:txBody>
      </p:sp>
      <p:grpSp>
        <p:nvGrpSpPr>
          <p:cNvPr id="3" name="Group 2">
            <a:extLst>
              <a:ext uri="{FF2B5EF4-FFF2-40B4-BE49-F238E27FC236}">
                <a16:creationId xmlns:a16="http://schemas.microsoft.com/office/drawing/2014/main" id="{BF8EA850-3CD9-43BF-8EFE-27C5C294BE24}"/>
              </a:ext>
            </a:extLst>
          </p:cNvPr>
          <p:cNvGrpSpPr/>
          <p:nvPr userDrawn="1"/>
        </p:nvGrpSpPr>
        <p:grpSpPr>
          <a:xfrm>
            <a:off x="5246959" y="1891719"/>
            <a:ext cx="3336006" cy="101993"/>
            <a:chOff x="5246959" y="1466846"/>
            <a:chExt cx="3336006" cy="101993"/>
          </a:xfrm>
        </p:grpSpPr>
        <p:sp>
          <p:nvSpPr>
            <p:cNvPr id="21" name="Oval 1">
              <a:extLst>
                <a:ext uri="{FF2B5EF4-FFF2-40B4-BE49-F238E27FC236}">
                  <a16:creationId xmlns:a16="http://schemas.microsoft.com/office/drawing/2014/main" id="{57229DF2-C8F6-47B2-9E53-CAC920107C1E}"/>
                </a:ext>
              </a:extLst>
            </p:cNvPr>
            <p:cNvSpPr/>
            <p:nvPr userDrawn="1"/>
          </p:nvSpPr>
          <p:spPr>
            <a:xfrm>
              <a:off x="5246959" y="1471393"/>
              <a:ext cx="97536" cy="97446"/>
            </a:xfrm>
            <a:prstGeom prst="ellipse">
              <a:avLst/>
            </a:prstGeom>
            <a:solidFill>
              <a:srgbClr val="5A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6" dirty="0"/>
            </a:p>
          </p:txBody>
        </p:sp>
        <p:sp>
          <p:nvSpPr>
            <p:cNvPr id="22" name="Oval 2">
              <a:extLst>
                <a:ext uri="{FF2B5EF4-FFF2-40B4-BE49-F238E27FC236}">
                  <a16:creationId xmlns:a16="http://schemas.microsoft.com/office/drawing/2014/main" id="{01C3E714-0E30-4142-B466-5FC9B7F9A1F2}"/>
                </a:ext>
              </a:extLst>
            </p:cNvPr>
            <p:cNvSpPr/>
            <p:nvPr userDrawn="1"/>
          </p:nvSpPr>
          <p:spPr>
            <a:xfrm>
              <a:off x="5609307" y="1471393"/>
              <a:ext cx="97536" cy="97446"/>
            </a:xfrm>
            <a:prstGeom prst="ellipse">
              <a:avLst/>
            </a:prstGeom>
            <a:solidFill>
              <a:srgbClr val="008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6" dirty="0"/>
            </a:p>
          </p:txBody>
        </p:sp>
        <p:sp>
          <p:nvSpPr>
            <p:cNvPr id="23" name="Oval 3">
              <a:extLst>
                <a:ext uri="{FF2B5EF4-FFF2-40B4-BE49-F238E27FC236}">
                  <a16:creationId xmlns:a16="http://schemas.microsoft.com/office/drawing/2014/main" id="{B12A8956-46E3-42EC-9ADD-5984C2F3ECA9}"/>
                </a:ext>
              </a:extLst>
            </p:cNvPr>
            <p:cNvSpPr/>
            <p:nvPr userDrawn="1"/>
          </p:nvSpPr>
          <p:spPr>
            <a:xfrm>
              <a:off x="5971655" y="1471393"/>
              <a:ext cx="97536" cy="97446"/>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6" dirty="0"/>
            </a:p>
          </p:txBody>
        </p:sp>
        <p:sp>
          <p:nvSpPr>
            <p:cNvPr id="24" name="Oval 4">
              <a:extLst>
                <a:ext uri="{FF2B5EF4-FFF2-40B4-BE49-F238E27FC236}">
                  <a16:creationId xmlns:a16="http://schemas.microsoft.com/office/drawing/2014/main" id="{61DB8780-E32E-4286-9F3C-7ADF04401036}"/>
                </a:ext>
              </a:extLst>
            </p:cNvPr>
            <p:cNvSpPr/>
            <p:nvPr userDrawn="1"/>
          </p:nvSpPr>
          <p:spPr>
            <a:xfrm>
              <a:off x="6334003" y="1471393"/>
              <a:ext cx="97536" cy="97446"/>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6" dirty="0"/>
            </a:p>
          </p:txBody>
        </p:sp>
        <p:sp>
          <p:nvSpPr>
            <p:cNvPr id="25" name="Oval 5">
              <a:extLst>
                <a:ext uri="{FF2B5EF4-FFF2-40B4-BE49-F238E27FC236}">
                  <a16:creationId xmlns:a16="http://schemas.microsoft.com/office/drawing/2014/main" id="{DE68A018-7581-490F-A536-38850038C870}"/>
                </a:ext>
              </a:extLst>
            </p:cNvPr>
            <p:cNvSpPr/>
            <p:nvPr userDrawn="1"/>
          </p:nvSpPr>
          <p:spPr>
            <a:xfrm>
              <a:off x="6696351" y="1471393"/>
              <a:ext cx="97536" cy="97446"/>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6" dirty="0"/>
            </a:p>
          </p:txBody>
        </p:sp>
        <p:sp>
          <p:nvSpPr>
            <p:cNvPr id="26" name="Oval 6">
              <a:extLst>
                <a:ext uri="{FF2B5EF4-FFF2-40B4-BE49-F238E27FC236}">
                  <a16:creationId xmlns:a16="http://schemas.microsoft.com/office/drawing/2014/main" id="{F2EBA4B6-CB51-4BFB-AB81-1FB151A370A2}"/>
                </a:ext>
              </a:extLst>
            </p:cNvPr>
            <p:cNvSpPr/>
            <p:nvPr userDrawn="1"/>
          </p:nvSpPr>
          <p:spPr>
            <a:xfrm>
              <a:off x="7058701" y="1471393"/>
              <a:ext cx="97536" cy="97446"/>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6" dirty="0"/>
            </a:p>
          </p:txBody>
        </p:sp>
        <p:sp>
          <p:nvSpPr>
            <p:cNvPr id="27" name="Oval 3">
              <a:extLst>
                <a:ext uri="{FF2B5EF4-FFF2-40B4-BE49-F238E27FC236}">
                  <a16:creationId xmlns:a16="http://schemas.microsoft.com/office/drawing/2014/main" id="{F9817994-02DF-442E-AA58-70D7D6BB6B51}"/>
                </a:ext>
              </a:extLst>
            </p:cNvPr>
            <p:cNvSpPr/>
            <p:nvPr userDrawn="1"/>
          </p:nvSpPr>
          <p:spPr>
            <a:xfrm>
              <a:off x="7398383" y="1466846"/>
              <a:ext cx="97536" cy="97446"/>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6" dirty="0"/>
            </a:p>
          </p:txBody>
        </p:sp>
        <p:sp>
          <p:nvSpPr>
            <p:cNvPr id="28" name="Oval 4">
              <a:extLst>
                <a:ext uri="{FF2B5EF4-FFF2-40B4-BE49-F238E27FC236}">
                  <a16:creationId xmlns:a16="http://schemas.microsoft.com/office/drawing/2014/main" id="{4B7E5621-9BB1-4541-86CC-96EB5359FC8C}"/>
                </a:ext>
              </a:extLst>
            </p:cNvPr>
            <p:cNvSpPr/>
            <p:nvPr userDrawn="1"/>
          </p:nvSpPr>
          <p:spPr>
            <a:xfrm>
              <a:off x="7760731" y="1466846"/>
              <a:ext cx="97536" cy="97446"/>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6" dirty="0"/>
            </a:p>
          </p:txBody>
        </p:sp>
        <p:sp>
          <p:nvSpPr>
            <p:cNvPr id="29" name="Oval 5">
              <a:extLst>
                <a:ext uri="{FF2B5EF4-FFF2-40B4-BE49-F238E27FC236}">
                  <a16:creationId xmlns:a16="http://schemas.microsoft.com/office/drawing/2014/main" id="{AD72AC1C-E5DE-4D5B-8AB9-410A2ADF2C5F}"/>
                </a:ext>
              </a:extLst>
            </p:cNvPr>
            <p:cNvSpPr/>
            <p:nvPr userDrawn="1"/>
          </p:nvSpPr>
          <p:spPr>
            <a:xfrm>
              <a:off x="8123079" y="1466846"/>
              <a:ext cx="97536" cy="97446"/>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6" dirty="0"/>
            </a:p>
          </p:txBody>
        </p:sp>
        <p:sp>
          <p:nvSpPr>
            <p:cNvPr id="30" name="Oval 6">
              <a:extLst>
                <a:ext uri="{FF2B5EF4-FFF2-40B4-BE49-F238E27FC236}">
                  <a16:creationId xmlns:a16="http://schemas.microsoft.com/office/drawing/2014/main" id="{288B9FA0-3491-44D8-946A-4941A420B410}"/>
                </a:ext>
              </a:extLst>
            </p:cNvPr>
            <p:cNvSpPr/>
            <p:nvPr userDrawn="1"/>
          </p:nvSpPr>
          <p:spPr>
            <a:xfrm>
              <a:off x="8485429" y="1466846"/>
              <a:ext cx="97536" cy="97446"/>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6" dirty="0"/>
            </a:p>
          </p:txBody>
        </p:sp>
      </p:grpSp>
      <p:sp>
        <p:nvSpPr>
          <p:cNvPr id="31" name="TextBox 30">
            <a:extLst>
              <a:ext uri="{FF2B5EF4-FFF2-40B4-BE49-F238E27FC236}">
                <a16:creationId xmlns:a16="http://schemas.microsoft.com/office/drawing/2014/main" id="{87EA983D-FF74-41A4-9D35-7F6C10F9C3F5}"/>
              </a:ext>
            </a:extLst>
          </p:cNvPr>
          <p:cNvSpPr txBox="1"/>
          <p:nvPr userDrawn="1"/>
        </p:nvSpPr>
        <p:spPr>
          <a:xfrm>
            <a:off x="5923102" y="1543898"/>
            <a:ext cx="1787670" cy="253916"/>
          </a:xfrm>
          <a:prstGeom prst="rect">
            <a:avLst/>
          </a:prstGeom>
          <a:noFill/>
        </p:spPr>
        <p:txBody>
          <a:bodyPr wrap="none" rtlCol="0">
            <a:spAutoFit/>
          </a:bodyPr>
          <a:lstStyle/>
          <a:p>
            <a:pPr algn="ctr"/>
            <a:r>
              <a:rPr lang="en-US" sz="1050" dirty="0"/>
              <a:t>Navigation dots for Carousel</a:t>
            </a:r>
          </a:p>
        </p:txBody>
      </p:sp>
      <p:sp>
        <p:nvSpPr>
          <p:cNvPr id="32" name="Red Oval">
            <a:extLst>
              <a:ext uri="{FF2B5EF4-FFF2-40B4-BE49-F238E27FC236}">
                <a16:creationId xmlns:a16="http://schemas.microsoft.com/office/drawing/2014/main" id="{FA062588-9C33-4F4E-B5A0-5D5583C6CD81}"/>
              </a:ext>
            </a:extLst>
          </p:cNvPr>
          <p:cNvSpPr/>
          <p:nvPr userDrawn="1"/>
        </p:nvSpPr>
        <p:spPr>
          <a:xfrm>
            <a:off x="7982996" y="589505"/>
            <a:ext cx="280165" cy="279906"/>
          </a:xfrm>
          <a:prstGeom prst="ellipse">
            <a:avLst/>
          </a:prstGeom>
          <a:solidFill>
            <a:srgbClr val="008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6" dirty="0"/>
          </a:p>
        </p:txBody>
      </p:sp>
      <p:sp>
        <p:nvSpPr>
          <p:cNvPr id="33" name="TextBox 32">
            <a:extLst>
              <a:ext uri="{FF2B5EF4-FFF2-40B4-BE49-F238E27FC236}">
                <a16:creationId xmlns:a16="http://schemas.microsoft.com/office/drawing/2014/main" id="{136290D9-3645-46BA-B475-12CFCB120F8D}"/>
              </a:ext>
            </a:extLst>
          </p:cNvPr>
          <p:cNvSpPr txBox="1"/>
          <p:nvPr userDrawn="1"/>
        </p:nvSpPr>
        <p:spPr>
          <a:xfrm>
            <a:off x="7583387" y="971574"/>
            <a:ext cx="1176925" cy="253916"/>
          </a:xfrm>
          <a:prstGeom prst="rect">
            <a:avLst/>
          </a:prstGeom>
          <a:noFill/>
        </p:spPr>
        <p:txBody>
          <a:bodyPr wrap="none" rtlCol="0">
            <a:spAutoFit/>
          </a:bodyPr>
          <a:lstStyle/>
          <a:p>
            <a:pPr algn="ctr"/>
            <a:r>
              <a:rPr lang="en-US" sz="1050" dirty="0"/>
              <a:t>KC correct answer</a:t>
            </a:r>
          </a:p>
        </p:txBody>
      </p:sp>
      <p:pic>
        <p:nvPicPr>
          <p:cNvPr id="34" name="check">
            <a:extLst>
              <a:ext uri="{FF2B5EF4-FFF2-40B4-BE49-F238E27FC236}">
                <a16:creationId xmlns:a16="http://schemas.microsoft.com/office/drawing/2014/main" id="{5BF0BE08-05FC-41EB-8EC6-5BCCF5F2A92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978669" y="573020"/>
            <a:ext cx="492578" cy="398554"/>
          </a:xfrm>
          <a:prstGeom prst="rect">
            <a:avLst/>
          </a:prstGeom>
        </p:spPr>
      </p:pic>
      <p:grpSp>
        <p:nvGrpSpPr>
          <p:cNvPr id="35" name="Group 34">
            <a:extLst>
              <a:ext uri="{FF2B5EF4-FFF2-40B4-BE49-F238E27FC236}">
                <a16:creationId xmlns:a16="http://schemas.microsoft.com/office/drawing/2014/main" id="{AF9F62F1-40ED-4242-8868-874F70255358}"/>
              </a:ext>
            </a:extLst>
          </p:cNvPr>
          <p:cNvGrpSpPr/>
          <p:nvPr userDrawn="1"/>
        </p:nvGrpSpPr>
        <p:grpSpPr>
          <a:xfrm>
            <a:off x="780861" y="2884716"/>
            <a:ext cx="7582278" cy="2377947"/>
            <a:chOff x="780861" y="1873040"/>
            <a:chExt cx="7582278" cy="2377947"/>
          </a:xfrm>
        </p:grpSpPr>
        <p:sp>
          <p:nvSpPr>
            <p:cNvPr id="36" name="3-Tab 1">
              <a:extLst>
                <a:ext uri="{FF2B5EF4-FFF2-40B4-BE49-F238E27FC236}">
                  <a16:creationId xmlns:a16="http://schemas.microsoft.com/office/drawing/2014/main" id="{932F230D-F6AA-496D-BDE7-1938948306ED}"/>
                </a:ext>
              </a:extLst>
            </p:cNvPr>
            <p:cNvSpPr/>
            <p:nvPr userDrawn="1"/>
          </p:nvSpPr>
          <p:spPr>
            <a:xfrm>
              <a:off x="780861" y="1873040"/>
              <a:ext cx="2377947" cy="2377947"/>
            </a:xfrm>
            <a:prstGeom prst="ellipse">
              <a:avLst/>
            </a:prstGeom>
            <a:solidFill>
              <a:srgbClr val="5A5A5A"/>
            </a:solidFill>
            <a:ln>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200" b="1" dirty="0">
                  <a:latin typeface="Calibri" panose="020F0502020204030204" pitchFamily="34" charset="0"/>
                  <a:ea typeface="Open Sans" panose="020B0606030504020204" pitchFamily="34" charset="0"/>
                  <a:cs typeface="Calibri" panose="020F0502020204030204" pitchFamily="34" charset="0"/>
                </a:rPr>
                <a:t>Tab 1</a:t>
              </a:r>
            </a:p>
          </p:txBody>
        </p:sp>
        <p:sp>
          <p:nvSpPr>
            <p:cNvPr id="37" name="3-Tab 2">
              <a:extLst>
                <a:ext uri="{FF2B5EF4-FFF2-40B4-BE49-F238E27FC236}">
                  <a16:creationId xmlns:a16="http://schemas.microsoft.com/office/drawing/2014/main" id="{9C0FFBAB-3D36-4651-943F-06E18F3EE48E}"/>
                </a:ext>
              </a:extLst>
            </p:cNvPr>
            <p:cNvSpPr/>
            <p:nvPr userDrawn="1"/>
          </p:nvSpPr>
          <p:spPr>
            <a:xfrm>
              <a:off x="3383026" y="1873040"/>
              <a:ext cx="2377947" cy="2377947"/>
            </a:xfrm>
            <a:prstGeom prst="ellipse">
              <a:avLst/>
            </a:prstGeom>
            <a:solidFill>
              <a:srgbClr val="00AEEF"/>
            </a:solidFill>
            <a:ln>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200" b="1" dirty="0">
                  <a:latin typeface="Calibri" panose="020F0502020204030204" pitchFamily="34" charset="0"/>
                  <a:ea typeface="Open Sans" panose="020B0606030504020204" pitchFamily="34" charset="0"/>
                  <a:cs typeface="Calibri" panose="020F0502020204030204" pitchFamily="34" charset="0"/>
                </a:rPr>
                <a:t>Tab 2</a:t>
              </a:r>
            </a:p>
          </p:txBody>
        </p:sp>
        <p:sp>
          <p:nvSpPr>
            <p:cNvPr id="38" name="3-Tab 3">
              <a:extLst>
                <a:ext uri="{FF2B5EF4-FFF2-40B4-BE49-F238E27FC236}">
                  <a16:creationId xmlns:a16="http://schemas.microsoft.com/office/drawing/2014/main" id="{AE7CC76E-5F6E-4DC7-9EDB-3E4AA5581D76}"/>
                </a:ext>
              </a:extLst>
            </p:cNvPr>
            <p:cNvSpPr/>
            <p:nvPr userDrawn="1"/>
          </p:nvSpPr>
          <p:spPr>
            <a:xfrm>
              <a:off x="5985192" y="1873040"/>
              <a:ext cx="2377947" cy="2377947"/>
            </a:xfrm>
            <a:prstGeom prst="ellipse">
              <a:avLst/>
            </a:prstGeom>
            <a:solidFill>
              <a:srgbClr val="828282"/>
            </a:solidFill>
            <a:ln>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200" b="1" dirty="0">
                  <a:latin typeface="Calibri" panose="020F0502020204030204" pitchFamily="34" charset="0"/>
                  <a:ea typeface="Open Sans" panose="020B0606030504020204" pitchFamily="34" charset="0"/>
                  <a:cs typeface="Calibri" panose="020F0502020204030204" pitchFamily="34" charset="0"/>
                </a:rPr>
                <a:t>Tab 3</a:t>
              </a:r>
            </a:p>
          </p:txBody>
        </p:sp>
      </p:grpSp>
    </p:spTree>
    <p:custDataLst>
      <p:tags r:id="rId1"/>
    </p:custDataLst>
    <p:extLst>
      <p:ext uri="{BB962C8B-B14F-4D97-AF65-F5344CB8AC3E}">
        <p14:creationId xmlns:p14="http://schemas.microsoft.com/office/powerpoint/2010/main" val="299182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tmplLst>
          <p:tmpl lvl="1">
            <p:tnLst>
              <p:par>
                <p:cTn presetID="10" presetClass="entr" presetSubtype="0"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ircle Tabs 5, 6">
    <p:spTree>
      <p:nvGrpSpPr>
        <p:cNvPr id="1" name=""/>
        <p:cNvGrpSpPr/>
        <p:nvPr/>
      </p:nvGrpSpPr>
      <p:grpSpPr>
        <a:xfrm>
          <a:off x="0" y="0"/>
          <a:ext cx="0" cy="0"/>
          <a:chOff x="0" y="0"/>
          <a:chExt cx="0" cy="0"/>
        </a:xfrm>
      </p:grpSpPr>
      <p:grpSp>
        <p:nvGrpSpPr>
          <p:cNvPr id="9" name="5-Tabs">
            <a:extLst>
              <a:ext uri="{FF2B5EF4-FFF2-40B4-BE49-F238E27FC236}">
                <a16:creationId xmlns:a16="http://schemas.microsoft.com/office/drawing/2014/main" id="{6DEFF371-55B4-4793-BE85-7C7597E2E616}"/>
              </a:ext>
            </a:extLst>
          </p:cNvPr>
          <p:cNvGrpSpPr/>
          <p:nvPr userDrawn="1"/>
        </p:nvGrpSpPr>
        <p:grpSpPr>
          <a:xfrm>
            <a:off x="713541" y="3148987"/>
            <a:ext cx="7775366" cy="1329264"/>
            <a:chOff x="713541" y="4128321"/>
            <a:chExt cx="9899039" cy="1692323"/>
          </a:xfrm>
        </p:grpSpPr>
        <p:sp>
          <p:nvSpPr>
            <p:cNvPr id="4" name="5-Tab 1">
              <a:extLst>
                <a:ext uri="{FF2B5EF4-FFF2-40B4-BE49-F238E27FC236}">
                  <a16:creationId xmlns:a16="http://schemas.microsoft.com/office/drawing/2014/main" id="{FE9B54DC-6774-4AE5-8C18-3105FA14E741}"/>
                </a:ext>
              </a:extLst>
            </p:cNvPr>
            <p:cNvSpPr/>
            <p:nvPr userDrawn="1"/>
          </p:nvSpPr>
          <p:spPr>
            <a:xfrm>
              <a:off x="713541" y="4128321"/>
              <a:ext cx="1692322" cy="1692323"/>
            </a:xfrm>
            <a:prstGeom prst="ellipse">
              <a:avLst/>
            </a:prstGeom>
            <a:solidFill>
              <a:srgbClr val="5A5A5A"/>
            </a:solidFill>
            <a:ln>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200" b="1" dirty="0">
                  <a:latin typeface="Calibri" panose="020F0502020204030204" pitchFamily="34" charset="0"/>
                  <a:ea typeface="Open Sans" panose="020B0606030504020204" pitchFamily="34" charset="0"/>
                  <a:cs typeface="Calibri" panose="020F0502020204030204" pitchFamily="34" charset="0"/>
                </a:rPr>
                <a:t>Tab 1</a:t>
              </a:r>
            </a:p>
          </p:txBody>
        </p:sp>
        <p:sp>
          <p:nvSpPr>
            <p:cNvPr id="5" name="5-Tab 2">
              <a:extLst>
                <a:ext uri="{FF2B5EF4-FFF2-40B4-BE49-F238E27FC236}">
                  <a16:creationId xmlns:a16="http://schemas.microsoft.com/office/drawing/2014/main" id="{B7A3726B-173E-490E-811B-628AA57AA53A}"/>
                </a:ext>
              </a:extLst>
            </p:cNvPr>
            <p:cNvSpPr/>
            <p:nvPr userDrawn="1"/>
          </p:nvSpPr>
          <p:spPr>
            <a:xfrm>
              <a:off x="2765220" y="4128321"/>
              <a:ext cx="1692322" cy="1692323"/>
            </a:xfrm>
            <a:prstGeom prst="ellipse">
              <a:avLst/>
            </a:prstGeom>
            <a:solidFill>
              <a:srgbClr val="00AEEF"/>
            </a:solidFill>
            <a:ln>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200" b="1" dirty="0">
                  <a:latin typeface="Calibri" panose="020F0502020204030204" pitchFamily="34" charset="0"/>
                  <a:ea typeface="Open Sans" panose="020B0606030504020204" pitchFamily="34" charset="0"/>
                  <a:cs typeface="Calibri" panose="020F0502020204030204" pitchFamily="34" charset="0"/>
                </a:rPr>
                <a:t>Tab 2</a:t>
              </a:r>
            </a:p>
          </p:txBody>
        </p:sp>
        <p:sp>
          <p:nvSpPr>
            <p:cNvPr id="6" name="5-Tab 3">
              <a:extLst>
                <a:ext uri="{FF2B5EF4-FFF2-40B4-BE49-F238E27FC236}">
                  <a16:creationId xmlns:a16="http://schemas.microsoft.com/office/drawing/2014/main" id="{232F887D-3343-4686-A6E6-D9FCA3D2C431}"/>
                </a:ext>
              </a:extLst>
            </p:cNvPr>
            <p:cNvSpPr/>
            <p:nvPr userDrawn="1"/>
          </p:nvSpPr>
          <p:spPr>
            <a:xfrm>
              <a:off x="4816900" y="4128321"/>
              <a:ext cx="1692322" cy="1692323"/>
            </a:xfrm>
            <a:prstGeom prst="ellipse">
              <a:avLst/>
            </a:prstGeom>
            <a:solidFill>
              <a:srgbClr val="828282"/>
            </a:solidFill>
            <a:ln>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200" b="1" dirty="0">
                  <a:latin typeface="Calibri" panose="020F0502020204030204" pitchFamily="34" charset="0"/>
                  <a:ea typeface="Open Sans" panose="020B0606030504020204" pitchFamily="34" charset="0"/>
                  <a:cs typeface="Calibri" panose="020F0502020204030204" pitchFamily="34" charset="0"/>
                </a:rPr>
                <a:t>Tab 3</a:t>
              </a:r>
            </a:p>
          </p:txBody>
        </p:sp>
        <p:sp>
          <p:nvSpPr>
            <p:cNvPr id="7" name="5-Tab 4">
              <a:extLst>
                <a:ext uri="{FF2B5EF4-FFF2-40B4-BE49-F238E27FC236}">
                  <a16:creationId xmlns:a16="http://schemas.microsoft.com/office/drawing/2014/main" id="{2CCEBE25-6CCF-4031-9316-B1FF7FB6A669}"/>
                </a:ext>
              </a:extLst>
            </p:cNvPr>
            <p:cNvSpPr/>
            <p:nvPr userDrawn="1"/>
          </p:nvSpPr>
          <p:spPr>
            <a:xfrm>
              <a:off x="8920258" y="4128321"/>
              <a:ext cx="1692322" cy="1692323"/>
            </a:xfrm>
            <a:prstGeom prst="ellipse">
              <a:avLst/>
            </a:prstGeom>
            <a:solidFill>
              <a:srgbClr val="828282"/>
            </a:solidFill>
            <a:ln>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200" b="1" dirty="0">
                  <a:latin typeface="Calibri" panose="020F0502020204030204" pitchFamily="34" charset="0"/>
                  <a:ea typeface="Open Sans" panose="020B0606030504020204" pitchFamily="34" charset="0"/>
                  <a:cs typeface="Calibri" panose="020F0502020204030204" pitchFamily="34" charset="0"/>
                </a:rPr>
                <a:t>Tab 5</a:t>
              </a:r>
            </a:p>
          </p:txBody>
        </p:sp>
        <p:sp>
          <p:nvSpPr>
            <p:cNvPr id="8" name="5-Tab 5">
              <a:extLst>
                <a:ext uri="{FF2B5EF4-FFF2-40B4-BE49-F238E27FC236}">
                  <a16:creationId xmlns:a16="http://schemas.microsoft.com/office/drawing/2014/main" id="{9181339F-98F8-4E3C-BF39-F69E4F9C524D}"/>
                </a:ext>
              </a:extLst>
            </p:cNvPr>
            <p:cNvSpPr/>
            <p:nvPr userDrawn="1"/>
          </p:nvSpPr>
          <p:spPr>
            <a:xfrm>
              <a:off x="6868579" y="4128321"/>
              <a:ext cx="1692322" cy="1692323"/>
            </a:xfrm>
            <a:prstGeom prst="ellipse">
              <a:avLst/>
            </a:prstGeom>
            <a:solidFill>
              <a:srgbClr val="828282"/>
            </a:solidFill>
            <a:ln>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200" b="1" dirty="0">
                  <a:latin typeface="Calibri" panose="020F0502020204030204" pitchFamily="34" charset="0"/>
                  <a:ea typeface="Open Sans" panose="020B0606030504020204" pitchFamily="34" charset="0"/>
                  <a:cs typeface="Calibri" panose="020F0502020204030204" pitchFamily="34" charset="0"/>
                </a:rPr>
                <a:t>Tab 4</a:t>
              </a:r>
            </a:p>
          </p:txBody>
        </p:sp>
      </p:grpSp>
      <p:grpSp>
        <p:nvGrpSpPr>
          <p:cNvPr id="17" name="6-Tabs">
            <a:extLst>
              <a:ext uri="{FF2B5EF4-FFF2-40B4-BE49-F238E27FC236}">
                <a16:creationId xmlns:a16="http://schemas.microsoft.com/office/drawing/2014/main" id="{991EE2EB-3CE2-4941-836E-7F327375CA85}"/>
              </a:ext>
            </a:extLst>
          </p:cNvPr>
          <p:cNvGrpSpPr/>
          <p:nvPr userDrawn="1"/>
        </p:nvGrpSpPr>
        <p:grpSpPr>
          <a:xfrm>
            <a:off x="713541" y="5118797"/>
            <a:ext cx="7775367" cy="1101058"/>
            <a:chOff x="713541" y="4321633"/>
            <a:chExt cx="9386892" cy="1329264"/>
          </a:xfrm>
        </p:grpSpPr>
        <p:sp>
          <p:nvSpPr>
            <p:cNvPr id="11" name="6-Tab 1">
              <a:extLst>
                <a:ext uri="{FF2B5EF4-FFF2-40B4-BE49-F238E27FC236}">
                  <a16:creationId xmlns:a16="http://schemas.microsoft.com/office/drawing/2014/main" id="{64F171F0-23D0-4940-92F9-F7F1E920B4C3}"/>
                </a:ext>
              </a:extLst>
            </p:cNvPr>
            <p:cNvSpPr/>
            <p:nvPr userDrawn="1"/>
          </p:nvSpPr>
          <p:spPr>
            <a:xfrm>
              <a:off x="713541" y="4321633"/>
              <a:ext cx="1329263" cy="1329264"/>
            </a:xfrm>
            <a:prstGeom prst="ellipse">
              <a:avLst/>
            </a:prstGeom>
            <a:solidFill>
              <a:srgbClr val="5A5A5A"/>
            </a:solidFill>
            <a:ln>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200" b="1" dirty="0">
                  <a:latin typeface="Calibri" panose="020F0502020204030204" pitchFamily="34" charset="0"/>
                  <a:ea typeface="Open Sans" panose="020B0606030504020204" pitchFamily="34" charset="0"/>
                  <a:cs typeface="Calibri" panose="020F0502020204030204" pitchFamily="34" charset="0"/>
                </a:rPr>
                <a:t>Tab 1</a:t>
              </a:r>
            </a:p>
          </p:txBody>
        </p:sp>
        <p:sp>
          <p:nvSpPr>
            <p:cNvPr id="12" name="6-Tab 2">
              <a:extLst>
                <a:ext uri="{FF2B5EF4-FFF2-40B4-BE49-F238E27FC236}">
                  <a16:creationId xmlns:a16="http://schemas.microsoft.com/office/drawing/2014/main" id="{488D6380-E688-4BA8-9075-CA6FC44E0E39}"/>
                </a:ext>
              </a:extLst>
            </p:cNvPr>
            <p:cNvSpPr/>
            <p:nvPr userDrawn="1"/>
          </p:nvSpPr>
          <p:spPr>
            <a:xfrm>
              <a:off x="2325067" y="4321633"/>
              <a:ext cx="1329263" cy="1329264"/>
            </a:xfrm>
            <a:prstGeom prst="ellipse">
              <a:avLst/>
            </a:prstGeom>
            <a:solidFill>
              <a:srgbClr val="00AEEF"/>
            </a:solidFill>
            <a:ln>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200" b="1" dirty="0">
                  <a:latin typeface="Calibri" panose="020F0502020204030204" pitchFamily="34" charset="0"/>
                  <a:ea typeface="Open Sans" panose="020B0606030504020204" pitchFamily="34" charset="0"/>
                  <a:cs typeface="Calibri" panose="020F0502020204030204" pitchFamily="34" charset="0"/>
                </a:rPr>
                <a:t>Tab 2</a:t>
              </a:r>
            </a:p>
          </p:txBody>
        </p:sp>
        <p:sp>
          <p:nvSpPr>
            <p:cNvPr id="13" name="6-Tab 3">
              <a:extLst>
                <a:ext uri="{FF2B5EF4-FFF2-40B4-BE49-F238E27FC236}">
                  <a16:creationId xmlns:a16="http://schemas.microsoft.com/office/drawing/2014/main" id="{0984AD03-EDA1-4611-A30F-47FA59731AE4}"/>
                </a:ext>
              </a:extLst>
            </p:cNvPr>
            <p:cNvSpPr/>
            <p:nvPr userDrawn="1"/>
          </p:nvSpPr>
          <p:spPr>
            <a:xfrm>
              <a:off x="3936593" y="4321633"/>
              <a:ext cx="1329263" cy="1329264"/>
            </a:xfrm>
            <a:prstGeom prst="ellipse">
              <a:avLst/>
            </a:prstGeom>
            <a:solidFill>
              <a:srgbClr val="828282"/>
            </a:solidFill>
            <a:ln>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200" b="1" dirty="0">
                  <a:latin typeface="Calibri" panose="020F0502020204030204" pitchFamily="34" charset="0"/>
                  <a:ea typeface="Open Sans" panose="020B0606030504020204" pitchFamily="34" charset="0"/>
                  <a:cs typeface="Calibri" panose="020F0502020204030204" pitchFamily="34" charset="0"/>
                </a:rPr>
                <a:t>Tab 3</a:t>
              </a:r>
            </a:p>
          </p:txBody>
        </p:sp>
        <p:sp>
          <p:nvSpPr>
            <p:cNvPr id="16" name="6-Tab 5">
              <a:extLst>
                <a:ext uri="{FF2B5EF4-FFF2-40B4-BE49-F238E27FC236}">
                  <a16:creationId xmlns:a16="http://schemas.microsoft.com/office/drawing/2014/main" id="{4211301D-0B7D-40EF-B196-579BE4F3942C}"/>
                </a:ext>
              </a:extLst>
            </p:cNvPr>
            <p:cNvSpPr/>
            <p:nvPr userDrawn="1"/>
          </p:nvSpPr>
          <p:spPr>
            <a:xfrm>
              <a:off x="7159645" y="4321633"/>
              <a:ext cx="1329263" cy="1329264"/>
            </a:xfrm>
            <a:prstGeom prst="ellipse">
              <a:avLst/>
            </a:prstGeom>
            <a:solidFill>
              <a:srgbClr val="828282"/>
            </a:solidFill>
            <a:ln>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200" b="1" dirty="0">
                  <a:latin typeface="Calibri" panose="020F0502020204030204" pitchFamily="34" charset="0"/>
                  <a:ea typeface="Open Sans" panose="020B0606030504020204" pitchFamily="34" charset="0"/>
                  <a:cs typeface="Calibri" panose="020F0502020204030204" pitchFamily="34" charset="0"/>
                </a:rPr>
                <a:t>Tab 5</a:t>
              </a:r>
            </a:p>
          </p:txBody>
        </p:sp>
        <p:sp>
          <p:nvSpPr>
            <p:cNvPr id="15" name="6-Tab 4">
              <a:extLst>
                <a:ext uri="{FF2B5EF4-FFF2-40B4-BE49-F238E27FC236}">
                  <a16:creationId xmlns:a16="http://schemas.microsoft.com/office/drawing/2014/main" id="{B83FF304-B5A3-4CB3-9335-758D9F64335E}"/>
                </a:ext>
              </a:extLst>
            </p:cNvPr>
            <p:cNvSpPr/>
            <p:nvPr userDrawn="1"/>
          </p:nvSpPr>
          <p:spPr>
            <a:xfrm>
              <a:off x="5548119" y="4321633"/>
              <a:ext cx="1329263" cy="1329264"/>
            </a:xfrm>
            <a:prstGeom prst="ellipse">
              <a:avLst/>
            </a:prstGeom>
            <a:solidFill>
              <a:srgbClr val="828282"/>
            </a:solidFill>
            <a:ln>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200" b="1" dirty="0">
                  <a:latin typeface="Calibri" panose="020F0502020204030204" pitchFamily="34" charset="0"/>
                  <a:ea typeface="Open Sans" panose="020B0606030504020204" pitchFamily="34" charset="0"/>
                  <a:cs typeface="Calibri" panose="020F0502020204030204" pitchFamily="34" charset="0"/>
                </a:rPr>
                <a:t>Tab 4</a:t>
              </a:r>
            </a:p>
          </p:txBody>
        </p:sp>
        <p:sp>
          <p:nvSpPr>
            <p:cNvPr id="14" name="6-Tab 6">
              <a:extLst>
                <a:ext uri="{FF2B5EF4-FFF2-40B4-BE49-F238E27FC236}">
                  <a16:creationId xmlns:a16="http://schemas.microsoft.com/office/drawing/2014/main" id="{01BD318F-2039-47F2-A926-255758DD99D6}"/>
                </a:ext>
              </a:extLst>
            </p:cNvPr>
            <p:cNvSpPr/>
            <p:nvPr userDrawn="1"/>
          </p:nvSpPr>
          <p:spPr>
            <a:xfrm>
              <a:off x="8771170" y="4321633"/>
              <a:ext cx="1329263" cy="1329264"/>
            </a:xfrm>
            <a:prstGeom prst="ellipse">
              <a:avLst/>
            </a:prstGeom>
            <a:solidFill>
              <a:srgbClr val="828282"/>
            </a:solidFill>
            <a:ln>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200" b="1" dirty="0">
                  <a:latin typeface="Calibri" panose="020F0502020204030204" pitchFamily="34" charset="0"/>
                  <a:ea typeface="Open Sans" panose="020B0606030504020204" pitchFamily="34" charset="0"/>
                  <a:cs typeface="Calibri" panose="020F0502020204030204" pitchFamily="34" charset="0"/>
                </a:rPr>
                <a:t>Tab 6</a:t>
              </a:r>
            </a:p>
          </p:txBody>
        </p:sp>
      </p:grpSp>
      <p:grpSp>
        <p:nvGrpSpPr>
          <p:cNvPr id="18" name="4-Tabs">
            <a:extLst>
              <a:ext uri="{FF2B5EF4-FFF2-40B4-BE49-F238E27FC236}">
                <a16:creationId xmlns:a16="http://schemas.microsoft.com/office/drawing/2014/main" id="{F6E13387-A317-4E0C-B365-E772668DC800}"/>
              </a:ext>
            </a:extLst>
          </p:cNvPr>
          <p:cNvGrpSpPr/>
          <p:nvPr userDrawn="1"/>
        </p:nvGrpSpPr>
        <p:grpSpPr>
          <a:xfrm>
            <a:off x="713541" y="561303"/>
            <a:ext cx="7733060" cy="1692323"/>
            <a:chOff x="713541" y="2497284"/>
            <a:chExt cx="7733060" cy="1692323"/>
          </a:xfrm>
        </p:grpSpPr>
        <p:sp>
          <p:nvSpPr>
            <p:cNvPr id="19" name="4-Tab 1">
              <a:extLst>
                <a:ext uri="{FF2B5EF4-FFF2-40B4-BE49-F238E27FC236}">
                  <a16:creationId xmlns:a16="http://schemas.microsoft.com/office/drawing/2014/main" id="{256269F6-79E2-4372-88C7-2F1220C949FD}"/>
                </a:ext>
              </a:extLst>
            </p:cNvPr>
            <p:cNvSpPr/>
            <p:nvPr userDrawn="1"/>
          </p:nvSpPr>
          <p:spPr>
            <a:xfrm>
              <a:off x="713541" y="2497284"/>
              <a:ext cx="1692323" cy="1692323"/>
            </a:xfrm>
            <a:prstGeom prst="ellipse">
              <a:avLst/>
            </a:prstGeom>
            <a:solidFill>
              <a:srgbClr val="5A5A5A"/>
            </a:solidFill>
            <a:ln>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200" b="1" dirty="0">
                  <a:latin typeface="Calibri" panose="020F0502020204030204" pitchFamily="34" charset="0"/>
                  <a:ea typeface="Open Sans" panose="020B0606030504020204" pitchFamily="34" charset="0"/>
                  <a:cs typeface="Calibri" panose="020F0502020204030204" pitchFamily="34" charset="0"/>
                </a:rPr>
                <a:t>Tab 1</a:t>
              </a:r>
            </a:p>
          </p:txBody>
        </p:sp>
        <p:sp>
          <p:nvSpPr>
            <p:cNvPr id="20" name="4-Tab 2">
              <a:extLst>
                <a:ext uri="{FF2B5EF4-FFF2-40B4-BE49-F238E27FC236}">
                  <a16:creationId xmlns:a16="http://schemas.microsoft.com/office/drawing/2014/main" id="{F5A6FF9D-F223-41E0-9B97-ADD039285378}"/>
                </a:ext>
              </a:extLst>
            </p:cNvPr>
            <p:cNvSpPr/>
            <p:nvPr userDrawn="1"/>
          </p:nvSpPr>
          <p:spPr>
            <a:xfrm>
              <a:off x="2727120" y="2497284"/>
              <a:ext cx="1692323" cy="1692323"/>
            </a:xfrm>
            <a:prstGeom prst="ellipse">
              <a:avLst/>
            </a:prstGeom>
            <a:solidFill>
              <a:srgbClr val="00AEEF"/>
            </a:solidFill>
            <a:ln>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200" b="1" dirty="0">
                  <a:latin typeface="Calibri" panose="020F0502020204030204" pitchFamily="34" charset="0"/>
                  <a:ea typeface="Open Sans" panose="020B0606030504020204" pitchFamily="34" charset="0"/>
                  <a:cs typeface="Calibri" panose="020F0502020204030204" pitchFamily="34" charset="0"/>
                </a:rPr>
                <a:t>Tab 2</a:t>
              </a:r>
            </a:p>
          </p:txBody>
        </p:sp>
        <p:sp>
          <p:nvSpPr>
            <p:cNvPr id="21" name="4-Tab 3">
              <a:extLst>
                <a:ext uri="{FF2B5EF4-FFF2-40B4-BE49-F238E27FC236}">
                  <a16:creationId xmlns:a16="http://schemas.microsoft.com/office/drawing/2014/main" id="{72DB17B0-1E91-40EE-8763-A93BAED2E146}"/>
                </a:ext>
              </a:extLst>
            </p:cNvPr>
            <p:cNvSpPr/>
            <p:nvPr userDrawn="1"/>
          </p:nvSpPr>
          <p:spPr>
            <a:xfrm>
              <a:off x="4740699" y="2497284"/>
              <a:ext cx="1692323" cy="1692323"/>
            </a:xfrm>
            <a:prstGeom prst="ellipse">
              <a:avLst/>
            </a:prstGeom>
            <a:solidFill>
              <a:srgbClr val="828282"/>
            </a:solidFill>
            <a:ln>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200" b="1" dirty="0">
                  <a:latin typeface="Calibri" panose="020F0502020204030204" pitchFamily="34" charset="0"/>
                  <a:ea typeface="Open Sans" panose="020B0606030504020204" pitchFamily="34" charset="0"/>
                  <a:cs typeface="Calibri" panose="020F0502020204030204" pitchFamily="34" charset="0"/>
                </a:rPr>
                <a:t>Tab 3</a:t>
              </a:r>
            </a:p>
          </p:txBody>
        </p:sp>
        <p:sp>
          <p:nvSpPr>
            <p:cNvPr id="22" name="4-Tab 4">
              <a:extLst>
                <a:ext uri="{FF2B5EF4-FFF2-40B4-BE49-F238E27FC236}">
                  <a16:creationId xmlns:a16="http://schemas.microsoft.com/office/drawing/2014/main" id="{79F4A968-7DBB-44EB-9E26-70FF77F5CD9B}"/>
                </a:ext>
              </a:extLst>
            </p:cNvPr>
            <p:cNvSpPr/>
            <p:nvPr userDrawn="1"/>
          </p:nvSpPr>
          <p:spPr>
            <a:xfrm>
              <a:off x="6754278" y="2497284"/>
              <a:ext cx="1692323" cy="1692323"/>
            </a:xfrm>
            <a:prstGeom prst="ellipse">
              <a:avLst/>
            </a:prstGeom>
            <a:solidFill>
              <a:srgbClr val="828282"/>
            </a:solidFill>
            <a:ln>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200" b="1" dirty="0">
                  <a:latin typeface="Calibri" panose="020F0502020204030204" pitchFamily="34" charset="0"/>
                  <a:ea typeface="Open Sans" panose="020B0606030504020204" pitchFamily="34" charset="0"/>
                  <a:cs typeface="Calibri" panose="020F0502020204030204" pitchFamily="34" charset="0"/>
                </a:rPr>
                <a:t>Tab 4</a:t>
              </a:r>
            </a:p>
          </p:txBody>
        </p:sp>
      </p:grpSp>
    </p:spTree>
    <p:custDataLst>
      <p:tags r:id="rId1"/>
    </p:custDataLst>
    <p:extLst>
      <p:ext uri="{BB962C8B-B14F-4D97-AF65-F5344CB8AC3E}">
        <p14:creationId xmlns:p14="http://schemas.microsoft.com/office/powerpoint/2010/main" val="561416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Hidden Tabs 5-7">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E776A195-FF1E-40E7-A6D6-B72E40A06C97}"/>
              </a:ext>
            </a:extLst>
          </p:cNvPr>
          <p:cNvGrpSpPr/>
          <p:nvPr userDrawn="1"/>
        </p:nvGrpSpPr>
        <p:grpSpPr>
          <a:xfrm>
            <a:off x="38318" y="1628776"/>
            <a:ext cx="2878104" cy="4890817"/>
            <a:chOff x="38318" y="1628776"/>
            <a:chExt cx="2878104" cy="4890817"/>
          </a:xfrm>
        </p:grpSpPr>
        <p:sp>
          <p:nvSpPr>
            <p:cNvPr id="3" name="Shape 1">
              <a:extLst>
                <a:ext uri="{FF2B5EF4-FFF2-40B4-BE49-F238E27FC236}">
                  <a16:creationId xmlns:a16="http://schemas.microsoft.com/office/drawing/2014/main" id="{4BAA08D4-A784-4900-81BB-C611A021C9F1}"/>
                </a:ext>
              </a:extLst>
            </p:cNvPr>
            <p:cNvSpPr/>
            <p:nvPr userDrawn="1"/>
          </p:nvSpPr>
          <p:spPr>
            <a:xfrm>
              <a:off x="1636184" y="1628776"/>
              <a:ext cx="1114425" cy="835554"/>
            </a:xfrm>
            <a:prstGeom prst="round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hape 2">
              <a:extLst>
                <a:ext uri="{FF2B5EF4-FFF2-40B4-BE49-F238E27FC236}">
                  <a16:creationId xmlns:a16="http://schemas.microsoft.com/office/drawing/2014/main" id="{2D17C0EC-A5F8-47D5-9811-83F2B275A02E}"/>
                </a:ext>
              </a:extLst>
            </p:cNvPr>
            <p:cNvSpPr/>
            <p:nvPr userDrawn="1"/>
          </p:nvSpPr>
          <p:spPr>
            <a:xfrm>
              <a:off x="1636184" y="2640531"/>
              <a:ext cx="1114425" cy="835554"/>
            </a:xfrm>
            <a:prstGeom prst="round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hape 3">
              <a:extLst>
                <a:ext uri="{FF2B5EF4-FFF2-40B4-BE49-F238E27FC236}">
                  <a16:creationId xmlns:a16="http://schemas.microsoft.com/office/drawing/2014/main" id="{D24E5C6E-ABFB-400C-B255-EF1E037874A9}"/>
                </a:ext>
              </a:extLst>
            </p:cNvPr>
            <p:cNvSpPr/>
            <p:nvPr userDrawn="1"/>
          </p:nvSpPr>
          <p:spPr>
            <a:xfrm>
              <a:off x="1669294" y="3656407"/>
              <a:ext cx="1114425" cy="835554"/>
            </a:xfrm>
            <a:prstGeom prst="round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hape 4">
              <a:extLst>
                <a:ext uri="{FF2B5EF4-FFF2-40B4-BE49-F238E27FC236}">
                  <a16:creationId xmlns:a16="http://schemas.microsoft.com/office/drawing/2014/main" id="{5BAE19F4-843C-42ED-8647-B3AC8EA098CE}"/>
                </a:ext>
              </a:extLst>
            </p:cNvPr>
            <p:cNvSpPr/>
            <p:nvPr userDrawn="1"/>
          </p:nvSpPr>
          <p:spPr>
            <a:xfrm>
              <a:off x="1641186" y="4662745"/>
              <a:ext cx="1114425" cy="835554"/>
            </a:xfrm>
            <a:prstGeom prst="round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hape 5">
              <a:extLst>
                <a:ext uri="{FF2B5EF4-FFF2-40B4-BE49-F238E27FC236}">
                  <a16:creationId xmlns:a16="http://schemas.microsoft.com/office/drawing/2014/main" id="{C1BF9F95-4B7D-45E4-AACE-35CA5F775EBE}"/>
                </a:ext>
              </a:extLst>
            </p:cNvPr>
            <p:cNvSpPr/>
            <p:nvPr userDrawn="1"/>
          </p:nvSpPr>
          <p:spPr>
            <a:xfrm>
              <a:off x="1641186" y="5684039"/>
              <a:ext cx="1114425" cy="835554"/>
            </a:xfrm>
            <a:prstGeom prst="round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ab 1">
              <a:extLst>
                <a:ext uri="{FF2B5EF4-FFF2-40B4-BE49-F238E27FC236}">
                  <a16:creationId xmlns:a16="http://schemas.microsoft.com/office/drawing/2014/main" id="{2F5A8DF9-0895-43A4-AE54-505D6031DF54}"/>
                </a:ext>
              </a:extLst>
            </p:cNvPr>
            <p:cNvSpPr/>
            <p:nvPr userDrawn="1"/>
          </p:nvSpPr>
          <p:spPr>
            <a:xfrm>
              <a:off x="38318" y="1628776"/>
              <a:ext cx="2878104" cy="843915"/>
            </a:xfrm>
            <a:prstGeom prst="round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5-Tab text 1">
            <a:extLst>
              <a:ext uri="{FF2B5EF4-FFF2-40B4-BE49-F238E27FC236}">
                <a16:creationId xmlns:a16="http://schemas.microsoft.com/office/drawing/2014/main" id="{E9D62317-ADA4-434C-B8D7-6269ADA6FF31}"/>
              </a:ext>
            </a:extLst>
          </p:cNvPr>
          <p:cNvSpPr>
            <a:spLocks noGrp="1"/>
          </p:cNvSpPr>
          <p:nvPr userDrawn="1">
            <p:ph type="body" sz="quarter" idx="35" hasCustomPrompt="1"/>
          </p:nvPr>
        </p:nvSpPr>
        <p:spPr>
          <a:xfrm>
            <a:off x="226484" y="1637136"/>
            <a:ext cx="2209800" cy="847565"/>
          </a:xfrm>
          <a:prstGeom prst="rect">
            <a:avLst/>
          </a:prstGeom>
        </p:spPr>
        <p:txBody>
          <a:bodyPr anchor="ctr"/>
          <a:lstStyle>
            <a:lvl1pPr algn="ctr">
              <a:lnSpc>
                <a:spcPts val="2600"/>
              </a:lnSpc>
              <a:defRPr sz="2400" b="1">
                <a:solidFill>
                  <a:schemeClr val="bg1"/>
                </a:solidFill>
                <a:latin typeface="Calibri" panose="020F0502020204030204" pitchFamily="34" charset="0"/>
                <a:cs typeface="Calibri" panose="020F0502020204030204" pitchFamily="34" charset="0"/>
              </a:defRPr>
            </a:lvl1pPr>
          </a:lstStyle>
          <a:p>
            <a:pPr lvl="0"/>
            <a:r>
              <a:rPr lang="en-US" dirty="0"/>
              <a:t>Tab 1</a:t>
            </a:r>
          </a:p>
        </p:txBody>
      </p:sp>
      <p:sp>
        <p:nvSpPr>
          <p:cNvPr id="10" name="Shape 1">
            <a:extLst>
              <a:ext uri="{FF2B5EF4-FFF2-40B4-BE49-F238E27FC236}">
                <a16:creationId xmlns:a16="http://schemas.microsoft.com/office/drawing/2014/main" id="{127E49B0-EE0D-4E28-A0D7-17BA9CD6A462}"/>
              </a:ext>
            </a:extLst>
          </p:cNvPr>
          <p:cNvSpPr/>
          <p:nvPr userDrawn="1"/>
        </p:nvSpPr>
        <p:spPr>
          <a:xfrm>
            <a:off x="4750149" y="1640786"/>
            <a:ext cx="1114425" cy="689518"/>
          </a:xfrm>
          <a:prstGeom prst="round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hape 2">
            <a:extLst>
              <a:ext uri="{FF2B5EF4-FFF2-40B4-BE49-F238E27FC236}">
                <a16:creationId xmlns:a16="http://schemas.microsoft.com/office/drawing/2014/main" id="{C1419028-F56D-4740-947B-08E4988AA35C}"/>
              </a:ext>
            </a:extLst>
          </p:cNvPr>
          <p:cNvSpPr/>
          <p:nvPr userDrawn="1"/>
        </p:nvSpPr>
        <p:spPr>
          <a:xfrm>
            <a:off x="4750149" y="2475709"/>
            <a:ext cx="1114425" cy="689518"/>
          </a:xfrm>
          <a:prstGeom prst="round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ape 3">
            <a:extLst>
              <a:ext uri="{FF2B5EF4-FFF2-40B4-BE49-F238E27FC236}">
                <a16:creationId xmlns:a16="http://schemas.microsoft.com/office/drawing/2014/main" id="{89080575-3451-4DF3-891C-A1E61C46A528}"/>
              </a:ext>
            </a:extLst>
          </p:cNvPr>
          <p:cNvSpPr/>
          <p:nvPr userDrawn="1"/>
        </p:nvSpPr>
        <p:spPr>
          <a:xfrm>
            <a:off x="4783259" y="3314033"/>
            <a:ext cx="1114425" cy="689518"/>
          </a:xfrm>
          <a:prstGeom prst="round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hape 4">
            <a:extLst>
              <a:ext uri="{FF2B5EF4-FFF2-40B4-BE49-F238E27FC236}">
                <a16:creationId xmlns:a16="http://schemas.microsoft.com/office/drawing/2014/main" id="{0F72DC9E-12FC-44E5-978F-3906596F109C}"/>
              </a:ext>
            </a:extLst>
          </p:cNvPr>
          <p:cNvSpPr/>
          <p:nvPr userDrawn="1"/>
        </p:nvSpPr>
        <p:spPr>
          <a:xfrm>
            <a:off x="4755151" y="4144485"/>
            <a:ext cx="1114425" cy="689518"/>
          </a:xfrm>
          <a:prstGeom prst="round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hape 5">
            <a:extLst>
              <a:ext uri="{FF2B5EF4-FFF2-40B4-BE49-F238E27FC236}">
                <a16:creationId xmlns:a16="http://schemas.microsoft.com/office/drawing/2014/main" id="{B7036CFD-8511-4750-AE36-22D208AF07A6}"/>
              </a:ext>
            </a:extLst>
          </p:cNvPr>
          <p:cNvSpPr/>
          <p:nvPr userDrawn="1"/>
        </p:nvSpPr>
        <p:spPr>
          <a:xfrm>
            <a:off x="4755151" y="4987280"/>
            <a:ext cx="1114425" cy="689518"/>
          </a:xfrm>
          <a:prstGeom prst="round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hape 6">
            <a:extLst>
              <a:ext uri="{FF2B5EF4-FFF2-40B4-BE49-F238E27FC236}">
                <a16:creationId xmlns:a16="http://schemas.microsoft.com/office/drawing/2014/main" id="{FEB1E5E6-02F7-4C79-BDA5-CDEDF78F338F}"/>
              </a:ext>
            </a:extLst>
          </p:cNvPr>
          <p:cNvSpPr/>
          <p:nvPr userDrawn="1"/>
        </p:nvSpPr>
        <p:spPr>
          <a:xfrm>
            <a:off x="4750148" y="5830075"/>
            <a:ext cx="1114425" cy="689518"/>
          </a:xfrm>
          <a:prstGeom prst="round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ab 1">
            <a:extLst>
              <a:ext uri="{FF2B5EF4-FFF2-40B4-BE49-F238E27FC236}">
                <a16:creationId xmlns:a16="http://schemas.microsoft.com/office/drawing/2014/main" id="{E64E4DD6-FA66-4F0D-BC6C-7A6719E3DD95}"/>
              </a:ext>
            </a:extLst>
          </p:cNvPr>
          <p:cNvSpPr/>
          <p:nvPr userDrawn="1"/>
        </p:nvSpPr>
        <p:spPr>
          <a:xfrm>
            <a:off x="3152283" y="1640786"/>
            <a:ext cx="2878104" cy="696418"/>
          </a:xfrm>
          <a:prstGeom prst="round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6-Tab text 1">
            <a:extLst>
              <a:ext uri="{FF2B5EF4-FFF2-40B4-BE49-F238E27FC236}">
                <a16:creationId xmlns:a16="http://schemas.microsoft.com/office/drawing/2014/main" id="{6780F7DA-7854-4CCF-8C3B-7CFD7A19D59D}"/>
              </a:ext>
            </a:extLst>
          </p:cNvPr>
          <p:cNvSpPr>
            <a:spLocks noGrp="1"/>
          </p:cNvSpPr>
          <p:nvPr userDrawn="1">
            <p:ph type="body" sz="quarter" idx="36" hasCustomPrompt="1"/>
          </p:nvPr>
        </p:nvSpPr>
        <p:spPr>
          <a:xfrm>
            <a:off x="3322602" y="1640786"/>
            <a:ext cx="2209800" cy="681646"/>
          </a:xfrm>
          <a:prstGeom prst="rect">
            <a:avLst/>
          </a:prstGeom>
        </p:spPr>
        <p:txBody>
          <a:bodyPr anchor="ctr"/>
          <a:lstStyle>
            <a:lvl1pPr algn="ctr">
              <a:lnSpc>
                <a:spcPts val="2600"/>
              </a:lnSpc>
              <a:defRPr sz="2400" b="1">
                <a:solidFill>
                  <a:schemeClr val="bg1"/>
                </a:solidFill>
                <a:latin typeface="Calibri" panose="020F0502020204030204" pitchFamily="34" charset="0"/>
                <a:cs typeface="Calibri" panose="020F0502020204030204" pitchFamily="34" charset="0"/>
              </a:defRPr>
            </a:lvl1pPr>
          </a:lstStyle>
          <a:p>
            <a:pPr lvl="0"/>
            <a:r>
              <a:rPr lang="en-US" dirty="0"/>
              <a:t>Tab 1</a:t>
            </a:r>
          </a:p>
        </p:txBody>
      </p:sp>
      <p:sp>
        <p:nvSpPr>
          <p:cNvPr id="34" name="Shape 1">
            <a:extLst>
              <a:ext uri="{FF2B5EF4-FFF2-40B4-BE49-F238E27FC236}">
                <a16:creationId xmlns:a16="http://schemas.microsoft.com/office/drawing/2014/main" id="{3FD4700B-A31F-4196-AF0C-27DABD9ACD11}"/>
              </a:ext>
            </a:extLst>
          </p:cNvPr>
          <p:cNvSpPr/>
          <p:nvPr userDrawn="1"/>
        </p:nvSpPr>
        <p:spPr>
          <a:xfrm>
            <a:off x="7803091" y="1646670"/>
            <a:ext cx="1114425" cy="588042"/>
          </a:xfrm>
          <a:prstGeom prst="round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Shape 2">
            <a:extLst>
              <a:ext uri="{FF2B5EF4-FFF2-40B4-BE49-F238E27FC236}">
                <a16:creationId xmlns:a16="http://schemas.microsoft.com/office/drawing/2014/main" id="{61A6FBC5-B6C8-4A69-8DDE-87148D534E1E}"/>
              </a:ext>
            </a:extLst>
          </p:cNvPr>
          <p:cNvSpPr/>
          <p:nvPr userDrawn="1"/>
        </p:nvSpPr>
        <p:spPr>
          <a:xfrm>
            <a:off x="7806051" y="2352834"/>
            <a:ext cx="1114425" cy="588042"/>
          </a:xfrm>
          <a:prstGeom prst="round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Shape 3">
            <a:extLst>
              <a:ext uri="{FF2B5EF4-FFF2-40B4-BE49-F238E27FC236}">
                <a16:creationId xmlns:a16="http://schemas.microsoft.com/office/drawing/2014/main" id="{EBEE1AAF-1967-4A56-8F0B-D3C7A54B1707}"/>
              </a:ext>
            </a:extLst>
          </p:cNvPr>
          <p:cNvSpPr/>
          <p:nvPr userDrawn="1"/>
        </p:nvSpPr>
        <p:spPr>
          <a:xfrm>
            <a:off x="7839161" y="3067782"/>
            <a:ext cx="1114425" cy="588042"/>
          </a:xfrm>
          <a:prstGeom prst="round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Shape 4">
            <a:extLst>
              <a:ext uri="{FF2B5EF4-FFF2-40B4-BE49-F238E27FC236}">
                <a16:creationId xmlns:a16="http://schemas.microsoft.com/office/drawing/2014/main" id="{BD05F4E9-BA87-4AA4-A787-0850CCB07DF3}"/>
              </a:ext>
            </a:extLst>
          </p:cNvPr>
          <p:cNvSpPr/>
          <p:nvPr userDrawn="1"/>
        </p:nvSpPr>
        <p:spPr>
          <a:xfrm>
            <a:off x="7811053" y="3776016"/>
            <a:ext cx="1114425" cy="588042"/>
          </a:xfrm>
          <a:prstGeom prst="round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Shape 5">
            <a:extLst>
              <a:ext uri="{FF2B5EF4-FFF2-40B4-BE49-F238E27FC236}">
                <a16:creationId xmlns:a16="http://schemas.microsoft.com/office/drawing/2014/main" id="{BE7B0E82-F981-4B97-ACBD-6CFAB8605B5D}"/>
              </a:ext>
            </a:extLst>
          </p:cNvPr>
          <p:cNvSpPr/>
          <p:nvPr userDrawn="1"/>
        </p:nvSpPr>
        <p:spPr>
          <a:xfrm>
            <a:off x="7811053" y="4494777"/>
            <a:ext cx="1114425" cy="588042"/>
          </a:xfrm>
          <a:prstGeom prst="round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Shape 6">
            <a:extLst>
              <a:ext uri="{FF2B5EF4-FFF2-40B4-BE49-F238E27FC236}">
                <a16:creationId xmlns:a16="http://schemas.microsoft.com/office/drawing/2014/main" id="{FFF5E565-F9FE-4991-AC73-33423D2A6D24}"/>
              </a:ext>
            </a:extLst>
          </p:cNvPr>
          <p:cNvSpPr/>
          <p:nvPr userDrawn="1"/>
        </p:nvSpPr>
        <p:spPr>
          <a:xfrm>
            <a:off x="7806050" y="5213538"/>
            <a:ext cx="1114425" cy="588042"/>
          </a:xfrm>
          <a:prstGeom prst="round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Shape 7">
            <a:extLst>
              <a:ext uri="{FF2B5EF4-FFF2-40B4-BE49-F238E27FC236}">
                <a16:creationId xmlns:a16="http://schemas.microsoft.com/office/drawing/2014/main" id="{2BC41177-967D-43C4-BDBA-FA4A7AAF4C54}"/>
              </a:ext>
            </a:extLst>
          </p:cNvPr>
          <p:cNvSpPr/>
          <p:nvPr userDrawn="1"/>
        </p:nvSpPr>
        <p:spPr>
          <a:xfrm>
            <a:off x="7839161" y="5931551"/>
            <a:ext cx="1114425" cy="588042"/>
          </a:xfrm>
          <a:prstGeom prst="round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ab 1">
            <a:extLst>
              <a:ext uri="{FF2B5EF4-FFF2-40B4-BE49-F238E27FC236}">
                <a16:creationId xmlns:a16="http://schemas.microsoft.com/office/drawing/2014/main" id="{7EBC0692-D487-4747-AF73-8E22528612C9}"/>
              </a:ext>
            </a:extLst>
          </p:cNvPr>
          <p:cNvSpPr/>
          <p:nvPr userDrawn="1"/>
        </p:nvSpPr>
        <p:spPr>
          <a:xfrm>
            <a:off x="6208185" y="1640786"/>
            <a:ext cx="2878104" cy="593926"/>
          </a:xfrm>
          <a:prstGeom prst="round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7-Tab text 1">
            <a:extLst>
              <a:ext uri="{FF2B5EF4-FFF2-40B4-BE49-F238E27FC236}">
                <a16:creationId xmlns:a16="http://schemas.microsoft.com/office/drawing/2014/main" id="{9B607EDE-5410-4506-9069-BD7A06558202}"/>
              </a:ext>
            </a:extLst>
          </p:cNvPr>
          <p:cNvSpPr>
            <a:spLocks noGrp="1"/>
          </p:cNvSpPr>
          <p:nvPr userDrawn="1">
            <p:ph type="body" sz="quarter" idx="37" hasCustomPrompt="1"/>
          </p:nvPr>
        </p:nvSpPr>
        <p:spPr>
          <a:xfrm>
            <a:off x="6366682" y="1640786"/>
            <a:ext cx="2209800" cy="593926"/>
          </a:xfrm>
          <a:prstGeom prst="rect">
            <a:avLst/>
          </a:prstGeom>
        </p:spPr>
        <p:txBody>
          <a:bodyPr anchor="ctr"/>
          <a:lstStyle>
            <a:lvl1pPr algn="ctr">
              <a:lnSpc>
                <a:spcPts val="2600"/>
              </a:lnSpc>
              <a:defRPr sz="2400" b="1">
                <a:solidFill>
                  <a:schemeClr val="bg1"/>
                </a:solidFill>
                <a:latin typeface="Calibri" panose="020F0502020204030204" pitchFamily="34" charset="0"/>
                <a:cs typeface="Calibri" panose="020F0502020204030204" pitchFamily="34" charset="0"/>
              </a:defRPr>
            </a:lvl1pPr>
          </a:lstStyle>
          <a:p>
            <a:pPr lvl="0"/>
            <a:r>
              <a:rPr lang="en-US" dirty="0"/>
              <a:t>Tab 1</a:t>
            </a:r>
          </a:p>
        </p:txBody>
      </p:sp>
    </p:spTree>
    <p:custDataLst>
      <p:tags r:id="rId1"/>
    </p:custDataLst>
    <p:extLst>
      <p:ext uri="{BB962C8B-B14F-4D97-AF65-F5344CB8AC3E}">
        <p14:creationId xmlns:p14="http://schemas.microsoft.com/office/powerpoint/2010/main" val="39256396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KC: INTR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6B12C9C-F697-447A-A6EF-51311227A952}"/>
              </a:ext>
            </a:extLst>
          </p:cNvPr>
          <p:cNvSpPr/>
          <p:nvPr userDrawn="1"/>
        </p:nvSpPr>
        <p:spPr>
          <a:xfrm>
            <a:off x="2" y="4394364"/>
            <a:ext cx="9144000" cy="1218073"/>
          </a:xfrm>
          <a:prstGeom prst="rect">
            <a:avLst/>
          </a:prstGeom>
          <a:solidFill>
            <a:srgbClr val="008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9" name="KC">
            <a:extLst>
              <a:ext uri="{FF2B5EF4-FFF2-40B4-BE49-F238E27FC236}">
                <a16:creationId xmlns:a16="http://schemas.microsoft.com/office/drawing/2014/main" id="{78B6D2AD-2E7C-433C-B412-8F756AA94F5D}"/>
              </a:ext>
            </a:extLst>
          </p:cNvPr>
          <p:cNvSpPr>
            <a:spLocks noGrp="1"/>
          </p:cNvSpPr>
          <p:nvPr>
            <p:ph type="body" sz="quarter" idx="10" hasCustomPrompt="1"/>
          </p:nvPr>
        </p:nvSpPr>
        <p:spPr>
          <a:xfrm>
            <a:off x="964098" y="4547468"/>
            <a:ext cx="4294463" cy="893254"/>
          </a:xfrm>
          <a:prstGeom prst="rect">
            <a:avLst/>
          </a:prstGeom>
        </p:spPr>
        <p:txBody>
          <a:bodyPr anchor="ctr" anchorCtr="0">
            <a:normAutofit/>
          </a:bodyPr>
          <a:lstStyle>
            <a:lvl1pPr marL="0" indent="0">
              <a:buNone/>
              <a:defRPr sz="2600" b="1"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US" dirty="0"/>
              <a:t>Knowledge Check #</a:t>
            </a:r>
          </a:p>
        </p:txBody>
      </p:sp>
      <p:sp>
        <p:nvSpPr>
          <p:cNvPr id="14" name="Footer">
            <a:extLst>
              <a:ext uri="{FF2B5EF4-FFF2-40B4-BE49-F238E27FC236}">
                <a16:creationId xmlns:a16="http://schemas.microsoft.com/office/drawing/2014/main" id="{3E021DB6-20DC-46E0-8167-0ED47CE10E51}"/>
              </a:ext>
            </a:extLst>
          </p:cNvPr>
          <p:cNvSpPr txBox="1">
            <a:spLocks/>
          </p:cNvSpPr>
          <p:nvPr userDrawn="1"/>
        </p:nvSpPr>
        <p:spPr>
          <a:xfrm>
            <a:off x="2" y="6221473"/>
            <a:ext cx="9143999" cy="636528"/>
          </a:xfrm>
          <a:prstGeom prst="rect">
            <a:avLst/>
          </a:prstGeom>
          <a:solidFill>
            <a:srgbClr val="D9D9D9"/>
          </a:solidFill>
        </p:spPr>
        <p:txBody>
          <a:bodyPr vert="horz" lIns="91355" tIns="45678" rIns="91355" bIns="45678" rtlCol="0" anchor="ctr">
            <a:normAutofit/>
          </a:bodyPr>
          <a:lstStyle>
            <a:lvl1pPr algn="l" defTabSz="914400" rtl="0" eaLnBrk="1" latinLnBrk="0" hangingPunct="1">
              <a:lnSpc>
                <a:spcPct val="100000"/>
              </a:lnSpc>
              <a:spcBef>
                <a:spcPct val="0"/>
              </a:spcBef>
              <a:spcAft>
                <a:spcPts val="1000"/>
              </a:spcAft>
              <a:buNone/>
              <a:defRPr sz="1600" b="1"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algn="ctr"/>
            <a:endParaRPr lang="en-US" sz="1865" b="1" i="1" dirty="0">
              <a:solidFill>
                <a:schemeClr val="tx1"/>
              </a:solidFill>
              <a:latin typeface="Calibri" panose="020F0502020204030204" pitchFamily="34" charset="0"/>
              <a:cs typeface="Calibri" panose="020F0502020204030204" pitchFamily="34" charset="0"/>
            </a:endParaRPr>
          </a:p>
        </p:txBody>
      </p:sp>
      <p:sp>
        <p:nvSpPr>
          <p:cNvPr id="11" name="Screen Title">
            <a:extLst>
              <a:ext uri="{FF2B5EF4-FFF2-40B4-BE49-F238E27FC236}">
                <a16:creationId xmlns:a16="http://schemas.microsoft.com/office/drawing/2014/main" id="{897269F2-DC8B-45CA-AFEB-F54C293D9860}"/>
              </a:ext>
            </a:extLst>
          </p:cNvPr>
          <p:cNvSpPr>
            <a:spLocks noGrp="1"/>
          </p:cNvSpPr>
          <p:nvPr>
            <p:ph type="body" sz="quarter" idx="28" hasCustomPrompt="1"/>
          </p:nvPr>
        </p:nvSpPr>
        <p:spPr>
          <a:xfrm>
            <a:off x="231498" y="331159"/>
            <a:ext cx="8912502" cy="428625"/>
          </a:xfrm>
          <a:prstGeom prst="rect">
            <a:avLst/>
          </a:prstGeom>
        </p:spPr>
        <p:txBody>
          <a:bodyPr/>
          <a:lstStyle>
            <a:lvl1pPr>
              <a:defRPr sz="2200" b="1">
                <a:latin typeface="Calibri" panose="020F0502020204030204" pitchFamily="34" charset="0"/>
                <a:cs typeface="Calibri" panose="020F0502020204030204" pitchFamily="34" charset="0"/>
              </a:defRPr>
            </a:lvl1pPr>
          </a:lstStyle>
          <a:p>
            <a:pPr lvl="0"/>
            <a:r>
              <a:rPr lang="en-US" dirty="0"/>
              <a:t>Type in Screen Title</a:t>
            </a:r>
          </a:p>
        </p:txBody>
      </p:sp>
      <p:grpSp>
        <p:nvGrpSpPr>
          <p:cNvPr id="3" name="Head">
            <a:extLst>
              <a:ext uri="{FF2B5EF4-FFF2-40B4-BE49-F238E27FC236}">
                <a16:creationId xmlns:a16="http://schemas.microsoft.com/office/drawing/2014/main" id="{9C948CE7-1580-42BF-8158-6EFAC7887216}"/>
              </a:ext>
            </a:extLst>
          </p:cNvPr>
          <p:cNvGrpSpPr/>
          <p:nvPr userDrawn="1"/>
        </p:nvGrpSpPr>
        <p:grpSpPr>
          <a:xfrm>
            <a:off x="4713756" y="2056699"/>
            <a:ext cx="3634537" cy="3602142"/>
            <a:chOff x="4713756" y="2056699"/>
            <a:chExt cx="3634537" cy="3602142"/>
          </a:xfrm>
        </p:grpSpPr>
        <p:sp>
          <p:nvSpPr>
            <p:cNvPr id="2" name="Oval 1">
              <a:extLst>
                <a:ext uri="{FF2B5EF4-FFF2-40B4-BE49-F238E27FC236}">
                  <a16:creationId xmlns:a16="http://schemas.microsoft.com/office/drawing/2014/main" id="{68BAC501-951C-47A9-9811-1AEFC00A1B1E}"/>
                </a:ext>
              </a:extLst>
            </p:cNvPr>
            <p:cNvSpPr/>
            <p:nvPr userDrawn="1"/>
          </p:nvSpPr>
          <p:spPr>
            <a:xfrm>
              <a:off x="5363992" y="2056699"/>
              <a:ext cx="2826550" cy="2826550"/>
            </a:xfrm>
            <a:prstGeom prst="ellips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3C4A894F-14F6-44AE-BACF-2392AA0D404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13756" y="2056699"/>
              <a:ext cx="3634537" cy="3602142"/>
            </a:xfrm>
            <a:prstGeom prst="rect">
              <a:avLst/>
            </a:prstGeom>
          </p:spPr>
        </p:pic>
      </p:grpSp>
    </p:spTree>
    <p:custDataLst>
      <p:tags r:id="rId1"/>
    </p:custDataLst>
    <p:extLst>
      <p:ext uri="{BB962C8B-B14F-4D97-AF65-F5344CB8AC3E}">
        <p14:creationId xmlns:p14="http://schemas.microsoft.com/office/powerpoint/2010/main" val="3989402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extLst>
    <p:ext uri="{DCECCB84-F9BA-43D5-87BE-67443E8EF086}">
      <p15:sldGuideLst xmlns:p15="http://schemas.microsoft.com/office/powerpoint/2012/main">
        <p15:guide id="1" orient="horz" pos="3919">
          <p15:clr>
            <a:srgbClr val="FBAE40"/>
          </p15:clr>
        </p15:guide>
        <p15:guide id="2" orient="horz" pos="3535">
          <p15:clr>
            <a:srgbClr val="FBAE40"/>
          </p15:clr>
        </p15:guide>
        <p15:guide id="3" orient="horz" pos="2768">
          <p15:clr>
            <a:srgbClr val="FBAE40"/>
          </p15:clr>
        </p15:guide>
        <p15:guide id="4" orient="horz" pos="136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KC: T/F Question">
    <p:spTree>
      <p:nvGrpSpPr>
        <p:cNvPr id="1" name=""/>
        <p:cNvGrpSpPr/>
        <p:nvPr/>
      </p:nvGrpSpPr>
      <p:grpSpPr>
        <a:xfrm>
          <a:off x="0" y="0"/>
          <a:ext cx="0" cy="0"/>
          <a:chOff x="0" y="0"/>
          <a:chExt cx="0" cy="0"/>
        </a:xfrm>
      </p:grpSpPr>
      <p:sp>
        <p:nvSpPr>
          <p:cNvPr id="2" name="Question">
            <a:extLst>
              <a:ext uri="{FF2B5EF4-FFF2-40B4-BE49-F238E27FC236}">
                <a16:creationId xmlns:a16="http://schemas.microsoft.com/office/drawing/2014/main" id="{498C6741-CD4F-4BAB-AB49-A2CF2EFFC8BE}"/>
              </a:ext>
            </a:extLst>
          </p:cNvPr>
          <p:cNvSpPr>
            <a:spLocks noGrp="1"/>
          </p:cNvSpPr>
          <p:nvPr>
            <p:ph type="title" hasCustomPrompt="1"/>
          </p:nvPr>
        </p:nvSpPr>
        <p:spPr>
          <a:xfrm>
            <a:off x="561109" y="790901"/>
            <a:ext cx="8582892" cy="1421084"/>
          </a:xfrm>
          <a:prstGeom prst="rect">
            <a:avLst/>
          </a:prstGeom>
          <a:solidFill>
            <a:srgbClr val="0086B3"/>
          </a:solidFill>
        </p:spPr>
        <p:txBody>
          <a:bodyPr lIns="0" rIns="457200" anchor="ctr" anchorCtr="0">
            <a:normAutofit/>
          </a:bodyPr>
          <a:lstStyle>
            <a:lvl1pPr marL="304518">
              <a:lnSpc>
                <a:spcPts val="2500"/>
              </a:lnSpc>
              <a:spcAft>
                <a:spcPts val="0"/>
              </a:spcAft>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r>
              <a:rPr lang="en-US" dirty="0"/>
              <a:t>Click to add question</a:t>
            </a:r>
          </a:p>
        </p:txBody>
      </p:sp>
      <p:sp>
        <p:nvSpPr>
          <p:cNvPr id="10" name="Screen Title">
            <a:extLst>
              <a:ext uri="{FF2B5EF4-FFF2-40B4-BE49-F238E27FC236}">
                <a16:creationId xmlns:a16="http://schemas.microsoft.com/office/drawing/2014/main" id="{15AE9F3A-68F2-42E4-9D29-8EE54DF6A80B}"/>
              </a:ext>
            </a:extLst>
          </p:cNvPr>
          <p:cNvSpPr>
            <a:spLocks noGrp="1"/>
          </p:cNvSpPr>
          <p:nvPr>
            <p:ph type="body" sz="quarter" idx="28" hasCustomPrompt="1"/>
          </p:nvPr>
        </p:nvSpPr>
        <p:spPr>
          <a:xfrm>
            <a:off x="231498" y="331159"/>
            <a:ext cx="8912502" cy="428625"/>
          </a:xfrm>
          <a:prstGeom prst="rect">
            <a:avLst/>
          </a:prstGeom>
        </p:spPr>
        <p:txBody>
          <a:bodyPr/>
          <a:lstStyle>
            <a:lvl1pPr>
              <a:defRPr sz="2200" b="1">
                <a:latin typeface="Calibri" panose="020F0502020204030204" pitchFamily="34" charset="0"/>
                <a:ea typeface="Open Sans" panose="020B0606030504020204" pitchFamily="34" charset="0"/>
                <a:cs typeface="Calibri" panose="020F0502020204030204" pitchFamily="34" charset="0"/>
              </a:defRPr>
            </a:lvl1pPr>
          </a:lstStyle>
          <a:p>
            <a:pPr lvl="0"/>
            <a:r>
              <a:rPr lang="en-US" dirty="0"/>
              <a:t>Type in Screen Title</a:t>
            </a:r>
          </a:p>
        </p:txBody>
      </p:sp>
      <p:sp>
        <p:nvSpPr>
          <p:cNvPr id="13" name="Text">
            <a:extLst>
              <a:ext uri="{FF2B5EF4-FFF2-40B4-BE49-F238E27FC236}">
                <a16:creationId xmlns:a16="http://schemas.microsoft.com/office/drawing/2014/main" id="{4E0C05F3-FCBD-4A5A-84FB-66696CBAEE95}"/>
              </a:ext>
            </a:extLst>
          </p:cNvPr>
          <p:cNvSpPr>
            <a:spLocks noGrp="1"/>
          </p:cNvSpPr>
          <p:nvPr>
            <p:ph type="body" sz="quarter" idx="30" hasCustomPrompt="1"/>
          </p:nvPr>
        </p:nvSpPr>
        <p:spPr>
          <a:xfrm>
            <a:off x="336718" y="2555875"/>
            <a:ext cx="6935788" cy="1503362"/>
          </a:xfrm>
          <a:prstGeom prst="rect">
            <a:avLst/>
          </a:prstGeom>
        </p:spPr>
        <p:txBody>
          <a:bodyPr/>
          <a:lstStyle>
            <a:lvl1pPr marL="731520" indent="-731520">
              <a:lnSpc>
                <a:spcPts val="2500"/>
              </a:lnSpc>
              <a:spcAft>
                <a:spcPts val="1800"/>
              </a:spcAft>
              <a:buClr>
                <a:schemeClr val="bg1">
                  <a:lumMod val="50000"/>
                </a:schemeClr>
              </a:buClr>
              <a:buSzPct val="200000"/>
              <a:buFont typeface="Courier New" panose="02070309020205020404" pitchFamily="49" charset="0"/>
              <a:buChar char="o"/>
              <a:defRPr sz="2200">
                <a:latin typeface="Calibri" panose="020F0502020204030204" pitchFamily="34" charset="0"/>
                <a:ea typeface="Open Sans" panose="020B0606030504020204" pitchFamily="34" charset="0"/>
                <a:cs typeface="Calibri" panose="020F0502020204030204" pitchFamily="34" charset="0"/>
              </a:defRPr>
            </a:lvl1pPr>
          </a:lstStyle>
          <a:p>
            <a:pPr lvl="0"/>
            <a:r>
              <a:rPr lang="en-US" dirty="0"/>
              <a:t>Type in True and False</a:t>
            </a:r>
          </a:p>
        </p:txBody>
      </p:sp>
      <p:sp>
        <p:nvSpPr>
          <p:cNvPr id="4" name="Text Placeholder 3">
            <a:extLst>
              <a:ext uri="{FF2B5EF4-FFF2-40B4-BE49-F238E27FC236}">
                <a16:creationId xmlns:a16="http://schemas.microsoft.com/office/drawing/2014/main" id="{9E0C2625-74AE-4B37-B356-F6D2F3BBA04C}"/>
              </a:ext>
            </a:extLst>
          </p:cNvPr>
          <p:cNvSpPr>
            <a:spLocks noGrp="1"/>
          </p:cNvSpPr>
          <p:nvPr>
            <p:ph type="body" sz="quarter" idx="31" hasCustomPrompt="1"/>
          </p:nvPr>
        </p:nvSpPr>
        <p:spPr>
          <a:xfrm>
            <a:off x="0" y="790575"/>
            <a:ext cx="560388" cy="1420813"/>
          </a:xfrm>
          <a:prstGeom prst="rect">
            <a:avLst/>
          </a:prstGeom>
          <a:solidFill>
            <a:srgbClr val="005696"/>
          </a:solidFill>
        </p:spPr>
        <p:txBody>
          <a:bodyPr anchor="ctr" anchorCtr="0"/>
          <a:lstStyle>
            <a:lvl1pPr algn="ctr">
              <a:defRPr sz="2000">
                <a:solidFill>
                  <a:schemeClr val="bg1"/>
                </a:solidFill>
                <a:latin typeface="Arial Black" panose="020B0A04020102020204" pitchFamily="34" charset="0"/>
              </a:defRPr>
            </a:lvl1pPr>
          </a:lstStyle>
          <a:p>
            <a:pPr lvl="0"/>
            <a:r>
              <a:rPr lang="en-US" dirty="0"/>
              <a:t>1</a:t>
            </a:r>
          </a:p>
        </p:txBody>
      </p:sp>
    </p:spTree>
    <p:custDataLst>
      <p:tags r:id="rId1"/>
    </p:custDataLst>
    <p:extLst>
      <p:ext uri="{BB962C8B-B14F-4D97-AF65-F5344CB8AC3E}">
        <p14:creationId xmlns:p14="http://schemas.microsoft.com/office/powerpoint/2010/main" val="1248942060"/>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KC: T/F Question w/atl directions">
    <p:spTree>
      <p:nvGrpSpPr>
        <p:cNvPr id="1" name=""/>
        <p:cNvGrpSpPr/>
        <p:nvPr/>
      </p:nvGrpSpPr>
      <p:grpSpPr>
        <a:xfrm>
          <a:off x="0" y="0"/>
          <a:ext cx="0" cy="0"/>
          <a:chOff x="0" y="0"/>
          <a:chExt cx="0" cy="0"/>
        </a:xfrm>
      </p:grpSpPr>
      <p:sp>
        <p:nvSpPr>
          <p:cNvPr id="10" name="Screen Title">
            <a:extLst>
              <a:ext uri="{FF2B5EF4-FFF2-40B4-BE49-F238E27FC236}">
                <a16:creationId xmlns:a16="http://schemas.microsoft.com/office/drawing/2014/main" id="{15AE9F3A-68F2-42E4-9D29-8EE54DF6A80B}"/>
              </a:ext>
            </a:extLst>
          </p:cNvPr>
          <p:cNvSpPr>
            <a:spLocks noGrp="1"/>
          </p:cNvSpPr>
          <p:nvPr>
            <p:ph type="body" sz="quarter" idx="28" hasCustomPrompt="1"/>
          </p:nvPr>
        </p:nvSpPr>
        <p:spPr>
          <a:xfrm>
            <a:off x="231498" y="331159"/>
            <a:ext cx="8912502" cy="428625"/>
          </a:xfrm>
          <a:prstGeom prst="rect">
            <a:avLst/>
          </a:prstGeom>
        </p:spPr>
        <p:txBody>
          <a:bodyPr/>
          <a:lstStyle>
            <a:lvl1pPr>
              <a:defRPr sz="2200" b="1">
                <a:latin typeface="Calibri" panose="020F0502020204030204" pitchFamily="34" charset="0"/>
                <a:ea typeface="Open Sans" panose="020B0606030504020204" pitchFamily="34" charset="0"/>
                <a:cs typeface="Calibri" panose="020F0502020204030204" pitchFamily="34" charset="0"/>
              </a:defRPr>
            </a:lvl1pPr>
          </a:lstStyle>
          <a:p>
            <a:pPr lvl="0"/>
            <a:r>
              <a:rPr lang="en-US" dirty="0"/>
              <a:t>Type in Screen Title</a:t>
            </a:r>
          </a:p>
        </p:txBody>
      </p:sp>
      <p:sp>
        <p:nvSpPr>
          <p:cNvPr id="13" name="Text">
            <a:extLst>
              <a:ext uri="{FF2B5EF4-FFF2-40B4-BE49-F238E27FC236}">
                <a16:creationId xmlns:a16="http://schemas.microsoft.com/office/drawing/2014/main" id="{4E0C05F3-FCBD-4A5A-84FB-66696CBAEE95}"/>
              </a:ext>
            </a:extLst>
          </p:cNvPr>
          <p:cNvSpPr>
            <a:spLocks noGrp="1"/>
          </p:cNvSpPr>
          <p:nvPr>
            <p:ph type="body" sz="quarter" idx="30" hasCustomPrompt="1"/>
          </p:nvPr>
        </p:nvSpPr>
        <p:spPr>
          <a:xfrm>
            <a:off x="336718" y="2555875"/>
            <a:ext cx="6935788" cy="1503362"/>
          </a:xfrm>
          <a:prstGeom prst="rect">
            <a:avLst/>
          </a:prstGeom>
        </p:spPr>
        <p:txBody>
          <a:bodyPr/>
          <a:lstStyle>
            <a:lvl1pPr marL="731520" indent="-731520">
              <a:lnSpc>
                <a:spcPts val="2500"/>
              </a:lnSpc>
              <a:spcAft>
                <a:spcPts val="1800"/>
              </a:spcAft>
              <a:buClr>
                <a:schemeClr val="bg1">
                  <a:lumMod val="50000"/>
                </a:schemeClr>
              </a:buClr>
              <a:buSzPct val="200000"/>
              <a:buFont typeface="Courier New" panose="02070309020205020404" pitchFamily="49" charset="0"/>
              <a:buChar char="o"/>
              <a:defRPr sz="2200">
                <a:latin typeface="Calibri" panose="020F0502020204030204" pitchFamily="34" charset="0"/>
                <a:ea typeface="Open Sans" panose="020B0606030504020204" pitchFamily="34" charset="0"/>
                <a:cs typeface="Calibri" panose="020F0502020204030204" pitchFamily="34" charset="0"/>
              </a:defRPr>
            </a:lvl1pPr>
          </a:lstStyle>
          <a:p>
            <a:pPr lvl="0"/>
            <a:r>
              <a:rPr lang="en-US" dirty="0"/>
              <a:t>Type in True and False</a:t>
            </a:r>
          </a:p>
        </p:txBody>
      </p:sp>
      <p:sp>
        <p:nvSpPr>
          <p:cNvPr id="6" name="Developer note">
            <a:extLst>
              <a:ext uri="{FF2B5EF4-FFF2-40B4-BE49-F238E27FC236}">
                <a16:creationId xmlns:a16="http://schemas.microsoft.com/office/drawing/2014/main" id="{3A1D0E0D-5CD9-4EF9-BB69-341180666AB1}"/>
              </a:ext>
            </a:extLst>
          </p:cNvPr>
          <p:cNvSpPr>
            <a:spLocks noGrp="1"/>
          </p:cNvSpPr>
          <p:nvPr>
            <p:ph type="body" sz="quarter" idx="27" hasCustomPrompt="1"/>
          </p:nvPr>
        </p:nvSpPr>
        <p:spPr>
          <a:xfrm>
            <a:off x="3804612" y="4403127"/>
            <a:ext cx="4060508" cy="831402"/>
          </a:xfrm>
          <a:prstGeom prst="rect">
            <a:avLst/>
          </a:prstGeom>
          <a:solidFill>
            <a:srgbClr val="FFFF00"/>
          </a:solidFill>
        </p:spPr>
        <p:txBody>
          <a:bodyPr anchor="ctr"/>
          <a:lstStyle>
            <a:lvl1pPr algn="ctr">
              <a:spcAft>
                <a:spcPts val="600"/>
              </a:spcAft>
              <a:defRPr sz="1000"/>
            </a:lvl1pPr>
            <a:lvl5pPr algn="ctr">
              <a:defRPr sz="1000"/>
            </a:lvl5pPr>
          </a:lstStyle>
          <a:p>
            <a:pPr lvl="0"/>
            <a:r>
              <a:rPr lang="en-US" dirty="0"/>
              <a:t>NOTE: This template can be used for True/False, Multiple Choice, Multiple Response, and Fill-in-Blank questions. </a:t>
            </a:r>
          </a:p>
        </p:txBody>
      </p:sp>
      <p:sp>
        <p:nvSpPr>
          <p:cNvPr id="7" name="Feedback text">
            <a:extLst>
              <a:ext uri="{FF2B5EF4-FFF2-40B4-BE49-F238E27FC236}">
                <a16:creationId xmlns:a16="http://schemas.microsoft.com/office/drawing/2014/main" id="{2EF0634C-D815-4FA8-A958-16047F1E97C1}"/>
              </a:ext>
            </a:extLst>
          </p:cNvPr>
          <p:cNvSpPr>
            <a:spLocks noGrp="1"/>
          </p:cNvSpPr>
          <p:nvPr>
            <p:ph type="body" sz="quarter" idx="12" hasCustomPrompt="1"/>
          </p:nvPr>
        </p:nvSpPr>
        <p:spPr>
          <a:xfrm>
            <a:off x="4" y="6221472"/>
            <a:ext cx="9143994" cy="636528"/>
          </a:xfrm>
          <a:prstGeom prst="rect">
            <a:avLst/>
          </a:prstGeom>
          <a:solidFill>
            <a:srgbClr val="D9D9D9"/>
          </a:solidFill>
        </p:spPr>
        <p:txBody>
          <a:bodyPr lIns="457200" rIns="457200" anchor="ctr"/>
          <a:lstStyle>
            <a:lvl1pPr algn="ctr">
              <a:lnSpc>
                <a:spcPts val="2300"/>
              </a:lnSpc>
              <a:defRPr sz="2000" i="1">
                <a:latin typeface="Calibri" panose="020F0502020204030204" pitchFamily="34" charset="0"/>
                <a:ea typeface="Open Sans" panose="020B0606030504020204" pitchFamily="34" charset="0"/>
                <a:cs typeface="Calibri" panose="020F0502020204030204" pitchFamily="34" charset="0"/>
              </a:defRPr>
            </a:lvl1pPr>
            <a:lvl2pPr algn="ctr">
              <a:defRPr sz="2000">
                <a:latin typeface="Arial" panose="020B0604020202020204" pitchFamily="34" charset="0"/>
                <a:cs typeface="Arial" panose="020B0604020202020204" pitchFamily="34" charset="0"/>
              </a:defRPr>
            </a:lvl2pPr>
            <a:lvl3pPr algn="ctr">
              <a:defRPr sz="2000">
                <a:latin typeface="Arial" panose="020B0604020202020204" pitchFamily="34" charset="0"/>
                <a:cs typeface="Arial" panose="020B0604020202020204" pitchFamily="34" charset="0"/>
              </a:defRPr>
            </a:lvl3pPr>
            <a:lvl4pPr algn="ctr">
              <a:defRPr sz="2000">
                <a:latin typeface="Arial" panose="020B0604020202020204" pitchFamily="34" charset="0"/>
                <a:cs typeface="Arial" panose="020B0604020202020204" pitchFamily="34" charset="0"/>
              </a:defRPr>
            </a:lvl4pPr>
            <a:lvl5pPr algn="ctr">
              <a:defRPr sz="2000">
                <a:latin typeface="Arial" panose="020B0604020202020204" pitchFamily="34" charset="0"/>
                <a:cs typeface="Arial" panose="020B0604020202020204" pitchFamily="34" charset="0"/>
              </a:defRPr>
            </a:lvl5pPr>
          </a:lstStyle>
          <a:p>
            <a:pPr lvl="0"/>
            <a:r>
              <a:rPr lang="en-US" dirty="0"/>
              <a:t>Type or paste alternate directions.</a:t>
            </a:r>
          </a:p>
        </p:txBody>
      </p:sp>
      <p:sp>
        <p:nvSpPr>
          <p:cNvPr id="8" name="Question">
            <a:extLst>
              <a:ext uri="{FF2B5EF4-FFF2-40B4-BE49-F238E27FC236}">
                <a16:creationId xmlns:a16="http://schemas.microsoft.com/office/drawing/2014/main" id="{67A743C1-B51D-47D6-A4B0-3A8779C7603D}"/>
              </a:ext>
            </a:extLst>
          </p:cNvPr>
          <p:cNvSpPr>
            <a:spLocks noGrp="1"/>
          </p:cNvSpPr>
          <p:nvPr>
            <p:ph type="title" hasCustomPrompt="1"/>
          </p:nvPr>
        </p:nvSpPr>
        <p:spPr>
          <a:xfrm>
            <a:off x="561109" y="790901"/>
            <a:ext cx="8582892" cy="1421084"/>
          </a:xfrm>
          <a:prstGeom prst="rect">
            <a:avLst/>
          </a:prstGeom>
          <a:solidFill>
            <a:srgbClr val="0086B3"/>
          </a:solidFill>
        </p:spPr>
        <p:txBody>
          <a:bodyPr lIns="0" rIns="457200" anchor="ctr" anchorCtr="0">
            <a:normAutofit/>
          </a:bodyPr>
          <a:lstStyle>
            <a:lvl1pPr marL="304518">
              <a:lnSpc>
                <a:spcPts val="2500"/>
              </a:lnSpc>
              <a:spcAft>
                <a:spcPts val="0"/>
              </a:spcAft>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r>
              <a:rPr lang="en-US" dirty="0"/>
              <a:t>Click to add question</a:t>
            </a:r>
          </a:p>
        </p:txBody>
      </p:sp>
      <p:sp>
        <p:nvSpPr>
          <p:cNvPr id="9" name="Text Placeholder 3">
            <a:extLst>
              <a:ext uri="{FF2B5EF4-FFF2-40B4-BE49-F238E27FC236}">
                <a16:creationId xmlns:a16="http://schemas.microsoft.com/office/drawing/2014/main" id="{75B02F10-FB35-4A49-AC8A-7C89C920FAF8}"/>
              </a:ext>
            </a:extLst>
          </p:cNvPr>
          <p:cNvSpPr>
            <a:spLocks noGrp="1"/>
          </p:cNvSpPr>
          <p:nvPr>
            <p:ph type="body" sz="quarter" idx="31" hasCustomPrompt="1"/>
          </p:nvPr>
        </p:nvSpPr>
        <p:spPr>
          <a:xfrm>
            <a:off x="0" y="790575"/>
            <a:ext cx="560388" cy="1420813"/>
          </a:xfrm>
          <a:prstGeom prst="rect">
            <a:avLst/>
          </a:prstGeom>
          <a:solidFill>
            <a:srgbClr val="005696"/>
          </a:solidFill>
        </p:spPr>
        <p:txBody>
          <a:bodyPr anchor="ctr" anchorCtr="0"/>
          <a:lstStyle>
            <a:lvl1pPr algn="ctr">
              <a:defRPr sz="2000">
                <a:solidFill>
                  <a:schemeClr val="bg1"/>
                </a:solidFill>
                <a:latin typeface="Arial Black" panose="020B0A04020102020204" pitchFamily="34" charset="0"/>
              </a:defRPr>
            </a:lvl1pPr>
          </a:lstStyle>
          <a:p>
            <a:pPr lvl="0"/>
            <a:r>
              <a:rPr lang="en-US" dirty="0"/>
              <a:t>1</a:t>
            </a:r>
          </a:p>
        </p:txBody>
      </p:sp>
    </p:spTree>
    <p:custDataLst>
      <p:tags r:id="rId1"/>
    </p:custDataLst>
    <p:extLst>
      <p:ext uri="{BB962C8B-B14F-4D97-AF65-F5344CB8AC3E}">
        <p14:creationId xmlns:p14="http://schemas.microsoft.com/office/powerpoint/2010/main" val="2943640792"/>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a_KC: T/F Answer">
    <p:spTree>
      <p:nvGrpSpPr>
        <p:cNvPr id="1" name=""/>
        <p:cNvGrpSpPr/>
        <p:nvPr/>
      </p:nvGrpSpPr>
      <p:grpSpPr>
        <a:xfrm>
          <a:off x="0" y="0"/>
          <a:ext cx="0" cy="0"/>
          <a:chOff x="0" y="0"/>
          <a:chExt cx="0" cy="0"/>
        </a:xfrm>
      </p:grpSpPr>
      <p:sp>
        <p:nvSpPr>
          <p:cNvPr id="5" name="Feedback text">
            <a:extLst>
              <a:ext uri="{FF2B5EF4-FFF2-40B4-BE49-F238E27FC236}">
                <a16:creationId xmlns:a16="http://schemas.microsoft.com/office/drawing/2014/main" id="{CC46D629-6610-4E1C-BD12-0C876C498BBF}"/>
              </a:ext>
            </a:extLst>
          </p:cNvPr>
          <p:cNvSpPr>
            <a:spLocks noGrp="1"/>
          </p:cNvSpPr>
          <p:nvPr>
            <p:ph type="body" sz="quarter" idx="12" hasCustomPrompt="1"/>
          </p:nvPr>
        </p:nvSpPr>
        <p:spPr>
          <a:xfrm>
            <a:off x="336718" y="5047130"/>
            <a:ext cx="8497316" cy="1617141"/>
          </a:xfrm>
          <a:prstGeom prst="rect">
            <a:avLst/>
          </a:prstGeom>
          <a:solidFill>
            <a:srgbClr val="D9D9D9"/>
          </a:solidFill>
        </p:spPr>
        <p:txBody>
          <a:bodyPr lIns="457200" rIns="457200" anchor="ctr"/>
          <a:lstStyle>
            <a:lvl1pPr algn="ctr">
              <a:lnSpc>
                <a:spcPts val="2300"/>
              </a:lnSpc>
              <a:defRPr sz="2000">
                <a:latin typeface="Calibri" panose="020F0502020204030204" pitchFamily="34" charset="0"/>
                <a:ea typeface="Open Sans" panose="020B0606030504020204" pitchFamily="34" charset="0"/>
                <a:cs typeface="Calibri" panose="020F0502020204030204" pitchFamily="34" charset="0"/>
              </a:defRPr>
            </a:lvl1pPr>
            <a:lvl2pPr algn="ctr">
              <a:defRPr sz="2000">
                <a:latin typeface="Arial" panose="020B0604020202020204" pitchFamily="34" charset="0"/>
                <a:cs typeface="Arial" panose="020B0604020202020204" pitchFamily="34" charset="0"/>
              </a:defRPr>
            </a:lvl2pPr>
            <a:lvl3pPr algn="ctr">
              <a:defRPr sz="2000">
                <a:latin typeface="Arial" panose="020B0604020202020204" pitchFamily="34" charset="0"/>
                <a:cs typeface="Arial" panose="020B0604020202020204" pitchFamily="34" charset="0"/>
              </a:defRPr>
            </a:lvl3pPr>
            <a:lvl4pPr algn="ctr">
              <a:defRPr sz="2000">
                <a:latin typeface="Arial" panose="020B0604020202020204" pitchFamily="34" charset="0"/>
                <a:cs typeface="Arial" panose="020B0604020202020204" pitchFamily="34" charset="0"/>
              </a:defRPr>
            </a:lvl4pPr>
            <a:lvl5pPr algn="ctr">
              <a:defRPr sz="2000">
                <a:latin typeface="Arial" panose="020B0604020202020204" pitchFamily="34" charset="0"/>
                <a:cs typeface="Arial" panose="020B0604020202020204" pitchFamily="34" charset="0"/>
              </a:defRPr>
            </a:lvl5pPr>
          </a:lstStyle>
          <a:p>
            <a:pPr lvl="0"/>
            <a:r>
              <a:rPr lang="en-US" dirty="0"/>
              <a:t>Type or paste question feedback.</a:t>
            </a:r>
          </a:p>
        </p:txBody>
      </p:sp>
      <p:sp>
        <p:nvSpPr>
          <p:cNvPr id="9" name="Developer Note">
            <a:extLst>
              <a:ext uri="{FF2B5EF4-FFF2-40B4-BE49-F238E27FC236}">
                <a16:creationId xmlns:a16="http://schemas.microsoft.com/office/drawing/2014/main" id="{C3223CF7-9BA0-4283-B58A-D98DC036EDA2}"/>
              </a:ext>
            </a:extLst>
          </p:cNvPr>
          <p:cNvSpPr>
            <a:spLocks noGrp="1"/>
          </p:cNvSpPr>
          <p:nvPr>
            <p:ph type="body" sz="quarter" idx="24" hasCustomPrompt="1"/>
          </p:nvPr>
        </p:nvSpPr>
        <p:spPr>
          <a:xfrm>
            <a:off x="2422457" y="4386923"/>
            <a:ext cx="4299085" cy="555625"/>
          </a:xfrm>
          <a:prstGeom prst="rect">
            <a:avLst/>
          </a:prstGeom>
          <a:solidFill>
            <a:srgbClr val="FFFF00"/>
          </a:solidFill>
        </p:spPr>
        <p:txBody>
          <a:bodyPr anchor="ctr"/>
          <a:lstStyle>
            <a:lvl1pPr algn="ctr">
              <a:defRPr sz="1000"/>
            </a:lvl1pPr>
            <a:lvl5pPr algn="ctr">
              <a:defRPr sz="1000"/>
            </a:lvl5pPr>
          </a:lstStyle>
          <a:p>
            <a:pPr lvl="0"/>
            <a:r>
              <a:rPr lang="en-US" dirty="0"/>
              <a:t>NOTE: Extend feedback text box as necessary. </a:t>
            </a:r>
            <a:br>
              <a:rPr lang="en-US" dirty="0"/>
            </a:br>
            <a:r>
              <a:rPr lang="en-US" dirty="0"/>
              <a:t>Pick-up blue correct circle from Slide Master and BOLD correct choice.</a:t>
            </a:r>
          </a:p>
        </p:txBody>
      </p:sp>
      <p:sp>
        <p:nvSpPr>
          <p:cNvPr id="13" name="Screen Title">
            <a:extLst>
              <a:ext uri="{FF2B5EF4-FFF2-40B4-BE49-F238E27FC236}">
                <a16:creationId xmlns:a16="http://schemas.microsoft.com/office/drawing/2014/main" id="{0239C30F-5E2F-41F0-A5E2-FEB349560055}"/>
              </a:ext>
            </a:extLst>
          </p:cNvPr>
          <p:cNvSpPr>
            <a:spLocks noGrp="1"/>
          </p:cNvSpPr>
          <p:nvPr>
            <p:ph type="body" sz="quarter" idx="28" hasCustomPrompt="1"/>
          </p:nvPr>
        </p:nvSpPr>
        <p:spPr>
          <a:xfrm>
            <a:off x="231498" y="331159"/>
            <a:ext cx="8912502" cy="428625"/>
          </a:xfrm>
          <a:prstGeom prst="rect">
            <a:avLst/>
          </a:prstGeom>
        </p:spPr>
        <p:txBody>
          <a:bodyPr/>
          <a:lstStyle>
            <a:lvl1pPr>
              <a:defRPr sz="2200" b="1">
                <a:latin typeface="Calibri" panose="020F0502020204030204" pitchFamily="34" charset="0"/>
                <a:ea typeface="Open Sans" panose="020B0606030504020204" pitchFamily="34" charset="0"/>
                <a:cs typeface="Calibri" panose="020F0502020204030204" pitchFamily="34" charset="0"/>
              </a:defRPr>
            </a:lvl1pPr>
          </a:lstStyle>
          <a:p>
            <a:pPr lvl="0"/>
            <a:r>
              <a:rPr lang="en-US" dirty="0"/>
              <a:t>Type in Screen Title</a:t>
            </a:r>
          </a:p>
        </p:txBody>
      </p:sp>
      <p:sp>
        <p:nvSpPr>
          <p:cNvPr id="6" name="Text">
            <a:extLst>
              <a:ext uri="{FF2B5EF4-FFF2-40B4-BE49-F238E27FC236}">
                <a16:creationId xmlns:a16="http://schemas.microsoft.com/office/drawing/2014/main" id="{31F90DCE-5978-47CF-8728-2948A4C7DDC2}"/>
              </a:ext>
            </a:extLst>
          </p:cNvPr>
          <p:cNvSpPr>
            <a:spLocks noGrp="1"/>
          </p:cNvSpPr>
          <p:nvPr>
            <p:ph type="body" sz="quarter" idx="30" hasCustomPrompt="1"/>
          </p:nvPr>
        </p:nvSpPr>
        <p:spPr>
          <a:xfrm>
            <a:off x="336718" y="2555875"/>
            <a:ext cx="6935788" cy="1503362"/>
          </a:xfrm>
          <a:prstGeom prst="rect">
            <a:avLst/>
          </a:prstGeom>
        </p:spPr>
        <p:txBody>
          <a:bodyPr/>
          <a:lstStyle>
            <a:lvl1pPr marL="731520" indent="-731520">
              <a:lnSpc>
                <a:spcPts val="2500"/>
              </a:lnSpc>
              <a:spcAft>
                <a:spcPts val="1800"/>
              </a:spcAft>
              <a:buClr>
                <a:schemeClr val="bg1">
                  <a:lumMod val="50000"/>
                </a:schemeClr>
              </a:buClr>
              <a:buSzPct val="200000"/>
              <a:buFont typeface="Courier New" panose="02070309020205020404" pitchFamily="49" charset="0"/>
              <a:buChar char="o"/>
              <a:defRPr sz="2200">
                <a:latin typeface="Calibri" panose="020F0502020204030204" pitchFamily="34" charset="0"/>
                <a:ea typeface="Open Sans" panose="020B0606030504020204" pitchFamily="34" charset="0"/>
                <a:cs typeface="Calibri" panose="020F0502020204030204" pitchFamily="34" charset="0"/>
              </a:defRPr>
            </a:lvl1pPr>
          </a:lstStyle>
          <a:p>
            <a:pPr lvl="0"/>
            <a:r>
              <a:rPr lang="en-US" dirty="0"/>
              <a:t>Type in True and False, Bold correct choice</a:t>
            </a:r>
          </a:p>
        </p:txBody>
      </p:sp>
      <p:sp>
        <p:nvSpPr>
          <p:cNvPr id="7" name="Question">
            <a:extLst>
              <a:ext uri="{FF2B5EF4-FFF2-40B4-BE49-F238E27FC236}">
                <a16:creationId xmlns:a16="http://schemas.microsoft.com/office/drawing/2014/main" id="{D18F4E66-B749-4423-91D2-C177492F9B34}"/>
              </a:ext>
            </a:extLst>
          </p:cNvPr>
          <p:cNvSpPr>
            <a:spLocks noGrp="1"/>
          </p:cNvSpPr>
          <p:nvPr>
            <p:ph type="title" hasCustomPrompt="1"/>
          </p:nvPr>
        </p:nvSpPr>
        <p:spPr>
          <a:xfrm>
            <a:off x="561109" y="790901"/>
            <a:ext cx="8582892" cy="1421084"/>
          </a:xfrm>
          <a:prstGeom prst="rect">
            <a:avLst/>
          </a:prstGeom>
          <a:solidFill>
            <a:srgbClr val="0086B3"/>
          </a:solidFill>
        </p:spPr>
        <p:txBody>
          <a:bodyPr lIns="0" rIns="457200" anchor="ctr" anchorCtr="0">
            <a:normAutofit/>
          </a:bodyPr>
          <a:lstStyle>
            <a:lvl1pPr marL="304518">
              <a:lnSpc>
                <a:spcPts val="2500"/>
              </a:lnSpc>
              <a:spcAft>
                <a:spcPts val="0"/>
              </a:spcAft>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r>
              <a:rPr lang="en-US" dirty="0"/>
              <a:t>Click to add question</a:t>
            </a:r>
          </a:p>
        </p:txBody>
      </p:sp>
      <p:sp>
        <p:nvSpPr>
          <p:cNvPr id="8" name="Text Placeholder 3">
            <a:extLst>
              <a:ext uri="{FF2B5EF4-FFF2-40B4-BE49-F238E27FC236}">
                <a16:creationId xmlns:a16="http://schemas.microsoft.com/office/drawing/2014/main" id="{DD143528-9707-4267-9770-6FEE407B9FB9}"/>
              </a:ext>
            </a:extLst>
          </p:cNvPr>
          <p:cNvSpPr>
            <a:spLocks noGrp="1"/>
          </p:cNvSpPr>
          <p:nvPr>
            <p:ph type="body" sz="quarter" idx="31" hasCustomPrompt="1"/>
          </p:nvPr>
        </p:nvSpPr>
        <p:spPr>
          <a:xfrm>
            <a:off x="0" y="790575"/>
            <a:ext cx="560388" cy="1420813"/>
          </a:xfrm>
          <a:prstGeom prst="rect">
            <a:avLst/>
          </a:prstGeom>
          <a:solidFill>
            <a:srgbClr val="005696"/>
          </a:solidFill>
        </p:spPr>
        <p:txBody>
          <a:bodyPr anchor="ctr" anchorCtr="0"/>
          <a:lstStyle>
            <a:lvl1pPr algn="ctr">
              <a:defRPr sz="2000">
                <a:solidFill>
                  <a:schemeClr val="bg1"/>
                </a:solidFill>
                <a:latin typeface="Arial Black" panose="020B0A04020102020204" pitchFamily="34" charset="0"/>
              </a:defRPr>
            </a:lvl1pPr>
          </a:lstStyle>
          <a:p>
            <a:pPr lvl="0"/>
            <a:r>
              <a:rPr lang="en-US" dirty="0"/>
              <a:t>1</a:t>
            </a:r>
          </a:p>
        </p:txBody>
      </p:sp>
    </p:spTree>
    <p:custDataLst>
      <p:tags r:id="rId1"/>
    </p:custDataLst>
    <p:extLst>
      <p:ext uri="{BB962C8B-B14F-4D97-AF65-F5344CB8AC3E}">
        <p14:creationId xmlns:p14="http://schemas.microsoft.com/office/powerpoint/2010/main" val="2288815466"/>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KC: T/F Answer, No Feedback">
    <p:spTree>
      <p:nvGrpSpPr>
        <p:cNvPr id="1" name=""/>
        <p:cNvGrpSpPr/>
        <p:nvPr/>
      </p:nvGrpSpPr>
      <p:grpSpPr>
        <a:xfrm>
          <a:off x="0" y="0"/>
          <a:ext cx="0" cy="0"/>
          <a:chOff x="0" y="0"/>
          <a:chExt cx="0" cy="0"/>
        </a:xfrm>
      </p:grpSpPr>
      <p:sp>
        <p:nvSpPr>
          <p:cNvPr id="9" name="Developer Note">
            <a:extLst>
              <a:ext uri="{FF2B5EF4-FFF2-40B4-BE49-F238E27FC236}">
                <a16:creationId xmlns:a16="http://schemas.microsoft.com/office/drawing/2014/main" id="{C3223CF7-9BA0-4283-B58A-D98DC036EDA2}"/>
              </a:ext>
            </a:extLst>
          </p:cNvPr>
          <p:cNvSpPr>
            <a:spLocks noGrp="1"/>
          </p:cNvSpPr>
          <p:nvPr>
            <p:ph type="body" sz="quarter" idx="24" hasCustomPrompt="1"/>
          </p:nvPr>
        </p:nvSpPr>
        <p:spPr>
          <a:xfrm>
            <a:off x="2422457" y="4386923"/>
            <a:ext cx="4299085" cy="555625"/>
          </a:xfrm>
          <a:prstGeom prst="rect">
            <a:avLst/>
          </a:prstGeom>
          <a:solidFill>
            <a:srgbClr val="FFFF00"/>
          </a:solidFill>
        </p:spPr>
        <p:txBody>
          <a:bodyPr anchor="ctr"/>
          <a:lstStyle>
            <a:lvl1pPr algn="ctr">
              <a:defRPr sz="1000"/>
            </a:lvl1pPr>
            <a:lvl5pPr algn="ctr">
              <a:defRPr sz="1000"/>
            </a:lvl5pPr>
          </a:lstStyle>
          <a:p>
            <a:pPr lvl="0"/>
            <a:r>
              <a:rPr lang="en-US" dirty="0"/>
              <a:t>NOTE: Use with no Feedback is needed.. </a:t>
            </a:r>
            <a:br>
              <a:rPr lang="en-US" dirty="0"/>
            </a:br>
            <a:r>
              <a:rPr lang="en-US" dirty="0"/>
              <a:t>Pick-up blue correct circle from Slide Master and BOLD correct choice.</a:t>
            </a:r>
          </a:p>
        </p:txBody>
      </p:sp>
      <p:sp>
        <p:nvSpPr>
          <p:cNvPr id="13" name="Screen Title">
            <a:extLst>
              <a:ext uri="{FF2B5EF4-FFF2-40B4-BE49-F238E27FC236}">
                <a16:creationId xmlns:a16="http://schemas.microsoft.com/office/drawing/2014/main" id="{0239C30F-5E2F-41F0-A5E2-FEB349560055}"/>
              </a:ext>
            </a:extLst>
          </p:cNvPr>
          <p:cNvSpPr>
            <a:spLocks noGrp="1"/>
          </p:cNvSpPr>
          <p:nvPr>
            <p:ph type="body" sz="quarter" idx="28" hasCustomPrompt="1"/>
          </p:nvPr>
        </p:nvSpPr>
        <p:spPr>
          <a:xfrm>
            <a:off x="231498" y="331159"/>
            <a:ext cx="8912502" cy="428625"/>
          </a:xfrm>
          <a:prstGeom prst="rect">
            <a:avLst/>
          </a:prstGeom>
        </p:spPr>
        <p:txBody>
          <a:bodyPr/>
          <a:lstStyle>
            <a:lvl1pPr>
              <a:defRPr sz="2200" b="1">
                <a:latin typeface="Calibri" panose="020F0502020204030204" pitchFamily="34" charset="0"/>
                <a:ea typeface="Open Sans" panose="020B0606030504020204" pitchFamily="34" charset="0"/>
                <a:cs typeface="Calibri" panose="020F0502020204030204" pitchFamily="34" charset="0"/>
              </a:defRPr>
            </a:lvl1pPr>
          </a:lstStyle>
          <a:p>
            <a:pPr lvl="0"/>
            <a:r>
              <a:rPr lang="en-US" dirty="0"/>
              <a:t>Type in Screen Title</a:t>
            </a:r>
          </a:p>
        </p:txBody>
      </p:sp>
      <p:sp>
        <p:nvSpPr>
          <p:cNvPr id="6" name="Text">
            <a:extLst>
              <a:ext uri="{FF2B5EF4-FFF2-40B4-BE49-F238E27FC236}">
                <a16:creationId xmlns:a16="http://schemas.microsoft.com/office/drawing/2014/main" id="{31F90DCE-5978-47CF-8728-2948A4C7DDC2}"/>
              </a:ext>
            </a:extLst>
          </p:cNvPr>
          <p:cNvSpPr>
            <a:spLocks noGrp="1"/>
          </p:cNvSpPr>
          <p:nvPr>
            <p:ph type="body" sz="quarter" idx="30" hasCustomPrompt="1"/>
          </p:nvPr>
        </p:nvSpPr>
        <p:spPr>
          <a:xfrm>
            <a:off x="336718" y="2555875"/>
            <a:ext cx="6935788" cy="1503362"/>
          </a:xfrm>
          <a:prstGeom prst="rect">
            <a:avLst/>
          </a:prstGeom>
        </p:spPr>
        <p:txBody>
          <a:bodyPr/>
          <a:lstStyle>
            <a:lvl1pPr marL="731520" indent="-731520">
              <a:lnSpc>
                <a:spcPts val="2500"/>
              </a:lnSpc>
              <a:spcAft>
                <a:spcPts val="1800"/>
              </a:spcAft>
              <a:buClr>
                <a:schemeClr val="bg1">
                  <a:lumMod val="50000"/>
                </a:schemeClr>
              </a:buClr>
              <a:buSzPct val="200000"/>
              <a:buFont typeface="Courier New" panose="02070309020205020404" pitchFamily="49" charset="0"/>
              <a:buChar char="o"/>
              <a:defRPr sz="2200">
                <a:latin typeface="Calibri" panose="020F0502020204030204" pitchFamily="34" charset="0"/>
                <a:ea typeface="Open Sans" panose="020B0606030504020204" pitchFamily="34" charset="0"/>
                <a:cs typeface="Calibri" panose="020F0502020204030204" pitchFamily="34" charset="0"/>
              </a:defRPr>
            </a:lvl1pPr>
          </a:lstStyle>
          <a:p>
            <a:pPr lvl="0"/>
            <a:r>
              <a:rPr lang="en-US" dirty="0"/>
              <a:t>Type in True and False, Bold correct choice</a:t>
            </a:r>
          </a:p>
        </p:txBody>
      </p:sp>
      <p:sp>
        <p:nvSpPr>
          <p:cNvPr id="7" name="Question">
            <a:extLst>
              <a:ext uri="{FF2B5EF4-FFF2-40B4-BE49-F238E27FC236}">
                <a16:creationId xmlns:a16="http://schemas.microsoft.com/office/drawing/2014/main" id="{C301566C-EAB3-4A1A-8477-1C6648028B24}"/>
              </a:ext>
            </a:extLst>
          </p:cNvPr>
          <p:cNvSpPr>
            <a:spLocks noGrp="1"/>
          </p:cNvSpPr>
          <p:nvPr>
            <p:ph type="title" hasCustomPrompt="1"/>
          </p:nvPr>
        </p:nvSpPr>
        <p:spPr>
          <a:xfrm>
            <a:off x="561109" y="790901"/>
            <a:ext cx="8582892" cy="1421084"/>
          </a:xfrm>
          <a:prstGeom prst="rect">
            <a:avLst/>
          </a:prstGeom>
          <a:solidFill>
            <a:srgbClr val="0086B3"/>
          </a:solidFill>
        </p:spPr>
        <p:txBody>
          <a:bodyPr lIns="0" rIns="457200" anchor="ctr" anchorCtr="0">
            <a:normAutofit/>
          </a:bodyPr>
          <a:lstStyle>
            <a:lvl1pPr marL="304518">
              <a:lnSpc>
                <a:spcPts val="2500"/>
              </a:lnSpc>
              <a:spcAft>
                <a:spcPts val="0"/>
              </a:spcAft>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r>
              <a:rPr lang="en-US" dirty="0"/>
              <a:t>Click to add question</a:t>
            </a:r>
          </a:p>
        </p:txBody>
      </p:sp>
      <p:sp>
        <p:nvSpPr>
          <p:cNvPr id="8" name="Text Placeholder 3">
            <a:extLst>
              <a:ext uri="{FF2B5EF4-FFF2-40B4-BE49-F238E27FC236}">
                <a16:creationId xmlns:a16="http://schemas.microsoft.com/office/drawing/2014/main" id="{63250D8F-E82E-4EFC-9FCF-A28966561906}"/>
              </a:ext>
            </a:extLst>
          </p:cNvPr>
          <p:cNvSpPr>
            <a:spLocks noGrp="1"/>
          </p:cNvSpPr>
          <p:nvPr>
            <p:ph type="body" sz="quarter" idx="31" hasCustomPrompt="1"/>
          </p:nvPr>
        </p:nvSpPr>
        <p:spPr>
          <a:xfrm>
            <a:off x="0" y="790575"/>
            <a:ext cx="560388" cy="1420813"/>
          </a:xfrm>
          <a:prstGeom prst="rect">
            <a:avLst/>
          </a:prstGeom>
          <a:solidFill>
            <a:srgbClr val="005696"/>
          </a:solidFill>
        </p:spPr>
        <p:txBody>
          <a:bodyPr anchor="ctr" anchorCtr="0"/>
          <a:lstStyle>
            <a:lvl1pPr algn="ctr">
              <a:defRPr sz="2000">
                <a:solidFill>
                  <a:schemeClr val="bg1"/>
                </a:solidFill>
                <a:latin typeface="Arial Black" panose="020B0A04020102020204" pitchFamily="34" charset="0"/>
              </a:defRPr>
            </a:lvl1pPr>
          </a:lstStyle>
          <a:p>
            <a:pPr lvl="0"/>
            <a:r>
              <a:rPr lang="en-US" dirty="0"/>
              <a:t>1</a:t>
            </a:r>
          </a:p>
        </p:txBody>
      </p:sp>
    </p:spTree>
    <p:custDataLst>
      <p:tags r:id="rId1"/>
    </p:custDataLst>
    <p:extLst>
      <p:ext uri="{BB962C8B-B14F-4D97-AF65-F5344CB8AC3E}">
        <p14:creationId xmlns:p14="http://schemas.microsoft.com/office/powerpoint/2010/main" val="3937945512"/>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KC: Multiple Choice Question">
    <p:spTree>
      <p:nvGrpSpPr>
        <p:cNvPr id="1" name=""/>
        <p:cNvGrpSpPr/>
        <p:nvPr/>
      </p:nvGrpSpPr>
      <p:grpSpPr>
        <a:xfrm>
          <a:off x="0" y="0"/>
          <a:ext cx="0" cy="0"/>
          <a:chOff x="0" y="0"/>
          <a:chExt cx="0" cy="0"/>
        </a:xfrm>
      </p:grpSpPr>
      <p:sp>
        <p:nvSpPr>
          <p:cNvPr id="28" name="Text">
            <a:extLst>
              <a:ext uri="{FF2B5EF4-FFF2-40B4-BE49-F238E27FC236}">
                <a16:creationId xmlns:a16="http://schemas.microsoft.com/office/drawing/2014/main" id="{3B55B283-4AA6-4297-B1DA-163CD83A1FC5}"/>
              </a:ext>
            </a:extLst>
          </p:cNvPr>
          <p:cNvSpPr>
            <a:spLocks noGrp="1"/>
          </p:cNvSpPr>
          <p:nvPr>
            <p:ph type="body" sz="quarter" idx="10" hasCustomPrompt="1"/>
          </p:nvPr>
        </p:nvSpPr>
        <p:spPr>
          <a:xfrm>
            <a:off x="336718" y="2531572"/>
            <a:ext cx="6935037" cy="3254865"/>
          </a:xfrm>
          <a:prstGeom prst="rect">
            <a:avLst/>
          </a:prstGeom>
        </p:spPr>
        <p:txBody>
          <a:bodyPr anchor="t" anchorCtr="0"/>
          <a:lstStyle>
            <a:lvl1pPr marL="730843" indent="-730843">
              <a:lnSpc>
                <a:spcPts val="2500"/>
              </a:lnSpc>
              <a:spcBef>
                <a:spcPts val="1800"/>
              </a:spcBef>
              <a:buClr>
                <a:schemeClr val="bg2">
                  <a:lumMod val="75000"/>
                </a:schemeClr>
              </a:buClr>
              <a:buSzPct val="200000"/>
              <a:buFont typeface="Courier New" panose="02070309020205020404" pitchFamily="49" charset="0"/>
              <a:buChar char="o"/>
              <a:defRPr sz="2200">
                <a:latin typeface="Calibri" panose="020F0502020204030204" pitchFamily="34" charset="0"/>
                <a:ea typeface="Open Sans" panose="020B0606030504020204" pitchFamily="34" charset="0"/>
                <a:cs typeface="Calibri" panose="020F050202020403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Type Multiple Choices</a:t>
            </a:r>
          </a:p>
        </p:txBody>
      </p:sp>
      <p:sp>
        <p:nvSpPr>
          <p:cNvPr id="18" name="Footer">
            <a:extLst>
              <a:ext uri="{FF2B5EF4-FFF2-40B4-BE49-F238E27FC236}">
                <a16:creationId xmlns:a16="http://schemas.microsoft.com/office/drawing/2014/main" id="{853C2961-FB77-4568-91EC-1DC62F1686D1}"/>
              </a:ext>
            </a:extLst>
          </p:cNvPr>
          <p:cNvSpPr txBox="1">
            <a:spLocks/>
          </p:cNvSpPr>
          <p:nvPr userDrawn="1"/>
        </p:nvSpPr>
        <p:spPr>
          <a:xfrm>
            <a:off x="2" y="6221472"/>
            <a:ext cx="9143999" cy="636528"/>
          </a:xfrm>
          <a:prstGeom prst="rect">
            <a:avLst/>
          </a:prstGeom>
          <a:solidFill>
            <a:srgbClr val="D9D9D9"/>
          </a:solidFill>
        </p:spPr>
        <p:txBody>
          <a:bodyPr vert="horz" lIns="91355" tIns="45678" rIns="91355" bIns="45678" rtlCol="0" anchor="ctr">
            <a:normAutofit/>
          </a:bodyPr>
          <a:lstStyle>
            <a:lvl1pPr algn="l" defTabSz="914400" rtl="0" eaLnBrk="1" latinLnBrk="0" hangingPunct="1">
              <a:lnSpc>
                <a:spcPct val="100000"/>
              </a:lnSpc>
              <a:spcBef>
                <a:spcPct val="0"/>
              </a:spcBef>
              <a:spcAft>
                <a:spcPts val="1000"/>
              </a:spcAft>
              <a:buNone/>
              <a:defRPr sz="1600" b="1"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en-US" sz="2000" b="0" i="1" dirty="0">
                <a:solidFill>
                  <a:schemeClr val="tx1"/>
                </a:solidFill>
                <a:latin typeface="Calibri" panose="020F0502020204030204" pitchFamily="34" charset="0"/>
                <a:cs typeface="Calibri" panose="020F0502020204030204" pitchFamily="34" charset="0"/>
              </a:rPr>
              <a:t>Which answer best completes the statement?</a:t>
            </a:r>
            <a:endParaRPr lang="en-US" sz="2000" b="1" i="1" dirty="0">
              <a:solidFill>
                <a:schemeClr val="tx1"/>
              </a:solidFill>
              <a:latin typeface="Calibri" panose="020F0502020204030204" pitchFamily="34" charset="0"/>
              <a:cs typeface="Calibri" panose="020F0502020204030204" pitchFamily="34" charset="0"/>
            </a:endParaRPr>
          </a:p>
        </p:txBody>
      </p:sp>
      <p:sp>
        <p:nvSpPr>
          <p:cNvPr id="9" name="Screen Title">
            <a:extLst>
              <a:ext uri="{FF2B5EF4-FFF2-40B4-BE49-F238E27FC236}">
                <a16:creationId xmlns:a16="http://schemas.microsoft.com/office/drawing/2014/main" id="{9B56C499-189D-46A0-8C65-6CA797966350}"/>
              </a:ext>
            </a:extLst>
          </p:cNvPr>
          <p:cNvSpPr>
            <a:spLocks noGrp="1"/>
          </p:cNvSpPr>
          <p:nvPr>
            <p:ph type="body" sz="quarter" idx="28" hasCustomPrompt="1"/>
          </p:nvPr>
        </p:nvSpPr>
        <p:spPr>
          <a:xfrm>
            <a:off x="231498" y="331159"/>
            <a:ext cx="8912502" cy="428625"/>
          </a:xfrm>
          <a:prstGeom prst="rect">
            <a:avLst/>
          </a:prstGeom>
        </p:spPr>
        <p:txBody>
          <a:bodyPr/>
          <a:lstStyle>
            <a:lvl1pPr>
              <a:defRPr sz="2200" b="1">
                <a:latin typeface="Calibri" panose="020F0502020204030204" pitchFamily="34" charset="0"/>
                <a:ea typeface="Open Sans" panose="020B0606030504020204" pitchFamily="34" charset="0"/>
                <a:cs typeface="Calibri" panose="020F0502020204030204" pitchFamily="34" charset="0"/>
              </a:defRPr>
            </a:lvl1pPr>
          </a:lstStyle>
          <a:p>
            <a:pPr lvl="0"/>
            <a:r>
              <a:rPr lang="en-US" dirty="0"/>
              <a:t>Type in Screen Title</a:t>
            </a:r>
          </a:p>
        </p:txBody>
      </p:sp>
      <p:sp>
        <p:nvSpPr>
          <p:cNvPr id="6" name="Question">
            <a:extLst>
              <a:ext uri="{FF2B5EF4-FFF2-40B4-BE49-F238E27FC236}">
                <a16:creationId xmlns:a16="http://schemas.microsoft.com/office/drawing/2014/main" id="{6213444D-E7C1-491E-A0A6-785F41EB7AD0}"/>
              </a:ext>
            </a:extLst>
          </p:cNvPr>
          <p:cNvSpPr>
            <a:spLocks noGrp="1"/>
          </p:cNvSpPr>
          <p:nvPr>
            <p:ph type="title" hasCustomPrompt="1"/>
          </p:nvPr>
        </p:nvSpPr>
        <p:spPr>
          <a:xfrm>
            <a:off x="561109" y="790901"/>
            <a:ext cx="8582892" cy="1421084"/>
          </a:xfrm>
          <a:prstGeom prst="rect">
            <a:avLst/>
          </a:prstGeom>
          <a:solidFill>
            <a:srgbClr val="0086B3"/>
          </a:solidFill>
        </p:spPr>
        <p:txBody>
          <a:bodyPr lIns="0" rIns="457200" anchor="ctr" anchorCtr="0">
            <a:normAutofit/>
          </a:bodyPr>
          <a:lstStyle>
            <a:lvl1pPr marL="304518">
              <a:lnSpc>
                <a:spcPts val="2500"/>
              </a:lnSpc>
              <a:spcAft>
                <a:spcPts val="0"/>
              </a:spcAft>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r>
              <a:rPr lang="en-US" dirty="0"/>
              <a:t>Click to add question</a:t>
            </a:r>
          </a:p>
        </p:txBody>
      </p:sp>
      <p:sp>
        <p:nvSpPr>
          <p:cNvPr id="7" name="Text Placeholder 3">
            <a:extLst>
              <a:ext uri="{FF2B5EF4-FFF2-40B4-BE49-F238E27FC236}">
                <a16:creationId xmlns:a16="http://schemas.microsoft.com/office/drawing/2014/main" id="{73CFC04D-00AA-4731-9F28-D27483D2785D}"/>
              </a:ext>
            </a:extLst>
          </p:cNvPr>
          <p:cNvSpPr>
            <a:spLocks noGrp="1"/>
          </p:cNvSpPr>
          <p:nvPr>
            <p:ph type="body" sz="quarter" idx="31" hasCustomPrompt="1"/>
          </p:nvPr>
        </p:nvSpPr>
        <p:spPr>
          <a:xfrm>
            <a:off x="0" y="790575"/>
            <a:ext cx="560388" cy="1420813"/>
          </a:xfrm>
          <a:prstGeom prst="rect">
            <a:avLst/>
          </a:prstGeom>
          <a:solidFill>
            <a:srgbClr val="005696"/>
          </a:solidFill>
        </p:spPr>
        <p:txBody>
          <a:bodyPr anchor="ctr" anchorCtr="0"/>
          <a:lstStyle>
            <a:lvl1pPr algn="ctr">
              <a:defRPr sz="2000">
                <a:solidFill>
                  <a:schemeClr val="bg1"/>
                </a:solidFill>
                <a:latin typeface="Arial Black" panose="020B0A04020102020204" pitchFamily="34" charset="0"/>
              </a:defRPr>
            </a:lvl1pPr>
          </a:lstStyle>
          <a:p>
            <a:pPr lvl="0"/>
            <a:r>
              <a:rPr lang="en-US" dirty="0"/>
              <a:t>1</a:t>
            </a:r>
          </a:p>
        </p:txBody>
      </p:sp>
    </p:spTree>
    <p:custDataLst>
      <p:tags r:id="rId1"/>
    </p:custDataLst>
    <p:extLst>
      <p:ext uri="{BB962C8B-B14F-4D97-AF65-F5344CB8AC3E}">
        <p14:creationId xmlns:p14="http://schemas.microsoft.com/office/powerpoint/2010/main" val="3988401888"/>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5_KC: MC Question w/alt direction">
    <p:spTree>
      <p:nvGrpSpPr>
        <p:cNvPr id="1" name=""/>
        <p:cNvGrpSpPr/>
        <p:nvPr/>
      </p:nvGrpSpPr>
      <p:grpSpPr>
        <a:xfrm>
          <a:off x="0" y="0"/>
          <a:ext cx="0" cy="0"/>
          <a:chOff x="0" y="0"/>
          <a:chExt cx="0" cy="0"/>
        </a:xfrm>
      </p:grpSpPr>
      <p:sp>
        <p:nvSpPr>
          <p:cNvPr id="28" name="Text">
            <a:extLst>
              <a:ext uri="{FF2B5EF4-FFF2-40B4-BE49-F238E27FC236}">
                <a16:creationId xmlns:a16="http://schemas.microsoft.com/office/drawing/2014/main" id="{3B55B283-4AA6-4297-B1DA-163CD83A1FC5}"/>
              </a:ext>
            </a:extLst>
          </p:cNvPr>
          <p:cNvSpPr>
            <a:spLocks noGrp="1"/>
          </p:cNvSpPr>
          <p:nvPr>
            <p:ph type="body" sz="quarter" idx="10" hasCustomPrompt="1"/>
          </p:nvPr>
        </p:nvSpPr>
        <p:spPr>
          <a:xfrm>
            <a:off x="336718" y="2531572"/>
            <a:ext cx="6935037" cy="3254865"/>
          </a:xfrm>
          <a:prstGeom prst="rect">
            <a:avLst/>
          </a:prstGeom>
        </p:spPr>
        <p:txBody>
          <a:bodyPr anchor="t" anchorCtr="0"/>
          <a:lstStyle>
            <a:lvl1pPr marL="730843" indent="-730843">
              <a:lnSpc>
                <a:spcPts val="2500"/>
              </a:lnSpc>
              <a:spcBef>
                <a:spcPts val="1800"/>
              </a:spcBef>
              <a:buClr>
                <a:schemeClr val="bg2">
                  <a:lumMod val="75000"/>
                </a:schemeClr>
              </a:buClr>
              <a:buSzPct val="200000"/>
              <a:buFont typeface="Courier New" panose="02070309020205020404" pitchFamily="49" charset="0"/>
              <a:buChar char="o"/>
              <a:defRPr sz="2200">
                <a:latin typeface="Calibri" panose="020F0502020204030204" pitchFamily="34" charset="0"/>
                <a:ea typeface="Open Sans" panose="020B0606030504020204" pitchFamily="34" charset="0"/>
                <a:cs typeface="Calibri" panose="020F050202020403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Type Multiple Choices</a:t>
            </a:r>
          </a:p>
        </p:txBody>
      </p:sp>
      <p:sp>
        <p:nvSpPr>
          <p:cNvPr id="9" name="Screen Title">
            <a:extLst>
              <a:ext uri="{FF2B5EF4-FFF2-40B4-BE49-F238E27FC236}">
                <a16:creationId xmlns:a16="http://schemas.microsoft.com/office/drawing/2014/main" id="{9B56C499-189D-46A0-8C65-6CA797966350}"/>
              </a:ext>
            </a:extLst>
          </p:cNvPr>
          <p:cNvSpPr>
            <a:spLocks noGrp="1"/>
          </p:cNvSpPr>
          <p:nvPr>
            <p:ph type="body" sz="quarter" idx="28" hasCustomPrompt="1"/>
          </p:nvPr>
        </p:nvSpPr>
        <p:spPr>
          <a:xfrm>
            <a:off x="231498" y="331159"/>
            <a:ext cx="8912502" cy="428625"/>
          </a:xfrm>
          <a:prstGeom prst="rect">
            <a:avLst/>
          </a:prstGeom>
        </p:spPr>
        <p:txBody>
          <a:bodyPr/>
          <a:lstStyle>
            <a:lvl1pPr>
              <a:defRPr sz="2200" b="1">
                <a:latin typeface="Calibri" panose="020F0502020204030204" pitchFamily="34" charset="0"/>
                <a:ea typeface="Open Sans" panose="020B0606030504020204" pitchFamily="34" charset="0"/>
                <a:cs typeface="Calibri" panose="020F0502020204030204" pitchFamily="34" charset="0"/>
              </a:defRPr>
            </a:lvl1pPr>
          </a:lstStyle>
          <a:p>
            <a:pPr lvl="0"/>
            <a:r>
              <a:rPr lang="en-US" dirty="0"/>
              <a:t>Type in Screen Title</a:t>
            </a:r>
          </a:p>
        </p:txBody>
      </p:sp>
      <p:sp>
        <p:nvSpPr>
          <p:cNvPr id="6" name="Feedback text">
            <a:extLst>
              <a:ext uri="{FF2B5EF4-FFF2-40B4-BE49-F238E27FC236}">
                <a16:creationId xmlns:a16="http://schemas.microsoft.com/office/drawing/2014/main" id="{1F793AFA-D876-489A-BFB6-4873066EF7D8}"/>
              </a:ext>
            </a:extLst>
          </p:cNvPr>
          <p:cNvSpPr>
            <a:spLocks noGrp="1"/>
          </p:cNvSpPr>
          <p:nvPr>
            <p:ph type="body" sz="quarter" idx="12" hasCustomPrompt="1"/>
          </p:nvPr>
        </p:nvSpPr>
        <p:spPr>
          <a:xfrm>
            <a:off x="4" y="6221472"/>
            <a:ext cx="9143994" cy="636528"/>
          </a:xfrm>
          <a:prstGeom prst="rect">
            <a:avLst/>
          </a:prstGeom>
          <a:solidFill>
            <a:srgbClr val="D9D9D9"/>
          </a:solidFill>
        </p:spPr>
        <p:txBody>
          <a:bodyPr lIns="457200" rIns="457200" anchor="ctr"/>
          <a:lstStyle>
            <a:lvl1pPr algn="ctr">
              <a:lnSpc>
                <a:spcPts val="2300"/>
              </a:lnSpc>
              <a:defRPr sz="2000" i="1">
                <a:latin typeface="Calibri" panose="020F0502020204030204" pitchFamily="34" charset="0"/>
                <a:ea typeface="Open Sans" panose="020B0606030504020204" pitchFamily="34" charset="0"/>
                <a:cs typeface="Calibri" panose="020F0502020204030204" pitchFamily="34" charset="0"/>
              </a:defRPr>
            </a:lvl1pPr>
            <a:lvl2pPr algn="ctr">
              <a:defRPr sz="2000">
                <a:latin typeface="Arial" panose="020B0604020202020204" pitchFamily="34" charset="0"/>
                <a:cs typeface="Arial" panose="020B0604020202020204" pitchFamily="34" charset="0"/>
              </a:defRPr>
            </a:lvl2pPr>
            <a:lvl3pPr algn="ctr">
              <a:defRPr sz="2000">
                <a:latin typeface="Arial" panose="020B0604020202020204" pitchFamily="34" charset="0"/>
                <a:cs typeface="Arial" panose="020B0604020202020204" pitchFamily="34" charset="0"/>
              </a:defRPr>
            </a:lvl3pPr>
            <a:lvl4pPr algn="ctr">
              <a:defRPr sz="2000">
                <a:latin typeface="Arial" panose="020B0604020202020204" pitchFamily="34" charset="0"/>
                <a:cs typeface="Arial" panose="020B0604020202020204" pitchFamily="34" charset="0"/>
              </a:defRPr>
            </a:lvl4pPr>
            <a:lvl5pPr algn="ctr">
              <a:defRPr sz="2000">
                <a:latin typeface="Arial" panose="020B0604020202020204" pitchFamily="34" charset="0"/>
                <a:cs typeface="Arial" panose="020B0604020202020204" pitchFamily="34" charset="0"/>
              </a:defRPr>
            </a:lvl5pPr>
          </a:lstStyle>
          <a:p>
            <a:pPr lvl="0"/>
            <a:r>
              <a:rPr lang="en-US" dirty="0"/>
              <a:t>Type or paste alternate directions.</a:t>
            </a:r>
          </a:p>
        </p:txBody>
      </p:sp>
      <p:sp>
        <p:nvSpPr>
          <p:cNvPr id="7" name="Question">
            <a:extLst>
              <a:ext uri="{FF2B5EF4-FFF2-40B4-BE49-F238E27FC236}">
                <a16:creationId xmlns:a16="http://schemas.microsoft.com/office/drawing/2014/main" id="{2D49AA77-A632-4B9D-BEC5-C3DC8D33E6B7}"/>
              </a:ext>
            </a:extLst>
          </p:cNvPr>
          <p:cNvSpPr>
            <a:spLocks noGrp="1"/>
          </p:cNvSpPr>
          <p:nvPr>
            <p:ph type="title" hasCustomPrompt="1"/>
          </p:nvPr>
        </p:nvSpPr>
        <p:spPr>
          <a:xfrm>
            <a:off x="561109" y="790901"/>
            <a:ext cx="8582892" cy="1421084"/>
          </a:xfrm>
          <a:prstGeom prst="rect">
            <a:avLst/>
          </a:prstGeom>
          <a:solidFill>
            <a:srgbClr val="0086B3"/>
          </a:solidFill>
        </p:spPr>
        <p:txBody>
          <a:bodyPr lIns="0" rIns="457200" anchor="ctr" anchorCtr="0">
            <a:normAutofit/>
          </a:bodyPr>
          <a:lstStyle>
            <a:lvl1pPr marL="304518">
              <a:lnSpc>
                <a:spcPts val="2500"/>
              </a:lnSpc>
              <a:spcAft>
                <a:spcPts val="0"/>
              </a:spcAft>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r>
              <a:rPr lang="en-US" dirty="0"/>
              <a:t>Click to add question</a:t>
            </a:r>
          </a:p>
        </p:txBody>
      </p:sp>
      <p:sp>
        <p:nvSpPr>
          <p:cNvPr id="8" name="Text Placeholder 3">
            <a:extLst>
              <a:ext uri="{FF2B5EF4-FFF2-40B4-BE49-F238E27FC236}">
                <a16:creationId xmlns:a16="http://schemas.microsoft.com/office/drawing/2014/main" id="{E40CA5E1-F6CC-4385-A401-0ABFD375C1B0}"/>
              </a:ext>
            </a:extLst>
          </p:cNvPr>
          <p:cNvSpPr>
            <a:spLocks noGrp="1"/>
          </p:cNvSpPr>
          <p:nvPr>
            <p:ph type="body" sz="quarter" idx="31" hasCustomPrompt="1"/>
          </p:nvPr>
        </p:nvSpPr>
        <p:spPr>
          <a:xfrm>
            <a:off x="0" y="790575"/>
            <a:ext cx="560388" cy="1420813"/>
          </a:xfrm>
          <a:prstGeom prst="rect">
            <a:avLst/>
          </a:prstGeom>
          <a:solidFill>
            <a:srgbClr val="005696"/>
          </a:solidFill>
        </p:spPr>
        <p:txBody>
          <a:bodyPr anchor="ctr" anchorCtr="0"/>
          <a:lstStyle>
            <a:lvl1pPr algn="ctr">
              <a:defRPr sz="2000">
                <a:solidFill>
                  <a:schemeClr val="bg1"/>
                </a:solidFill>
                <a:latin typeface="Arial Black" panose="020B0A04020102020204" pitchFamily="34" charset="0"/>
              </a:defRPr>
            </a:lvl1pPr>
          </a:lstStyle>
          <a:p>
            <a:pPr lvl="0"/>
            <a:r>
              <a:rPr lang="en-US" dirty="0"/>
              <a:t>1</a:t>
            </a:r>
          </a:p>
        </p:txBody>
      </p:sp>
    </p:spTree>
    <p:custDataLst>
      <p:tags r:id="rId1"/>
    </p:custDataLst>
    <p:extLst>
      <p:ext uri="{BB962C8B-B14F-4D97-AF65-F5344CB8AC3E}">
        <p14:creationId xmlns:p14="http://schemas.microsoft.com/office/powerpoint/2010/main" val="2178981341"/>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nowledge Check">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39B6CC04-6A80-4CFE-8002-4BC1BDD472F2}"/>
              </a:ext>
            </a:extLst>
          </p:cNvPr>
          <p:cNvSpPr/>
          <p:nvPr userDrawn="1"/>
        </p:nvSpPr>
        <p:spPr>
          <a:xfrm>
            <a:off x="0" y="758952"/>
            <a:ext cx="527538" cy="6099048"/>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7" name="Text Placeholder">
            <a:extLst>
              <a:ext uri="{FF2B5EF4-FFF2-40B4-BE49-F238E27FC236}">
                <a16:creationId xmlns:a16="http://schemas.microsoft.com/office/drawing/2014/main" id="{28134A5C-84F5-40FF-9FF7-C16A7E39EFFD}"/>
              </a:ext>
            </a:extLst>
          </p:cNvPr>
          <p:cNvSpPr>
            <a:spLocks noGrp="1"/>
          </p:cNvSpPr>
          <p:nvPr>
            <p:ph type="body" sz="quarter" idx="10" hasCustomPrompt="1"/>
          </p:nvPr>
        </p:nvSpPr>
        <p:spPr>
          <a:xfrm>
            <a:off x="650632" y="937358"/>
            <a:ext cx="8510952" cy="5267412"/>
          </a:xfrm>
          <a:prstGeom prst="rect">
            <a:avLst/>
          </a:prstGeom>
          <a:solidFill>
            <a:srgbClr val="00AEEF">
              <a:alpha val="10000"/>
            </a:srgbClr>
          </a:solidFill>
          <a:ln>
            <a:noFill/>
          </a:ln>
        </p:spPr>
        <p:txBody>
          <a:bodyPr tIns="274320" rIns="914400" bIns="274320"/>
          <a:lstStyle>
            <a:lvl1pPr marL="115971" indent="0">
              <a:lnSpc>
                <a:spcPts val="2500"/>
              </a:lnSpc>
              <a:spcBef>
                <a:spcPts val="600"/>
              </a:spcBef>
              <a:spcAft>
                <a:spcPts val="600"/>
              </a:spcAft>
              <a:buFont typeface="Arial" panose="020B0604020202020204" pitchFamily="34" charset="0"/>
              <a:buNone/>
              <a:defRPr sz="2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298851" indent="0">
              <a:lnSpc>
                <a:spcPts val="2300"/>
              </a:lnSpc>
              <a:spcBef>
                <a:spcPts val="600"/>
              </a:spcBef>
              <a:spcAft>
                <a:spcPts val="600"/>
              </a:spcAft>
              <a:buFont typeface="Open Sans" panose="020B0606030504020204" pitchFamily="34" charset="0"/>
              <a:buNone/>
              <a:defRPr sz="2000">
                <a:solidFill>
                  <a:schemeClr val="tx1"/>
                </a:solidFill>
                <a:latin typeface="Calibri" panose="020F0502020204030204" pitchFamily="34" charset="0"/>
                <a:ea typeface="Open Sans" panose="020B0606030504020204" pitchFamily="34" charset="0"/>
                <a:cs typeface="Calibri" panose="020F0502020204030204" pitchFamily="34" charset="0"/>
              </a:defRPr>
            </a:lvl2pPr>
          </a:lstStyle>
          <a:p>
            <a:pPr lvl="0"/>
            <a:r>
              <a:rPr lang="en-US" dirty="0"/>
              <a:t>Edit Master text styles</a:t>
            </a:r>
          </a:p>
          <a:p>
            <a:pPr lvl="1"/>
            <a:r>
              <a:rPr lang="en-US" dirty="0"/>
              <a:t> Second level</a:t>
            </a:r>
          </a:p>
        </p:txBody>
      </p:sp>
      <p:sp>
        <p:nvSpPr>
          <p:cNvPr id="8" name="Rectangle">
            <a:extLst>
              <a:ext uri="{FF2B5EF4-FFF2-40B4-BE49-F238E27FC236}">
                <a16:creationId xmlns:a16="http://schemas.microsoft.com/office/drawing/2014/main" id="{0A2B9644-5B5B-467C-AE18-A44D65A6A1BC}"/>
              </a:ext>
            </a:extLst>
          </p:cNvPr>
          <p:cNvSpPr/>
          <p:nvPr userDrawn="1"/>
        </p:nvSpPr>
        <p:spPr>
          <a:xfrm>
            <a:off x="527538" y="758952"/>
            <a:ext cx="123093" cy="609904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9" name="Rectangle">
            <a:extLst>
              <a:ext uri="{FF2B5EF4-FFF2-40B4-BE49-F238E27FC236}">
                <a16:creationId xmlns:a16="http://schemas.microsoft.com/office/drawing/2014/main" id="{79C6BB6A-F6B1-432B-99AC-F8C60548B963}"/>
              </a:ext>
            </a:extLst>
          </p:cNvPr>
          <p:cNvSpPr/>
          <p:nvPr userDrawn="1"/>
        </p:nvSpPr>
        <p:spPr>
          <a:xfrm>
            <a:off x="0" y="492368"/>
            <a:ext cx="9161584" cy="44499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6" name="Title">
            <a:extLst>
              <a:ext uri="{FF2B5EF4-FFF2-40B4-BE49-F238E27FC236}">
                <a16:creationId xmlns:a16="http://schemas.microsoft.com/office/drawing/2014/main" id="{2E9CAE8F-8B94-4F61-856E-8DB407F09506}"/>
              </a:ext>
            </a:extLst>
          </p:cNvPr>
          <p:cNvSpPr>
            <a:spLocks noGrp="1"/>
          </p:cNvSpPr>
          <p:nvPr>
            <p:ph type="title" hasCustomPrompt="1"/>
          </p:nvPr>
        </p:nvSpPr>
        <p:spPr>
          <a:xfrm>
            <a:off x="2417883" y="492368"/>
            <a:ext cx="6743701" cy="444990"/>
          </a:xfrm>
          <a:prstGeom prst="rect">
            <a:avLst/>
          </a:prstGeom>
          <a:solidFill>
            <a:srgbClr val="92D050"/>
          </a:solidFill>
        </p:spPr>
        <p:txBody>
          <a:bodyPr anchor="ctr" anchorCtr="0">
            <a:noAutofit/>
          </a:bodyPr>
          <a:lstStyle>
            <a:lvl1pPr>
              <a:defRPr sz="20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r>
              <a:rPr lang="en-US" dirty="0"/>
              <a:t>#</a:t>
            </a:r>
          </a:p>
        </p:txBody>
      </p:sp>
      <p:sp>
        <p:nvSpPr>
          <p:cNvPr id="5" name="TextBox 4">
            <a:extLst>
              <a:ext uri="{FF2B5EF4-FFF2-40B4-BE49-F238E27FC236}">
                <a16:creationId xmlns:a16="http://schemas.microsoft.com/office/drawing/2014/main" id="{4DA6DAA9-E7C1-433E-93CC-0A2742F2B1AA}"/>
              </a:ext>
            </a:extLst>
          </p:cNvPr>
          <p:cNvSpPr txBox="1"/>
          <p:nvPr userDrawn="1"/>
        </p:nvSpPr>
        <p:spPr>
          <a:xfrm>
            <a:off x="219809" y="512840"/>
            <a:ext cx="2118080" cy="369204"/>
          </a:xfrm>
          <a:prstGeom prst="rect">
            <a:avLst/>
          </a:prstGeom>
          <a:noFill/>
        </p:spPr>
        <p:txBody>
          <a:bodyPr wrap="none" rtlCol="0">
            <a:spAutoFit/>
          </a:bodyPr>
          <a:lstStyle/>
          <a:p>
            <a:r>
              <a:rPr lang="en-US" b="1" cap="all" baseline="0" dirty="0">
                <a:solidFill>
                  <a:schemeClr val="bg1"/>
                </a:solidFill>
              </a:rPr>
              <a:t>Knowledge Check</a:t>
            </a:r>
          </a:p>
        </p:txBody>
      </p:sp>
      <p:sp>
        <p:nvSpPr>
          <p:cNvPr id="10" name="Text">
            <a:extLst>
              <a:ext uri="{FF2B5EF4-FFF2-40B4-BE49-F238E27FC236}">
                <a16:creationId xmlns:a16="http://schemas.microsoft.com/office/drawing/2014/main" id="{7CC97316-4A17-4BB5-BB28-113D39B16C8E}"/>
              </a:ext>
            </a:extLst>
          </p:cNvPr>
          <p:cNvSpPr>
            <a:spLocks noGrp="1"/>
          </p:cNvSpPr>
          <p:nvPr>
            <p:ph type="body" sz="quarter" idx="30" hasCustomPrompt="1"/>
          </p:nvPr>
        </p:nvSpPr>
        <p:spPr>
          <a:xfrm>
            <a:off x="835267" y="2494327"/>
            <a:ext cx="7939456" cy="3361349"/>
          </a:xfrm>
          <a:prstGeom prst="rect">
            <a:avLst/>
          </a:prstGeom>
        </p:spPr>
        <p:txBody>
          <a:bodyPr/>
          <a:lstStyle>
            <a:lvl1pPr marL="731520" indent="-731520">
              <a:lnSpc>
                <a:spcPts val="2500"/>
              </a:lnSpc>
              <a:spcAft>
                <a:spcPts val="1800"/>
              </a:spcAft>
              <a:buClr>
                <a:schemeClr val="bg1">
                  <a:lumMod val="50000"/>
                </a:schemeClr>
              </a:buClr>
              <a:buSzPct val="200000"/>
              <a:buFont typeface="Courier New" panose="02070309020205020404" pitchFamily="49" charset="0"/>
              <a:buChar char="o"/>
              <a:defRPr sz="2200">
                <a:latin typeface="Calibri" panose="020F0502020204030204" pitchFamily="34" charset="0"/>
                <a:ea typeface="Open Sans" panose="020B0606030504020204" pitchFamily="34" charset="0"/>
                <a:cs typeface="Calibri" panose="020F0502020204030204" pitchFamily="34" charset="0"/>
              </a:defRPr>
            </a:lvl1pPr>
          </a:lstStyle>
          <a:p>
            <a:pPr lvl="0"/>
            <a:r>
              <a:rPr lang="en-US" dirty="0"/>
              <a:t>Type in True and False</a:t>
            </a:r>
          </a:p>
        </p:txBody>
      </p:sp>
      <p:sp>
        <p:nvSpPr>
          <p:cNvPr id="11" name="Feedback text">
            <a:extLst>
              <a:ext uri="{FF2B5EF4-FFF2-40B4-BE49-F238E27FC236}">
                <a16:creationId xmlns:a16="http://schemas.microsoft.com/office/drawing/2014/main" id="{9F2AA825-96FE-4D2C-8C6C-6CA610160C0E}"/>
              </a:ext>
            </a:extLst>
          </p:cNvPr>
          <p:cNvSpPr>
            <a:spLocks noGrp="1"/>
          </p:cNvSpPr>
          <p:nvPr>
            <p:ph type="body" sz="quarter" idx="12" hasCustomPrompt="1"/>
          </p:nvPr>
        </p:nvSpPr>
        <p:spPr>
          <a:xfrm>
            <a:off x="650632" y="6221472"/>
            <a:ext cx="8493366" cy="636528"/>
          </a:xfrm>
          <a:prstGeom prst="rect">
            <a:avLst/>
          </a:prstGeom>
          <a:noFill/>
        </p:spPr>
        <p:txBody>
          <a:bodyPr lIns="457200" rIns="457200" anchor="ctr"/>
          <a:lstStyle>
            <a:lvl1pPr algn="ctr">
              <a:lnSpc>
                <a:spcPts val="2300"/>
              </a:lnSpc>
              <a:defRPr sz="2000" i="1">
                <a:latin typeface="Calibri" panose="020F0502020204030204" pitchFamily="34" charset="0"/>
                <a:ea typeface="Open Sans" panose="020B0606030504020204" pitchFamily="34" charset="0"/>
                <a:cs typeface="Calibri" panose="020F0502020204030204" pitchFamily="34" charset="0"/>
              </a:defRPr>
            </a:lvl1pPr>
            <a:lvl2pPr algn="ctr">
              <a:defRPr sz="2000">
                <a:latin typeface="Arial" panose="020B0604020202020204" pitchFamily="34" charset="0"/>
                <a:cs typeface="Arial" panose="020B0604020202020204" pitchFamily="34" charset="0"/>
              </a:defRPr>
            </a:lvl2pPr>
            <a:lvl3pPr algn="ctr">
              <a:defRPr sz="2000">
                <a:latin typeface="Arial" panose="020B0604020202020204" pitchFamily="34" charset="0"/>
                <a:cs typeface="Arial" panose="020B0604020202020204" pitchFamily="34" charset="0"/>
              </a:defRPr>
            </a:lvl3pPr>
            <a:lvl4pPr algn="ctr">
              <a:defRPr sz="2000">
                <a:latin typeface="Arial" panose="020B0604020202020204" pitchFamily="34" charset="0"/>
                <a:cs typeface="Arial" panose="020B0604020202020204" pitchFamily="34" charset="0"/>
              </a:defRPr>
            </a:lvl4pPr>
            <a:lvl5pPr algn="ctr">
              <a:defRPr sz="2000">
                <a:latin typeface="Arial" panose="020B0604020202020204" pitchFamily="34" charset="0"/>
                <a:cs typeface="Arial" panose="020B0604020202020204" pitchFamily="34" charset="0"/>
              </a:defRPr>
            </a:lvl5pPr>
          </a:lstStyle>
          <a:p>
            <a:pPr lvl="0"/>
            <a:r>
              <a:rPr lang="en-US" dirty="0"/>
              <a:t>Type or paste alternate directions.</a:t>
            </a:r>
          </a:p>
        </p:txBody>
      </p:sp>
    </p:spTree>
    <p:custDataLst>
      <p:tags r:id="rId1"/>
    </p:custDataLst>
    <p:extLst>
      <p:ext uri="{BB962C8B-B14F-4D97-AF65-F5344CB8AC3E}">
        <p14:creationId xmlns:p14="http://schemas.microsoft.com/office/powerpoint/2010/main" val="235080683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KC: Multiple Choice Answer">
    <p:spTree>
      <p:nvGrpSpPr>
        <p:cNvPr id="1" name=""/>
        <p:cNvGrpSpPr/>
        <p:nvPr/>
      </p:nvGrpSpPr>
      <p:grpSpPr>
        <a:xfrm>
          <a:off x="0" y="0"/>
          <a:ext cx="0" cy="0"/>
          <a:chOff x="0" y="0"/>
          <a:chExt cx="0" cy="0"/>
        </a:xfrm>
      </p:grpSpPr>
      <p:sp>
        <p:nvSpPr>
          <p:cNvPr id="28" name="Text">
            <a:extLst>
              <a:ext uri="{FF2B5EF4-FFF2-40B4-BE49-F238E27FC236}">
                <a16:creationId xmlns:a16="http://schemas.microsoft.com/office/drawing/2014/main" id="{3B55B283-4AA6-4297-B1DA-163CD83A1FC5}"/>
              </a:ext>
            </a:extLst>
          </p:cNvPr>
          <p:cNvSpPr>
            <a:spLocks noGrp="1"/>
          </p:cNvSpPr>
          <p:nvPr>
            <p:ph type="body" sz="quarter" idx="10" hasCustomPrompt="1"/>
          </p:nvPr>
        </p:nvSpPr>
        <p:spPr>
          <a:xfrm>
            <a:off x="336718" y="2531572"/>
            <a:ext cx="6935037" cy="2240453"/>
          </a:xfrm>
          <a:prstGeom prst="rect">
            <a:avLst/>
          </a:prstGeom>
        </p:spPr>
        <p:txBody>
          <a:bodyPr anchor="t" anchorCtr="0"/>
          <a:lstStyle>
            <a:lvl1pPr marL="730843" indent="-730843">
              <a:lnSpc>
                <a:spcPts val="2500"/>
              </a:lnSpc>
              <a:spcBef>
                <a:spcPts val="1800"/>
              </a:spcBef>
              <a:buClr>
                <a:schemeClr val="bg2">
                  <a:lumMod val="75000"/>
                </a:schemeClr>
              </a:buClr>
              <a:buSzPct val="200000"/>
              <a:buFont typeface="Courier New" panose="02070309020205020404" pitchFamily="49" charset="0"/>
              <a:buChar char="o"/>
              <a:defRPr sz="2200">
                <a:latin typeface="Calibri" panose="020F0502020204030204" pitchFamily="34" charset="0"/>
                <a:ea typeface="Open Sans" panose="020B0606030504020204" pitchFamily="34" charset="0"/>
                <a:cs typeface="Calibri" panose="020F050202020403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Type Multiple Choices</a:t>
            </a:r>
          </a:p>
        </p:txBody>
      </p:sp>
      <p:sp>
        <p:nvSpPr>
          <p:cNvPr id="9" name="Screen Title">
            <a:extLst>
              <a:ext uri="{FF2B5EF4-FFF2-40B4-BE49-F238E27FC236}">
                <a16:creationId xmlns:a16="http://schemas.microsoft.com/office/drawing/2014/main" id="{9B56C499-189D-46A0-8C65-6CA797966350}"/>
              </a:ext>
            </a:extLst>
          </p:cNvPr>
          <p:cNvSpPr>
            <a:spLocks noGrp="1"/>
          </p:cNvSpPr>
          <p:nvPr>
            <p:ph type="body" sz="quarter" idx="28" hasCustomPrompt="1"/>
          </p:nvPr>
        </p:nvSpPr>
        <p:spPr>
          <a:xfrm>
            <a:off x="231498" y="331159"/>
            <a:ext cx="8912502" cy="428625"/>
          </a:xfrm>
          <a:prstGeom prst="rect">
            <a:avLst/>
          </a:prstGeom>
        </p:spPr>
        <p:txBody>
          <a:bodyPr/>
          <a:lstStyle>
            <a:lvl1pPr>
              <a:defRPr sz="2200" b="1">
                <a:latin typeface="Calibri" panose="020F0502020204030204" pitchFamily="34" charset="0"/>
                <a:ea typeface="Open Sans" panose="020B0606030504020204" pitchFamily="34" charset="0"/>
                <a:cs typeface="Calibri" panose="020F0502020204030204" pitchFamily="34" charset="0"/>
              </a:defRPr>
            </a:lvl1pPr>
          </a:lstStyle>
          <a:p>
            <a:pPr lvl="0"/>
            <a:r>
              <a:rPr lang="en-US" dirty="0"/>
              <a:t>Type in Screen Title</a:t>
            </a:r>
          </a:p>
        </p:txBody>
      </p:sp>
      <p:sp>
        <p:nvSpPr>
          <p:cNvPr id="6" name="Feedback text">
            <a:extLst>
              <a:ext uri="{FF2B5EF4-FFF2-40B4-BE49-F238E27FC236}">
                <a16:creationId xmlns:a16="http://schemas.microsoft.com/office/drawing/2014/main" id="{3D06B541-9C69-41F3-B8CD-F5B326AE2F41}"/>
              </a:ext>
            </a:extLst>
          </p:cNvPr>
          <p:cNvSpPr>
            <a:spLocks noGrp="1"/>
          </p:cNvSpPr>
          <p:nvPr>
            <p:ph type="body" sz="quarter" idx="12" hasCustomPrompt="1"/>
          </p:nvPr>
        </p:nvSpPr>
        <p:spPr>
          <a:xfrm>
            <a:off x="336718" y="5047130"/>
            <a:ext cx="8497316" cy="1617141"/>
          </a:xfrm>
          <a:prstGeom prst="rect">
            <a:avLst/>
          </a:prstGeom>
          <a:solidFill>
            <a:srgbClr val="D9D9D9"/>
          </a:solidFill>
        </p:spPr>
        <p:txBody>
          <a:bodyPr lIns="457200" rIns="457200" anchor="ctr"/>
          <a:lstStyle>
            <a:lvl1pPr algn="ctr">
              <a:lnSpc>
                <a:spcPts val="2300"/>
              </a:lnSpc>
              <a:defRPr sz="2000">
                <a:latin typeface="Calibri" panose="020F0502020204030204" pitchFamily="34" charset="0"/>
                <a:ea typeface="Open Sans" panose="020B0606030504020204" pitchFamily="34" charset="0"/>
                <a:cs typeface="Calibri" panose="020F0502020204030204" pitchFamily="34" charset="0"/>
              </a:defRPr>
            </a:lvl1pPr>
            <a:lvl2pPr algn="ctr">
              <a:defRPr sz="2000">
                <a:latin typeface="Arial" panose="020B0604020202020204" pitchFamily="34" charset="0"/>
                <a:cs typeface="Arial" panose="020B0604020202020204" pitchFamily="34" charset="0"/>
              </a:defRPr>
            </a:lvl2pPr>
            <a:lvl3pPr algn="ctr">
              <a:defRPr sz="2000">
                <a:latin typeface="Arial" panose="020B0604020202020204" pitchFamily="34" charset="0"/>
                <a:cs typeface="Arial" panose="020B0604020202020204" pitchFamily="34" charset="0"/>
              </a:defRPr>
            </a:lvl3pPr>
            <a:lvl4pPr algn="ctr">
              <a:defRPr sz="2000">
                <a:latin typeface="Arial" panose="020B0604020202020204" pitchFamily="34" charset="0"/>
                <a:cs typeface="Arial" panose="020B0604020202020204" pitchFamily="34" charset="0"/>
              </a:defRPr>
            </a:lvl4pPr>
            <a:lvl5pPr algn="ctr">
              <a:defRPr sz="2000">
                <a:latin typeface="Arial" panose="020B0604020202020204" pitchFamily="34" charset="0"/>
                <a:cs typeface="Arial" panose="020B0604020202020204" pitchFamily="34" charset="0"/>
              </a:defRPr>
            </a:lvl5pPr>
          </a:lstStyle>
          <a:p>
            <a:pPr lvl="0"/>
            <a:r>
              <a:rPr lang="en-US" dirty="0"/>
              <a:t>Type or paste question feedback.</a:t>
            </a:r>
          </a:p>
        </p:txBody>
      </p:sp>
      <p:sp>
        <p:nvSpPr>
          <p:cNvPr id="7" name="Developer note">
            <a:extLst>
              <a:ext uri="{FF2B5EF4-FFF2-40B4-BE49-F238E27FC236}">
                <a16:creationId xmlns:a16="http://schemas.microsoft.com/office/drawing/2014/main" id="{0ACD232C-1E36-4485-9CB1-792C83A837EF}"/>
              </a:ext>
            </a:extLst>
          </p:cNvPr>
          <p:cNvSpPr>
            <a:spLocks noGrp="1"/>
          </p:cNvSpPr>
          <p:nvPr>
            <p:ph type="body" sz="quarter" idx="27" hasCustomPrompt="1"/>
          </p:nvPr>
        </p:nvSpPr>
        <p:spPr>
          <a:xfrm>
            <a:off x="3497580" y="3940623"/>
            <a:ext cx="4060508" cy="831402"/>
          </a:xfrm>
          <a:prstGeom prst="rect">
            <a:avLst/>
          </a:prstGeom>
          <a:solidFill>
            <a:srgbClr val="FFFF00"/>
          </a:solidFill>
        </p:spPr>
        <p:txBody>
          <a:bodyPr anchor="ctr"/>
          <a:lstStyle>
            <a:lvl1pPr algn="ctr">
              <a:spcAft>
                <a:spcPts val="600"/>
              </a:spcAft>
              <a:defRPr sz="1000"/>
            </a:lvl1pPr>
            <a:lvl5pPr algn="ctr">
              <a:defRPr sz="1000"/>
            </a:lvl5pPr>
          </a:lstStyle>
          <a:p>
            <a:pPr lvl="0"/>
            <a:r>
              <a:rPr lang="en-US" dirty="0"/>
              <a:t>NOTE: Extend feedback text box as necessary. </a:t>
            </a:r>
            <a:br>
              <a:rPr lang="en-US" dirty="0"/>
            </a:br>
            <a:r>
              <a:rPr lang="en-US" dirty="0"/>
              <a:t>Bold correct choice, pick-up blue correct circle from Master.</a:t>
            </a:r>
          </a:p>
        </p:txBody>
      </p:sp>
      <p:sp>
        <p:nvSpPr>
          <p:cNvPr id="8" name="Question">
            <a:extLst>
              <a:ext uri="{FF2B5EF4-FFF2-40B4-BE49-F238E27FC236}">
                <a16:creationId xmlns:a16="http://schemas.microsoft.com/office/drawing/2014/main" id="{AE35D175-5DD0-45FF-AE67-133AA7F99625}"/>
              </a:ext>
            </a:extLst>
          </p:cNvPr>
          <p:cNvSpPr>
            <a:spLocks noGrp="1"/>
          </p:cNvSpPr>
          <p:nvPr>
            <p:ph type="title" hasCustomPrompt="1"/>
          </p:nvPr>
        </p:nvSpPr>
        <p:spPr>
          <a:xfrm>
            <a:off x="561109" y="790901"/>
            <a:ext cx="8582892" cy="1421084"/>
          </a:xfrm>
          <a:prstGeom prst="rect">
            <a:avLst/>
          </a:prstGeom>
          <a:solidFill>
            <a:srgbClr val="0086B3"/>
          </a:solidFill>
        </p:spPr>
        <p:txBody>
          <a:bodyPr lIns="0" rIns="457200" anchor="ctr" anchorCtr="0">
            <a:normAutofit/>
          </a:bodyPr>
          <a:lstStyle>
            <a:lvl1pPr marL="304518">
              <a:lnSpc>
                <a:spcPts val="2500"/>
              </a:lnSpc>
              <a:spcAft>
                <a:spcPts val="0"/>
              </a:spcAft>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r>
              <a:rPr lang="en-US" dirty="0"/>
              <a:t>Click to add question</a:t>
            </a:r>
          </a:p>
        </p:txBody>
      </p:sp>
      <p:sp>
        <p:nvSpPr>
          <p:cNvPr id="10" name="Text Placeholder 3">
            <a:extLst>
              <a:ext uri="{FF2B5EF4-FFF2-40B4-BE49-F238E27FC236}">
                <a16:creationId xmlns:a16="http://schemas.microsoft.com/office/drawing/2014/main" id="{DFE11AF9-9429-463A-8F35-3F9C782B560C}"/>
              </a:ext>
            </a:extLst>
          </p:cNvPr>
          <p:cNvSpPr>
            <a:spLocks noGrp="1"/>
          </p:cNvSpPr>
          <p:nvPr>
            <p:ph type="body" sz="quarter" idx="31" hasCustomPrompt="1"/>
          </p:nvPr>
        </p:nvSpPr>
        <p:spPr>
          <a:xfrm>
            <a:off x="0" y="790575"/>
            <a:ext cx="560388" cy="1420813"/>
          </a:xfrm>
          <a:prstGeom prst="rect">
            <a:avLst/>
          </a:prstGeom>
          <a:solidFill>
            <a:srgbClr val="005696"/>
          </a:solidFill>
        </p:spPr>
        <p:txBody>
          <a:bodyPr anchor="ctr" anchorCtr="0"/>
          <a:lstStyle>
            <a:lvl1pPr algn="ctr">
              <a:defRPr sz="2000">
                <a:solidFill>
                  <a:schemeClr val="bg1"/>
                </a:solidFill>
                <a:latin typeface="Arial Black" panose="020B0A04020102020204" pitchFamily="34" charset="0"/>
              </a:defRPr>
            </a:lvl1pPr>
          </a:lstStyle>
          <a:p>
            <a:pPr lvl="0"/>
            <a:r>
              <a:rPr lang="en-US" dirty="0"/>
              <a:t>1</a:t>
            </a:r>
          </a:p>
        </p:txBody>
      </p:sp>
    </p:spTree>
    <p:custDataLst>
      <p:tags r:id="rId1"/>
    </p:custDataLst>
    <p:extLst>
      <p:ext uri="{BB962C8B-B14F-4D97-AF65-F5344CB8AC3E}">
        <p14:creationId xmlns:p14="http://schemas.microsoft.com/office/powerpoint/2010/main" val="4290298246"/>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_KC: Multiple Response Question">
    <p:spTree>
      <p:nvGrpSpPr>
        <p:cNvPr id="1" name=""/>
        <p:cNvGrpSpPr/>
        <p:nvPr/>
      </p:nvGrpSpPr>
      <p:grpSpPr>
        <a:xfrm>
          <a:off x="0" y="0"/>
          <a:ext cx="0" cy="0"/>
          <a:chOff x="0" y="0"/>
          <a:chExt cx="0" cy="0"/>
        </a:xfrm>
      </p:grpSpPr>
      <p:sp>
        <p:nvSpPr>
          <p:cNvPr id="9" name="Screen Title">
            <a:extLst>
              <a:ext uri="{FF2B5EF4-FFF2-40B4-BE49-F238E27FC236}">
                <a16:creationId xmlns:a16="http://schemas.microsoft.com/office/drawing/2014/main" id="{587188CC-A8BE-4C07-B582-499FB02FE2D2}"/>
              </a:ext>
            </a:extLst>
          </p:cNvPr>
          <p:cNvSpPr>
            <a:spLocks noGrp="1"/>
          </p:cNvSpPr>
          <p:nvPr>
            <p:ph type="body" sz="quarter" idx="28" hasCustomPrompt="1"/>
          </p:nvPr>
        </p:nvSpPr>
        <p:spPr>
          <a:xfrm>
            <a:off x="231498" y="331159"/>
            <a:ext cx="8912502" cy="428625"/>
          </a:xfrm>
          <a:prstGeom prst="rect">
            <a:avLst/>
          </a:prstGeom>
        </p:spPr>
        <p:txBody>
          <a:bodyPr/>
          <a:lstStyle>
            <a:lvl1pPr>
              <a:defRPr sz="2200" b="1">
                <a:latin typeface="Calibri" panose="020F0502020204030204" pitchFamily="34" charset="0"/>
                <a:ea typeface="Open Sans" panose="020B0606030504020204" pitchFamily="34" charset="0"/>
                <a:cs typeface="Calibri" panose="020F0502020204030204" pitchFamily="34" charset="0"/>
              </a:defRPr>
            </a:lvl1pPr>
          </a:lstStyle>
          <a:p>
            <a:pPr lvl="0"/>
            <a:r>
              <a:rPr lang="en-US" dirty="0"/>
              <a:t>Type in Screen Title</a:t>
            </a:r>
          </a:p>
        </p:txBody>
      </p:sp>
      <p:sp>
        <p:nvSpPr>
          <p:cNvPr id="11" name="Text">
            <a:extLst>
              <a:ext uri="{FF2B5EF4-FFF2-40B4-BE49-F238E27FC236}">
                <a16:creationId xmlns:a16="http://schemas.microsoft.com/office/drawing/2014/main" id="{E72449B9-8F9C-4EA0-AED1-F2206150FD87}"/>
              </a:ext>
            </a:extLst>
          </p:cNvPr>
          <p:cNvSpPr>
            <a:spLocks noGrp="1"/>
          </p:cNvSpPr>
          <p:nvPr>
            <p:ph type="body" sz="quarter" idx="10" hasCustomPrompt="1"/>
          </p:nvPr>
        </p:nvSpPr>
        <p:spPr>
          <a:xfrm>
            <a:off x="336718" y="2531572"/>
            <a:ext cx="6935037" cy="2240453"/>
          </a:xfrm>
          <a:prstGeom prst="rect">
            <a:avLst/>
          </a:prstGeom>
        </p:spPr>
        <p:txBody>
          <a:bodyPr anchor="t" anchorCtr="0"/>
          <a:lstStyle>
            <a:lvl1pPr marL="730843" indent="-730843">
              <a:lnSpc>
                <a:spcPts val="2500"/>
              </a:lnSpc>
              <a:spcBef>
                <a:spcPts val="1800"/>
              </a:spcBef>
              <a:buClr>
                <a:schemeClr val="bg2">
                  <a:lumMod val="75000"/>
                </a:schemeClr>
              </a:buClr>
              <a:buSzPct val="200000"/>
              <a:buFont typeface="Courier New" panose="02070309020205020404" pitchFamily="49" charset="0"/>
              <a:buChar char="o"/>
              <a:defRPr sz="2200">
                <a:latin typeface="Calibri" panose="020F0502020204030204" pitchFamily="34" charset="0"/>
                <a:ea typeface="Open Sans" panose="020B0606030504020204" pitchFamily="34" charset="0"/>
                <a:cs typeface="Calibri" panose="020F050202020403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Type Multiple Choices</a:t>
            </a:r>
          </a:p>
        </p:txBody>
      </p:sp>
      <p:sp>
        <p:nvSpPr>
          <p:cNvPr id="6" name="Question">
            <a:extLst>
              <a:ext uri="{FF2B5EF4-FFF2-40B4-BE49-F238E27FC236}">
                <a16:creationId xmlns:a16="http://schemas.microsoft.com/office/drawing/2014/main" id="{3C7F0968-6CAF-4E85-9DED-430CB56E9624}"/>
              </a:ext>
            </a:extLst>
          </p:cNvPr>
          <p:cNvSpPr>
            <a:spLocks noGrp="1"/>
          </p:cNvSpPr>
          <p:nvPr>
            <p:ph type="title" hasCustomPrompt="1"/>
          </p:nvPr>
        </p:nvSpPr>
        <p:spPr>
          <a:xfrm>
            <a:off x="561109" y="790901"/>
            <a:ext cx="8582892" cy="1421084"/>
          </a:xfrm>
          <a:prstGeom prst="rect">
            <a:avLst/>
          </a:prstGeom>
          <a:solidFill>
            <a:srgbClr val="0086B3"/>
          </a:solidFill>
        </p:spPr>
        <p:txBody>
          <a:bodyPr lIns="0" rIns="457200" anchor="ctr" anchorCtr="0">
            <a:normAutofit/>
          </a:bodyPr>
          <a:lstStyle>
            <a:lvl1pPr marL="304518">
              <a:lnSpc>
                <a:spcPts val="2500"/>
              </a:lnSpc>
              <a:spcAft>
                <a:spcPts val="0"/>
              </a:spcAft>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r>
              <a:rPr lang="en-US" dirty="0"/>
              <a:t>Click to add question</a:t>
            </a:r>
          </a:p>
        </p:txBody>
      </p:sp>
      <p:sp>
        <p:nvSpPr>
          <p:cNvPr id="7" name="Text Placeholder 3">
            <a:extLst>
              <a:ext uri="{FF2B5EF4-FFF2-40B4-BE49-F238E27FC236}">
                <a16:creationId xmlns:a16="http://schemas.microsoft.com/office/drawing/2014/main" id="{2DE78219-89E7-449B-A829-8F43E0249047}"/>
              </a:ext>
            </a:extLst>
          </p:cNvPr>
          <p:cNvSpPr>
            <a:spLocks noGrp="1"/>
          </p:cNvSpPr>
          <p:nvPr>
            <p:ph type="body" sz="quarter" idx="31" hasCustomPrompt="1"/>
          </p:nvPr>
        </p:nvSpPr>
        <p:spPr>
          <a:xfrm>
            <a:off x="0" y="790575"/>
            <a:ext cx="560388" cy="1420813"/>
          </a:xfrm>
          <a:prstGeom prst="rect">
            <a:avLst/>
          </a:prstGeom>
          <a:solidFill>
            <a:srgbClr val="005696"/>
          </a:solidFill>
        </p:spPr>
        <p:txBody>
          <a:bodyPr anchor="ctr" anchorCtr="0"/>
          <a:lstStyle>
            <a:lvl1pPr algn="ctr">
              <a:defRPr sz="2000">
                <a:solidFill>
                  <a:schemeClr val="bg1"/>
                </a:solidFill>
                <a:latin typeface="Arial Black" panose="020B0A04020102020204" pitchFamily="34" charset="0"/>
              </a:defRPr>
            </a:lvl1pPr>
          </a:lstStyle>
          <a:p>
            <a:pPr lvl="0"/>
            <a:r>
              <a:rPr lang="en-US" dirty="0"/>
              <a:t>1</a:t>
            </a:r>
          </a:p>
        </p:txBody>
      </p:sp>
    </p:spTree>
    <p:custDataLst>
      <p:tags r:id="rId1"/>
    </p:custDataLst>
    <p:extLst>
      <p:ext uri="{BB962C8B-B14F-4D97-AF65-F5344CB8AC3E}">
        <p14:creationId xmlns:p14="http://schemas.microsoft.com/office/powerpoint/2010/main" val="177524767"/>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a_KC: Multiple Response Answer">
    <p:spTree>
      <p:nvGrpSpPr>
        <p:cNvPr id="1" name=""/>
        <p:cNvGrpSpPr/>
        <p:nvPr/>
      </p:nvGrpSpPr>
      <p:grpSpPr>
        <a:xfrm>
          <a:off x="0" y="0"/>
          <a:ext cx="0" cy="0"/>
          <a:chOff x="0" y="0"/>
          <a:chExt cx="0" cy="0"/>
        </a:xfrm>
      </p:grpSpPr>
      <p:sp>
        <p:nvSpPr>
          <p:cNvPr id="15" name="Developer note">
            <a:extLst>
              <a:ext uri="{FF2B5EF4-FFF2-40B4-BE49-F238E27FC236}">
                <a16:creationId xmlns:a16="http://schemas.microsoft.com/office/drawing/2014/main" id="{20475A57-BBEE-4F58-B0F3-A69554DC467A}"/>
              </a:ext>
            </a:extLst>
          </p:cNvPr>
          <p:cNvSpPr>
            <a:spLocks noGrp="1"/>
          </p:cNvSpPr>
          <p:nvPr>
            <p:ph type="body" sz="quarter" idx="27" hasCustomPrompt="1"/>
          </p:nvPr>
        </p:nvSpPr>
        <p:spPr>
          <a:xfrm>
            <a:off x="2422457" y="4170781"/>
            <a:ext cx="4299085" cy="555625"/>
          </a:xfrm>
          <a:prstGeom prst="rect">
            <a:avLst/>
          </a:prstGeom>
          <a:solidFill>
            <a:srgbClr val="FFFF00"/>
          </a:solidFill>
        </p:spPr>
        <p:txBody>
          <a:bodyPr/>
          <a:lstStyle>
            <a:lvl1pPr algn="ctr">
              <a:defRPr sz="1000"/>
            </a:lvl1pPr>
            <a:lvl5pPr algn="ctr">
              <a:defRPr sz="1000"/>
            </a:lvl5pPr>
          </a:lstStyle>
          <a:p>
            <a:pPr lvl="0"/>
            <a:r>
              <a:rPr lang="en-US" dirty="0"/>
              <a:t>NOTE: Extend feedback text box as necessary. </a:t>
            </a:r>
            <a:br>
              <a:rPr lang="en-US" dirty="0"/>
            </a:br>
            <a:r>
              <a:rPr lang="en-US" dirty="0"/>
              <a:t>From Master, pick-up blue correct circle and bold correct.</a:t>
            </a:r>
          </a:p>
        </p:txBody>
      </p:sp>
      <p:sp>
        <p:nvSpPr>
          <p:cNvPr id="13" name="Screen Title">
            <a:extLst>
              <a:ext uri="{FF2B5EF4-FFF2-40B4-BE49-F238E27FC236}">
                <a16:creationId xmlns:a16="http://schemas.microsoft.com/office/drawing/2014/main" id="{6A15D30F-DD7E-4BBA-8FB9-5C357C3C4512}"/>
              </a:ext>
            </a:extLst>
          </p:cNvPr>
          <p:cNvSpPr>
            <a:spLocks noGrp="1"/>
          </p:cNvSpPr>
          <p:nvPr>
            <p:ph type="body" sz="quarter" idx="28" hasCustomPrompt="1"/>
          </p:nvPr>
        </p:nvSpPr>
        <p:spPr>
          <a:xfrm>
            <a:off x="231498" y="331159"/>
            <a:ext cx="8912502" cy="428625"/>
          </a:xfrm>
          <a:prstGeom prst="rect">
            <a:avLst/>
          </a:prstGeom>
        </p:spPr>
        <p:txBody>
          <a:bodyPr/>
          <a:lstStyle>
            <a:lvl1pPr>
              <a:defRPr sz="2200" b="1">
                <a:latin typeface="Calibri" panose="020F0502020204030204" pitchFamily="34" charset="0"/>
                <a:ea typeface="Open Sans" panose="020B0606030504020204" pitchFamily="34" charset="0"/>
                <a:cs typeface="Calibri" panose="020F0502020204030204" pitchFamily="34" charset="0"/>
              </a:defRPr>
            </a:lvl1pPr>
          </a:lstStyle>
          <a:p>
            <a:pPr lvl="0"/>
            <a:r>
              <a:rPr lang="en-US" dirty="0"/>
              <a:t>Type in Screen Title</a:t>
            </a:r>
          </a:p>
        </p:txBody>
      </p:sp>
      <p:sp>
        <p:nvSpPr>
          <p:cNvPr id="14" name="Text Placeholder 3">
            <a:extLst>
              <a:ext uri="{FF2B5EF4-FFF2-40B4-BE49-F238E27FC236}">
                <a16:creationId xmlns:a16="http://schemas.microsoft.com/office/drawing/2014/main" id="{51139E3B-F9BE-45CE-A2A4-69DE83E4E6B7}"/>
              </a:ext>
            </a:extLst>
          </p:cNvPr>
          <p:cNvSpPr>
            <a:spLocks noGrp="1"/>
          </p:cNvSpPr>
          <p:nvPr>
            <p:ph type="body" sz="quarter" idx="10" hasCustomPrompt="1"/>
          </p:nvPr>
        </p:nvSpPr>
        <p:spPr>
          <a:xfrm>
            <a:off x="336718" y="2531572"/>
            <a:ext cx="6935037" cy="2364277"/>
          </a:xfrm>
          <a:prstGeom prst="rect">
            <a:avLst/>
          </a:prstGeom>
        </p:spPr>
        <p:txBody>
          <a:bodyPr anchor="t" anchorCtr="0"/>
          <a:lstStyle>
            <a:lvl1pPr marL="730843" indent="-730843">
              <a:lnSpc>
                <a:spcPts val="2500"/>
              </a:lnSpc>
              <a:spcBef>
                <a:spcPts val="1800"/>
              </a:spcBef>
              <a:buClr>
                <a:schemeClr val="bg2">
                  <a:lumMod val="75000"/>
                </a:schemeClr>
              </a:buClr>
              <a:buSzPct val="200000"/>
              <a:buFont typeface="Courier New" panose="02070309020205020404" pitchFamily="49" charset="0"/>
              <a:buChar char="o"/>
              <a:defRPr sz="2200">
                <a:latin typeface="Calibri" panose="020F0502020204030204" pitchFamily="34" charset="0"/>
                <a:ea typeface="Open Sans" panose="020B0606030504020204" pitchFamily="34" charset="0"/>
                <a:cs typeface="Calibri" panose="020F050202020403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Type Multiple Choices</a:t>
            </a:r>
          </a:p>
        </p:txBody>
      </p:sp>
      <p:sp>
        <p:nvSpPr>
          <p:cNvPr id="11" name="Footer">
            <a:extLst>
              <a:ext uri="{FF2B5EF4-FFF2-40B4-BE49-F238E27FC236}">
                <a16:creationId xmlns:a16="http://schemas.microsoft.com/office/drawing/2014/main" id="{F41E8F99-943C-430A-B38A-8D4357B0E7FE}"/>
              </a:ext>
            </a:extLst>
          </p:cNvPr>
          <p:cNvSpPr>
            <a:spLocks noGrp="1"/>
          </p:cNvSpPr>
          <p:nvPr>
            <p:ph type="body" sz="quarter" idx="12" hasCustomPrompt="1"/>
          </p:nvPr>
        </p:nvSpPr>
        <p:spPr>
          <a:xfrm>
            <a:off x="0" y="5226498"/>
            <a:ext cx="9144000" cy="1649431"/>
          </a:xfrm>
          <a:prstGeom prst="rect">
            <a:avLst/>
          </a:prstGeom>
          <a:solidFill>
            <a:srgbClr val="D9D9D9"/>
          </a:solidFill>
        </p:spPr>
        <p:txBody>
          <a:bodyPr lIns="457200" rIns="457200" anchor="ctr"/>
          <a:lstStyle>
            <a:lvl1pPr algn="ctr">
              <a:lnSpc>
                <a:spcPts val="2300"/>
              </a:lnSpc>
              <a:defRPr sz="2000">
                <a:latin typeface="Calibri" panose="020F0502020204030204" pitchFamily="34" charset="0"/>
                <a:ea typeface="Open Sans" panose="020B0606030504020204" pitchFamily="34" charset="0"/>
                <a:cs typeface="Calibri" panose="020F0502020204030204" pitchFamily="34" charset="0"/>
              </a:defRPr>
            </a:lvl1pPr>
            <a:lvl2pPr algn="ctr">
              <a:defRPr sz="2000">
                <a:latin typeface="Arial" panose="020B0604020202020204" pitchFamily="34" charset="0"/>
                <a:cs typeface="Arial" panose="020B0604020202020204" pitchFamily="34" charset="0"/>
              </a:defRPr>
            </a:lvl2pPr>
            <a:lvl3pPr algn="ctr">
              <a:defRPr sz="2000">
                <a:latin typeface="Arial" panose="020B0604020202020204" pitchFamily="34" charset="0"/>
                <a:cs typeface="Arial" panose="020B0604020202020204" pitchFamily="34" charset="0"/>
              </a:defRPr>
            </a:lvl3pPr>
            <a:lvl4pPr algn="ctr">
              <a:defRPr sz="2000">
                <a:latin typeface="Arial" panose="020B0604020202020204" pitchFamily="34" charset="0"/>
                <a:cs typeface="Arial" panose="020B0604020202020204" pitchFamily="34" charset="0"/>
              </a:defRPr>
            </a:lvl4pPr>
            <a:lvl5pPr algn="ctr">
              <a:defRPr sz="2000">
                <a:latin typeface="Arial" panose="020B0604020202020204" pitchFamily="34" charset="0"/>
                <a:cs typeface="Arial" panose="020B0604020202020204" pitchFamily="34" charset="0"/>
              </a:defRPr>
            </a:lvl5pPr>
          </a:lstStyle>
          <a:p>
            <a:pPr lvl="0"/>
            <a:r>
              <a:rPr lang="en-US" dirty="0"/>
              <a:t>Edit question feedback.</a:t>
            </a:r>
          </a:p>
        </p:txBody>
      </p:sp>
      <p:sp>
        <p:nvSpPr>
          <p:cNvPr id="7" name="Question">
            <a:extLst>
              <a:ext uri="{FF2B5EF4-FFF2-40B4-BE49-F238E27FC236}">
                <a16:creationId xmlns:a16="http://schemas.microsoft.com/office/drawing/2014/main" id="{02780ACA-EFA5-4CD5-8E9B-2236051FB5EB}"/>
              </a:ext>
            </a:extLst>
          </p:cNvPr>
          <p:cNvSpPr>
            <a:spLocks noGrp="1"/>
          </p:cNvSpPr>
          <p:nvPr>
            <p:ph type="title" hasCustomPrompt="1"/>
          </p:nvPr>
        </p:nvSpPr>
        <p:spPr>
          <a:xfrm>
            <a:off x="561109" y="790901"/>
            <a:ext cx="8582892" cy="1421084"/>
          </a:xfrm>
          <a:prstGeom prst="rect">
            <a:avLst/>
          </a:prstGeom>
          <a:solidFill>
            <a:srgbClr val="0086B3"/>
          </a:solidFill>
        </p:spPr>
        <p:txBody>
          <a:bodyPr lIns="0" rIns="457200" anchor="ctr" anchorCtr="0">
            <a:normAutofit/>
          </a:bodyPr>
          <a:lstStyle>
            <a:lvl1pPr marL="304518">
              <a:lnSpc>
                <a:spcPts val="2500"/>
              </a:lnSpc>
              <a:spcAft>
                <a:spcPts val="0"/>
              </a:spcAft>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r>
              <a:rPr lang="en-US" dirty="0"/>
              <a:t>Click to add question</a:t>
            </a:r>
          </a:p>
        </p:txBody>
      </p:sp>
      <p:sp>
        <p:nvSpPr>
          <p:cNvPr id="8" name="Text Placeholder 3">
            <a:extLst>
              <a:ext uri="{FF2B5EF4-FFF2-40B4-BE49-F238E27FC236}">
                <a16:creationId xmlns:a16="http://schemas.microsoft.com/office/drawing/2014/main" id="{BFCDAB65-DD6F-442E-906A-51B1D594BB13}"/>
              </a:ext>
            </a:extLst>
          </p:cNvPr>
          <p:cNvSpPr>
            <a:spLocks noGrp="1"/>
          </p:cNvSpPr>
          <p:nvPr>
            <p:ph type="body" sz="quarter" idx="31" hasCustomPrompt="1"/>
          </p:nvPr>
        </p:nvSpPr>
        <p:spPr>
          <a:xfrm>
            <a:off x="0" y="790575"/>
            <a:ext cx="560388" cy="1420813"/>
          </a:xfrm>
          <a:prstGeom prst="rect">
            <a:avLst/>
          </a:prstGeom>
          <a:solidFill>
            <a:srgbClr val="005696"/>
          </a:solidFill>
        </p:spPr>
        <p:txBody>
          <a:bodyPr anchor="ctr" anchorCtr="0"/>
          <a:lstStyle>
            <a:lvl1pPr algn="ctr">
              <a:defRPr sz="2000">
                <a:solidFill>
                  <a:schemeClr val="bg1"/>
                </a:solidFill>
                <a:latin typeface="Arial Black" panose="020B0A04020102020204" pitchFamily="34" charset="0"/>
              </a:defRPr>
            </a:lvl1pPr>
          </a:lstStyle>
          <a:p>
            <a:pPr lvl="0"/>
            <a:r>
              <a:rPr lang="en-US" dirty="0"/>
              <a:t>1</a:t>
            </a:r>
          </a:p>
        </p:txBody>
      </p:sp>
    </p:spTree>
    <p:custDataLst>
      <p:tags r:id="rId1"/>
    </p:custDataLst>
    <p:extLst>
      <p:ext uri="{BB962C8B-B14F-4D97-AF65-F5344CB8AC3E}">
        <p14:creationId xmlns:p14="http://schemas.microsoft.com/office/powerpoint/2010/main" val="3431231737"/>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_KC: Fill-in-Blank Question">
    <p:spTree>
      <p:nvGrpSpPr>
        <p:cNvPr id="1" name=""/>
        <p:cNvGrpSpPr/>
        <p:nvPr/>
      </p:nvGrpSpPr>
      <p:grpSpPr>
        <a:xfrm>
          <a:off x="0" y="0"/>
          <a:ext cx="0" cy="0"/>
          <a:chOff x="0" y="0"/>
          <a:chExt cx="0" cy="0"/>
        </a:xfrm>
      </p:grpSpPr>
      <p:sp>
        <p:nvSpPr>
          <p:cNvPr id="18" name="Footer">
            <a:extLst>
              <a:ext uri="{FF2B5EF4-FFF2-40B4-BE49-F238E27FC236}">
                <a16:creationId xmlns:a16="http://schemas.microsoft.com/office/drawing/2014/main" id="{853C2961-FB77-4568-91EC-1DC62F1686D1}"/>
              </a:ext>
            </a:extLst>
          </p:cNvPr>
          <p:cNvSpPr txBox="1">
            <a:spLocks/>
          </p:cNvSpPr>
          <p:nvPr userDrawn="1"/>
        </p:nvSpPr>
        <p:spPr>
          <a:xfrm>
            <a:off x="2" y="6221472"/>
            <a:ext cx="9143999" cy="636528"/>
          </a:xfrm>
          <a:prstGeom prst="rect">
            <a:avLst/>
          </a:prstGeom>
          <a:solidFill>
            <a:srgbClr val="D9D9D9"/>
          </a:solidFill>
        </p:spPr>
        <p:txBody>
          <a:bodyPr vert="horz" lIns="91355" tIns="45678" rIns="91355" bIns="45678" rtlCol="0" anchor="ctr">
            <a:normAutofit/>
          </a:bodyPr>
          <a:lstStyle>
            <a:lvl1pPr algn="l" defTabSz="914400" rtl="0" eaLnBrk="1" latinLnBrk="0" hangingPunct="1">
              <a:lnSpc>
                <a:spcPct val="100000"/>
              </a:lnSpc>
              <a:spcBef>
                <a:spcPct val="0"/>
              </a:spcBef>
              <a:spcAft>
                <a:spcPts val="1000"/>
              </a:spcAft>
              <a:buNone/>
              <a:defRPr sz="1600" b="1"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en-US" sz="2000" b="0" i="1" dirty="0">
                <a:solidFill>
                  <a:schemeClr val="tx1"/>
                </a:solidFill>
                <a:latin typeface="Calibri" panose="020F0502020204030204" pitchFamily="34" charset="0"/>
                <a:cs typeface="Calibri" panose="020F0502020204030204" pitchFamily="34" charset="0"/>
              </a:rPr>
              <a:t>Which answer best completes the statement?</a:t>
            </a:r>
            <a:endParaRPr lang="en-US" sz="2000" b="1" i="1" dirty="0">
              <a:solidFill>
                <a:schemeClr val="tx1"/>
              </a:solidFill>
              <a:latin typeface="Calibri" panose="020F0502020204030204" pitchFamily="34" charset="0"/>
              <a:cs typeface="Calibri" panose="020F0502020204030204" pitchFamily="34" charset="0"/>
            </a:endParaRPr>
          </a:p>
        </p:txBody>
      </p:sp>
      <p:sp>
        <p:nvSpPr>
          <p:cNvPr id="9" name="Screen Title">
            <a:extLst>
              <a:ext uri="{FF2B5EF4-FFF2-40B4-BE49-F238E27FC236}">
                <a16:creationId xmlns:a16="http://schemas.microsoft.com/office/drawing/2014/main" id="{90DE04BB-9A7E-4435-849A-752C4E41455D}"/>
              </a:ext>
            </a:extLst>
          </p:cNvPr>
          <p:cNvSpPr>
            <a:spLocks noGrp="1"/>
          </p:cNvSpPr>
          <p:nvPr>
            <p:ph type="body" sz="quarter" idx="28" hasCustomPrompt="1"/>
          </p:nvPr>
        </p:nvSpPr>
        <p:spPr>
          <a:xfrm>
            <a:off x="231498" y="331159"/>
            <a:ext cx="8912502" cy="428625"/>
          </a:xfrm>
          <a:prstGeom prst="rect">
            <a:avLst/>
          </a:prstGeom>
        </p:spPr>
        <p:txBody>
          <a:bodyPr/>
          <a:lstStyle>
            <a:lvl1pPr>
              <a:defRPr sz="2200" b="1">
                <a:latin typeface="Calibri" panose="020F0502020204030204" pitchFamily="34" charset="0"/>
                <a:ea typeface="Open Sans" panose="020B0606030504020204" pitchFamily="34" charset="0"/>
                <a:cs typeface="Calibri" panose="020F0502020204030204" pitchFamily="34" charset="0"/>
              </a:defRPr>
            </a:lvl1pPr>
          </a:lstStyle>
          <a:p>
            <a:pPr lvl="0"/>
            <a:r>
              <a:rPr lang="en-US" dirty="0"/>
              <a:t>Type in Screen Title</a:t>
            </a:r>
          </a:p>
        </p:txBody>
      </p:sp>
      <p:sp>
        <p:nvSpPr>
          <p:cNvPr id="11" name="Text">
            <a:extLst>
              <a:ext uri="{FF2B5EF4-FFF2-40B4-BE49-F238E27FC236}">
                <a16:creationId xmlns:a16="http://schemas.microsoft.com/office/drawing/2014/main" id="{A8CD4D73-CF96-4F8B-8158-4396903F0384}"/>
              </a:ext>
            </a:extLst>
          </p:cNvPr>
          <p:cNvSpPr>
            <a:spLocks noGrp="1"/>
          </p:cNvSpPr>
          <p:nvPr>
            <p:ph type="body" sz="quarter" idx="10" hasCustomPrompt="1"/>
          </p:nvPr>
        </p:nvSpPr>
        <p:spPr>
          <a:xfrm>
            <a:off x="336718" y="2531572"/>
            <a:ext cx="6935037" cy="2240453"/>
          </a:xfrm>
          <a:prstGeom prst="rect">
            <a:avLst/>
          </a:prstGeom>
        </p:spPr>
        <p:txBody>
          <a:bodyPr anchor="t" anchorCtr="0"/>
          <a:lstStyle>
            <a:lvl1pPr marL="730843" indent="-730843">
              <a:lnSpc>
                <a:spcPts val="2600"/>
              </a:lnSpc>
              <a:spcBef>
                <a:spcPts val="1800"/>
              </a:spcBef>
              <a:buClr>
                <a:schemeClr val="bg2">
                  <a:lumMod val="75000"/>
                </a:schemeClr>
              </a:buClr>
              <a:buSzPct val="200000"/>
              <a:buFont typeface="Courier New" panose="02070309020205020404" pitchFamily="49" charset="0"/>
              <a:buChar char="o"/>
              <a:defRPr sz="2200">
                <a:latin typeface="Calibri" panose="020F0502020204030204" pitchFamily="34" charset="0"/>
                <a:ea typeface="Open Sans" panose="020B0606030504020204" pitchFamily="34" charset="0"/>
                <a:cs typeface="Calibri" panose="020F050202020403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Type Choices</a:t>
            </a:r>
          </a:p>
        </p:txBody>
      </p:sp>
      <p:sp>
        <p:nvSpPr>
          <p:cNvPr id="6" name="Question">
            <a:extLst>
              <a:ext uri="{FF2B5EF4-FFF2-40B4-BE49-F238E27FC236}">
                <a16:creationId xmlns:a16="http://schemas.microsoft.com/office/drawing/2014/main" id="{E387FE9B-2121-46AA-AB80-54526B3B707E}"/>
              </a:ext>
            </a:extLst>
          </p:cNvPr>
          <p:cNvSpPr>
            <a:spLocks noGrp="1"/>
          </p:cNvSpPr>
          <p:nvPr>
            <p:ph type="title" hasCustomPrompt="1"/>
          </p:nvPr>
        </p:nvSpPr>
        <p:spPr>
          <a:xfrm>
            <a:off x="561109" y="790901"/>
            <a:ext cx="8582892" cy="1421084"/>
          </a:xfrm>
          <a:prstGeom prst="rect">
            <a:avLst/>
          </a:prstGeom>
          <a:solidFill>
            <a:srgbClr val="0086B3"/>
          </a:solidFill>
        </p:spPr>
        <p:txBody>
          <a:bodyPr lIns="0" rIns="457200" anchor="ctr" anchorCtr="0">
            <a:normAutofit/>
          </a:bodyPr>
          <a:lstStyle>
            <a:lvl1pPr marL="304518">
              <a:lnSpc>
                <a:spcPts val="2500"/>
              </a:lnSpc>
              <a:spcAft>
                <a:spcPts val="0"/>
              </a:spcAft>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r>
              <a:rPr lang="en-US" dirty="0"/>
              <a:t>Click to add question</a:t>
            </a:r>
          </a:p>
        </p:txBody>
      </p:sp>
      <p:sp>
        <p:nvSpPr>
          <p:cNvPr id="7" name="Text Placeholder 3">
            <a:extLst>
              <a:ext uri="{FF2B5EF4-FFF2-40B4-BE49-F238E27FC236}">
                <a16:creationId xmlns:a16="http://schemas.microsoft.com/office/drawing/2014/main" id="{DA99A174-D77C-4A62-8010-CCE4DE95CDA0}"/>
              </a:ext>
            </a:extLst>
          </p:cNvPr>
          <p:cNvSpPr>
            <a:spLocks noGrp="1"/>
          </p:cNvSpPr>
          <p:nvPr>
            <p:ph type="body" sz="quarter" idx="31" hasCustomPrompt="1"/>
          </p:nvPr>
        </p:nvSpPr>
        <p:spPr>
          <a:xfrm>
            <a:off x="0" y="790575"/>
            <a:ext cx="560388" cy="1420813"/>
          </a:xfrm>
          <a:prstGeom prst="rect">
            <a:avLst/>
          </a:prstGeom>
          <a:solidFill>
            <a:srgbClr val="005696"/>
          </a:solidFill>
        </p:spPr>
        <p:txBody>
          <a:bodyPr anchor="ctr" anchorCtr="0"/>
          <a:lstStyle>
            <a:lvl1pPr algn="ctr">
              <a:defRPr sz="2000">
                <a:solidFill>
                  <a:schemeClr val="bg1"/>
                </a:solidFill>
                <a:latin typeface="Arial Black" panose="020B0A04020102020204" pitchFamily="34" charset="0"/>
              </a:defRPr>
            </a:lvl1pPr>
          </a:lstStyle>
          <a:p>
            <a:pPr lvl="0"/>
            <a:r>
              <a:rPr lang="en-US" dirty="0"/>
              <a:t>1</a:t>
            </a:r>
          </a:p>
        </p:txBody>
      </p:sp>
    </p:spTree>
    <p:custDataLst>
      <p:tags r:id="rId1"/>
    </p:custDataLst>
    <p:extLst>
      <p:ext uri="{BB962C8B-B14F-4D97-AF65-F5344CB8AC3E}">
        <p14:creationId xmlns:p14="http://schemas.microsoft.com/office/powerpoint/2010/main" val="3613392595"/>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a_KC: Fill-in-blank Answer">
    <p:spTree>
      <p:nvGrpSpPr>
        <p:cNvPr id="1" name=""/>
        <p:cNvGrpSpPr/>
        <p:nvPr/>
      </p:nvGrpSpPr>
      <p:grpSpPr>
        <a:xfrm>
          <a:off x="0" y="0"/>
          <a:ext cx="0" cy="0"/>
          <a:chOff x="0" y="0"/>
          <a:chExt cx="0" cy="0"/>
        </a:xfrm>
      </p:grpSpPr>
      <p:sp>
        <p:nvSpPr>
          <p:cNvPr id="11" name="Feedback">
            <a:extLst>
              <a:ext uri="{FF2B5EF4-FFF2-40B4-BE49-F238E27FC236}">
                <a16:creationId xmlns:a16="http://schemas.microsoft.com/office/drawing/2014/main" id="{F41E8F99-943C-430A-B38A-8D4357B0E7FE}"/>
              </a:ext>
            </a:extLst>
          </p:cNvPr>
          <p:cNvSpPr>
            <a:spLocks noGrp="1"/>
          </p:cNvSpPr>
          <p:nvPr>
            <p:ph type="body" sz="quarter" idx="12" hasCustomPrompt="1"/>
          </p:nvPr>
        </p:nvSpPr>
        <p:spPr>
          <a:xfrm>
            <a:off x="0" y="5226498"/>
            <a:ext cx="9144000" cy="1649431"/>
          </a:xfrm>
          <a:prstGeom prst="rect">
            <a:avLst/>
          </a:prstGeom>
          <a:solidFill>
            <a:srgbClr val="D9D9D9"/>
          </a:solidFill>
        </p:spPr>
        <p:txBody>
          <a:bodyPr lIns="457200" rIns="457200" anchor="ctr"/>
          <a:lstStyle>
            <a:lvl1pPr algn="ctr">
              <a:lnSpc>
                <a:spcPts val="2300"/>
              </a:lnSpc>
              <a:defRPr sz="2000">
                <a:latin typeface="Calibri" panose="020F0502020204030204" pitchFamily="34" charset="0"/>
                <a:ea typeface="Open Sans" panose="020B0606030504020204" pitchFamily="34" charset="0"/>
                <a:cs typeface="Calibri" panose="020F0502020204030204" pitchFamily="34" charset="0"/>
              </a:defRPr>
            </a:lvl1pPr>
            <a:lvl2pPr algn="ctr">
              <a:defRPr sz="2000">
                <a:latin typeface="Arial" panose="020B0604020202020204" pitchFamily="34" charset="0"/>
                <a:cs typeface="Arial" panose="020B0604020202020204" pitchFamily="34" charset="0"/>
              </a:defRPr>
            </a:lvl2pPr>
            <a:lvl3pPr algn="ctr">
              <a:defRPr sz="2000">
                <a:latin typeface="Arial" panose="020B0604020202020204" pitchFamily="34" charset="0"/>
                <a:cs typeface="Arial" panose="020B0604020202020204" pitchFamily="34" charset="0"/>
              </a:defRPr>
            </a:lvl3pPr>
            <a:lvl4pPr algn="ctr">
              <a:defRPr sz="2000">
                <a:latin typeface="Arial" panose="020B0604020202020204" pitchFamily="34" charset="0"/>
                <a:cs typeface="Arial" panose="020B0604020202020204" pitchFamily="34" charset="0"/>
              </a:defRPr>
            </a:lvl4pPr>
            <a:lvl5pPr algn="ctr">
              <a:defRPr sz="2000">
                <a:latin typeface="Arial" panose="020B0604020202020204" pitchFamily="34" charset="0"/>
                <a:cs typeface="Arial" panose="020B0604020202020204" pitchFamily="34" charset="0"/>
              </a:defRPr>
            </a:lvl5pPr>
          </a:lstStyle>
          <a:p>
            <a:pPr lvl="0"/>
            <a:r>
              <a:rPr lang="en-US" dirty="0"/>
              <a:t>Edit question feedback.</a:t>
            </a:r>
          </a:p>
        </p:txBody>
      </p:sp>
      <p:sp>
        <p:nvSpPr>
          <p:cNvPr id="13" name="Screen Title">
            <a:extLst>
              <a:ext uri="{FF2B5EF4-FFF2-40B4-BE49-F238E27FC236}">
                <a16:creationId xmlns:a16="http://schemas.microsoft.com/office/drawing/2014/main" id="{552FD07A-E288-492C-8BA8-523575C42779}"/>
              </a:ext>
            </a:extLst>
          </p:cNvPr>
          <p:cNvSpPr>
            <a:spLocks noGrp="1"/>
          </p:cNvSpPr>
          <p:nvPr>
            <p:ph type="body" sz="quarter" idx="28" hasCustomPrompt="1"/>
          </p:nvPr>
        </p:nvSpPr>
        <p:spPr>
          <a:xfrm>
            <a:off x="231498" y="331159"/>
            <a:ext cx="8912502" cy="428625"/>
          </a:xfrm>
          <a:prstGeom prst="rect">
            <a:avLst/>
          </a:prstGeom>
        </p:spPr>
        <p:txBody>
          <a:bodyPr/>
          <a:lstStyle>
            <a:lvl1pPr>
              <a:defRPr sz="2200" b="1">
                <a:latin typeface="Calibri" panose="020F0502020204030204" pitchFamily="34" charset="0"/>
                <a:ea typeface="Open Sans" panose="020B0606030504020204" pitchFamily="34" charset="0"/>
                <a:cs typeface="Calibri" panose="020F0502020204030204" pitchFamily="34" charset="0"/>
              </a:defRPr>
            </a:lvl1pPr>
          </a:lstStyle>
          <a:p>
            <a:pPr lvl="0"/>
            <a:r>
              <a:rPr lang="en-US" dirty="0"/>
              <a:t>Type in Screen Title</a:t>
            </a:r>
          </a:p>
        </p:txBody>
      </p:sp>
      <p:sp>
        <p:nvSpPr>
          <p:cNvPr id="18" name="Text">
            <a:extLst>
              <a:ext uri="{FF2B5EF4-FFF2-40B4-BE49-F238E27FC236}">
                <a16:creationId xmlns:a16="http://schemas.microsoft.com/office/drawing/2014/main" id="{41AA5EA0-FE9B-48BE-81E0-3ACA2B52AAC6}"/>
              </a:ext>
            </a:extLst>
          </p:cNvPr>
          <p:cNvSpPr>
            <a:spLocks noGrp="1"/>
          </p:cNvSpPr>
          <p:nvPr>
            <p:ph type="body" sz="quarter" idx="10" hasCustomPrompt="1"/>
          </p:nvPr>
        </p:nvSpPr>
        <p:spPr>
          <a:xfrm>
            <a:off x="336718" y="2531572"/>
            <a:ext cx="6935037" cy="2240453"/>
          </a:xfrm>
          <a:prstGeom prst="rect">
            <a:avLst/>
          </a:prstGeom>
        </p:spPr>
        <p:txBody>
          <a:bodyPr anchor="t" anchorCtr="0"/>
          <a:lstStyle>
            <a:lvl1pPr marL="730843" indent="-730843">
              <a:lnSpc>
                <a:spcPts val="2600"/>
              </a:lnSpc>
              <a:spcBef>
                <a:spcPts val="1800"/>
              </a:spcBef>
              <a:buClr>
                <a:schemeClr val="bg2">
                  <a:lumMod val="75000"/>
                </a:schemeClr>
              </a:buClr>
              <a:buSzPct val="200000"/>
              <a:buFont typeface="Courier New" panose="02070309020205020404" pitchFamily="49" charset="0"/>
              <a:buChar char="o"/>
              <a:defRPr sz="2200">
                <a:latin typeface="Calibri" panose="020F0502020204030204" pitchFamily="34" charset="0"/>
                <a:ea typeface="Open Sans" panose="020B0606030504020204" pitchFamily="34" charset="0"/>
                <a:cs typeface="Calibri" panose="020F050202020403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Type Choices</a:t>
            </a:r>
          </a:p>
        </p:txBody>
      </p:sp>
      <p:sp>
        <p:nvSpPr>
          <p:cNvPr id="19" name="Developer note">
            <a:extLst>
              <a:ext uri="{FF2B5EF4-FFF2-40B4-BE49-F238E27FC236}">
                <a16:creationId xmlns:a16="http://schemas.microsoft.com/office/drawing/2014/main" id="{41D21074-B0A0-4222-8482-F1F655BAA2FA}"/>
              </a:ext>
            </a:extLst>
          </p:cNvPr>
          <p:cNvSpPr>
            <a:spLocks noGrp="1"/>
          </p:cNvSpPr>
          <p:nvPr>
            <p:ph type="body" sz="quarter" idx="27" hasCustomPrompt="1"/>
          </p:nvPr>
        </p:nvSpPr>
        <p:spPr>
          <a:xfrm>
            <a:off x="2422457" y="4949563"/>
            <a:ext cx="4299085" cy="403487"/>
          </a:xfrm>
          <a:prstGeom prst="rect">
            <a:avLst/>
          </a:prstGeom>
          <a:solidFill>
            <a:srgbClr val="FFFF00"/>
          </a:solidFill>
        </p:spPr>
        <p:txBody>
          <a:bodyPr/>
          <a:lstStyle>
            <a:lvl1pPr algn="ctr">
              <a:defRPr sz="1000"/>
            </a:lvl1pPr>
            <a:lvl5pPr algn="ctr">
              <a:defRPr sz="1000"/>
            </a:lvl5pPr>
          </a:lstStyle>
          <a:p>
            <a:pPr lvl="0"/>
            <a:r>
              <a:rPr lang="en-US" dirty="0"/>
              <a:t>NOTE: Extend feedback text box as necessary. </a:t>
            </a:r>
            <a:br>
              <a:rPr lang="en-US" dirty="0"/>
            </a:br>
            <a:r>
              <a:rPr lang="en-US" dirty="0"/>
              <a:t>From Master, pick-up blue correct circle and bold correct.</a:t>
            </a:r>
          </a:p>
        </p:txBody>
      </p:sp>
      <p:sp>
        <p:nvSpPr>
          <p:cNvPr id="7" name="Question">
            <a:extLst>
              <a:ext uri="{FF2B5EF4-FFF2-40B4-BE49-F238E27FC236}">
                <a16:creationId xmlns:a16="http://schemas.microsoft.com/office/drawing/2014/main" id="{65A55B0F-6200-41F6-994D-B4783594828B}"/>
              </a:ext>
            </a:extLst>
          </p:cNvPr>
          <p:cNvSpPr>
            <a:spLocks noGrp="1"/>
          </p:cNvSpPr>
          <p:nvPr>
            <p:ph type="title" hasCustomPrompt="1"/>
          </p:nvPr>
        </p:nvSpPr>
        <p:spPr>
          <a:xfrm>
            <a:off x="561109" y="790901"/>
            <a:ext cx="8582892" cy="1421084"/>
          </a:xfrm>
          <a:prstGeom prst="rect">
            <a:avLst/>
          </a:prstGeom>
          <a:solidFill>
            <a:srgbClr val="0086B3"/>
          </a:solidFill>
        </p:spPr>
        <p:txBody>
          <a:bodyPr lIns="0" rIns="457200" anchor="ctr" anchorCtr="0">
            <a:normAutofit/>
          </a:bodyPr>
          <a:lstStyle>
            <a:lvl1pPr marL="304518">
              <a:lnSpc>
                <a:spcPts val="2500"/>
              </a:lnSpc>
              <a:spcAft>
                <a:spcPts val="0"/>
              </a:spcAft>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r>
              <a:rPr lang="en-US" dirty="0"/>
              <a:t>Click to add question</a:t>
            </a:r>
          </a:p>
        </p:txBody>
      </p:sp>
      <p:sp>
        <p:nvSpPr>
          <p:cNvPr id="8" name="Text Placeholder 3">
            <a:extLst>
              <a:ext uri="{FF2B5EF4-FFF2-40B4-BE49-F238E27FC236}">
                <a16:creationId xmlns:a16="http://schemas.microsoft.com/office/drawing/2014/main" id="{CE07E1CB-6F43-4C7D-9FAF-615AD1CBCA17}"/>
              </a:ext>
            </a:extLst>
          </p:cNvPr>
          <p:cNvSpPr>
            <a:spLocks noGrp="1"/>
          </p:cNvSpPr>
          <p:nvPr>
            <p:ph type="body" sz="quarter" idx="31" hasCustomPrompt="1"/>
          </p:nvPr>
        </p:nvSpPr>
        <p:spPr>
          <a:xfrm>
            <a:off x="0" y="790575"/>
            <a:ext cx="560388" cy="1420813"/>
          </a:xfrm>
          <a:prstGeom prst="rect">
            <a:avLst/>
          </a:prstGeom>
          <a:solidFill>
            <a:srgbClr val="005696"/>
          </a:solidFill>
        </p:spPr>
        <p:txBody>
          <a:bodyPr anchor="ctr" anchorCtr="0"/>
          <a:lstStyle>
            <a:lvl1pPr algn="ctr">
              <a:defRPr sz="2000">
                <a:solidFill>
                  <a:schemeClr val="bg1"/>
                </a:solidFill>
                <a:latin typeface="Arial Black" panose="020B0A04020102020204" pitchFamily="34" charset="0"/>
              </a:defRPr>
            </a:lvl1pPr>
          </a:lstStyle>
          <a:p>
            <a:pPr lvl="0"/>
            <a:r>
              <a:rPr lang="en-US" dirty="0"/>
              <a:t>1</a:t>
            </a:r>
          </a:p>
        </p:txBody>
      </p:sp>
    </p:spTree>
    <p:custDataLst>
      <p:tags r:id="rId1"/>
    </p:custDataLst>
    <p:extLst>
      <p:ext uri="{BB962C8B-B14F-4D97-AF65-F5344CB8AC3E}">
        <p14:creationId xmlns:p14="http://schemas.microsoft.com/office/powerpoint/2010/main" val="2090332964"/>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6_KC: Matching/Sequence Q/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A50C6F-001B-4709-BB28-5737FAB4F538}"/>
              </a:ext>
            </a:extLst>
          </p:cNvPr>
          <p:cNvSpPr/>
          <p:nvPr userDrawn="1"/>
        </p:nvSpPr>
        <p:spPr>
          <a:xfrm>
            <a:off x="0" y="6221472"/>
            <a:ext cx="9144000" cy="625523"/>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1">
            <a:extLst>
              <a:ext uri="{FF2B5EF4-FFF2-40B4-BE49-F238E27FC236}">
                <a16:creationId xmlns:a16="http://schemas.microsoft.com/office/drawing/2014/main" id="{E05EBF7C-2854-4031-95DF-17026762F0B8}"/>
              </a:ext>
            </a:extLst>
          </p:cNvPr>
          <p:cNvSpPr>
            <a:spLocks noGrp="1"/>
          </p:cNvSpPr>
          <p:nvPr>
            <p:ph type="body" sz="quarter" idx="28" hasCustomPrompt="1"/>
          </p:nvPr>
        </p:nvSpPr>
        <p:spPr>
          <a:xfrm>
            <a:off x="394447" y="1701565"/>
            <a:ext cx="8408894" cy="752155"/>
          </a:xfrm>
          <a:prstGeom prst="rect">
            <a:avLst/>
          </a:prstGeom>
          <a:solidFill>
            <a:srgbClr val="828282"/>
          </a:solidFill>
        </p:spPr>
        <p:txBody>
          <a:bodyPr rIns="4114800" anchor="ctr" anchorCtr="0"/>
          <a:lstStyle>
            <a:lvl1pPr marL="0" indent="0">
              <a:lnSpc>
                <a:spcPts val="2400"/>
              </a:lnSpc>
              <a:spcBef>
                <a:spcPts val="0"/>
              </a:spcBef>
              <a:buClr>
                <a:schemeClr val="bg2">
                  <a:lumMod val="75000"/>
                </a:schemeClr>
              </a:buClr>
              <a:buSzPct val="200000"/>
              <a:buFontTx/>
              <a:buNone/>
              <a:defRPr sz="2200">
                <a:latin typeface="Calibri" panose="020F0502020204030204" pitchFamily="34" charset="0"/>
                <a:ea typeface="Open Sans" panose="020B0606030504020204" pitchFamily="34" charset="0"/>
                <a:cs typeface="Calibri" panose="020F050202020403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Statement 1</a:t>
            </a:r>
          </a:p>
        </p:txBody>
      </p:sp>
      <p:sp>
        <p:nvSpPr>
          <p:cNvPr id="17" name="Text 2">
            <a:extLst>
              <a:ext uri="{FF2B5EF4-FFF2-40B4-BE49-F238E27FC236}">
                <a16:creationId xmlns:a16="http://schemas.microsoft.com/office/drawing/2014/main" id="{F02701F9-8595-44B0-A2C2-9D0AB1F6E48A}"/>
              </a:ext>
            </a:extLst>
          </p:cNvPr>
          <p:cNvSpPr>
            <a:spLocks noGrp="1"/>
          </p:cNvSpPr>
          <p:nvPr>
            <p:ph type="body" sz="quarter" idx="29" hasCustomPrompt="1"/>
          </p:nvPr>
        </p:nvSpPr>
        <p:spPr>
          <a:xfrm>
            <a:off x="394447" y="2585581"/>
            <a:ext cx="8408893" cy="752155"/>
          </a:xfrm>
          <a:prstGeom prst="rect">
            <a:avLst/>
          </a:prstGeom>
          <a:solidFill>
            <a:srgbClr val="0086B3">
              <a:alpha val="50000"/>
            </a:srgbClr>
          </a:solidFill>
        </p:spPr>
        <p:txBody>
          <a:bodyPr rIns="4114800" anchor="ctr" anchorCtr="0"/>
          <a:lstStyle>
            <a:lvl1pPr marL="0" indent="0">
              <a:lnSpc>
                <a:spcPts val="2400"/>
              </a:lnSpc>
              <a:spcBef>
                <a:spcPts val="0"/>
              </a:spcBef>
              <a:buClr>
                <a:schemeClr val="bg2">
                  <a:lumMod val="75000"/>
                </a:schemeClr>
              </a:buClr>
              <a:buSzPct val="200000"/>
              <a:buFontTx/>
              <a:buNone/>
              <a:defRPr sz="2200" b="1">
                <a:latin typeface="Calibri" panose="020F0502020204030204" pitchFamily="34" charset="0"/>
                <a:ea typeface="Open Sans" panose="020B0606030504020204" pitchFamily="34" charset="0"/>
                <a:cs typeface="Calibri" panose="020F050202020403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Statement 2</a:t>
            </a:r>
          </a:p>
        </p:txBody>
      </p:sp>
      <p:sp>
        <p:nvSpPr>
          <p:cNvPr id="19" name="Text 3">
            <a:extLst>
              <a:ext uri="{FF2B5EF4-FFF2-40B4-BE49-F238E27FC236}">
                <a16:creationId xmlns:a16="http://schemas.microsoft.com/office/drawing/2014/main" id="{75A57B51-A1C2-4EC5-978A-6D738B339924}"/>
              </a:ext>
            </a:extLst>
          </p:cNvPr>
          <p:cNvSpPr>
            <a:spLocks noGrp="1"/>
          </p:cNvSpPr>
          <p:nvPr>
            <p:ph type="body" sz="quarter" idx="30" hasCustomPrompt="1"/>
          </p:nvPr>
        </p:nvSpPr>
        <p:spPr>
          <a:xfrm>
            <a:off x="394447" y="3469597"/>
            <a:ext cx="8408893" cy="752155"/>
          </a:xfrm>
          <a:prstGeom prst="rect">
            <a:avLst/>
          </a:prstGeom>
          <a:solidFill>
            <a:schemeClr val="bg1">
              <a:lumMod val="85000"/>
            </a:schemeClr>
          </a:solidFill>
        </p:spPr>
        <p:txBody>
          <a:bodyPr rIns="4114800" anchor="ctr" anchorCtr="0"/>
          <a:lstStyle>
            <a:lvl1pPr marL="0" indent="0">
              <a:lnSpc>
                <a:spcPts val="2400"/>
              </a:lnSpc>
              <a:spcBef>
                <a:spcPts val="0"/>
              </a:spcBef>
              <a:buClr>
                <a:schemeClr val="bg2">
                  <a:lumMod val="75000"/>
                </a:schemeClr>
              </a:buClr>
              <a:buSzPct val="200000"/>
              <a:buFontTx/>
              <a:buNone/>
              <a:defRPr sz="2200">
                <a:latin typeface="Calibri" panose="020F0502020204030204" pitchFamily="34" charset="0"/>
                <a:ea typeface="Open Sans" panose="020B0606030504020204" pitchFamily="34" charset="0"/>
                <a:cs typeface="Calibri" panose="020F050202020403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Statement 3</a:t>
            </a:r>
          </a:p>
        </p:txBody>
      </p:sp>
      <p:sp>
        <p:nvSpPr>
          <p:cNvPr id="20" name="Text 4">
            <a:extLst>
              <a:ext uri="{FF2B5EF4-FFF2-40B4-BE49-F238E27FC236}">
                <a16:creationId xmlns:a16="http://schemas.microsoft.com/office/drawing/2014/main" id="{8510CAE9-9F7F-4684-9F1E-1A635907A365}"/>
              </a:ext>
            </a:extLst>
          </p:cNvPr>
          <p:cNvSpPr>
            <a:spLocks noGrp="1"/>
          </p:cNvSpPr>
          <p:nvPr>
            <p:ph type="body" sz="quarter" idx="31" hasCustomPrompt="1"/>
          </p:nvPr>
        </p:nvSpPr>
        <p:spPr>
          <a:xfrm>
            <a:off x="394447" y="4369590"/>
            <a:ext cx="8408893" cy="752155"/>
          </a:xfrm>
          <a:prstGeom prst="rect">
            <a:avLst/>
          </a:prstGeom>
          <a:solidFill>
            <a:schemeClr val="bg1">
              <a:lumMod val="85000"/>
            </a:schemeClr>
          </a:solidFill>
        </p:spPr>
        <p:txBody>
          <a:bodyPr rIns="4114800" anchor="ctr" anchorCtr="0"/>
          <a:lstStyle>
            <a:lvl1pPr marL="0" indent="0">
              <a:lnSpc>
                <a:spcPts val="2400"/>
              </a:lnSpc>
              <a:spcBef>
                <a:spcPts val="0"/>
              </a:spcBef>
              <a:buClr>
                <a:schemeClr val="bg2">
                  <a:lumMod val="75000"/>
                </a:schemeClr>
              </a:buClr>
              <a:buSzPct val="200000"/>
              <a:buFontTx/>
              <a:buNone/>
              <a:defRPr sz="2200">
                <a:latin typeface="Calibri" panose="020F0502020204030204" pitchFamily="34" charset="0"/>
                <a:ea typeface="Open Sans" panose="020B0606030504020204" pitchFamily="34" charset="0"/>
                <a:cs typeface="Calibri" panose="020F050202020403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Statement 4</a:t>
            </a:r>
          </a:p>
        </p:txBody>
      </p:sp>
      <p:sp>
        <p:nvSpPr>
          <p:cNvPr id="21" name="Text 5">
            <a:extLst>
              <a:ext uri="{FF2B5EF4-FFF2-40B4-BE49-F238E27FC236}">
                <a16:creationId xmlns:a16="http://schemas.microsoft.com/office/drawing/2014/main" id="{43751B88-6874-4236-AE6B-111EFF3D3B1A}"/>
              </a:ext>
            </a:extLst>
          </p:cNvPr>
          <p:cNvSpPr>
            <a:spLocks noGrp="1"/>
          </p:cNvSpPr>
          <p:nvPr>
            <p:ph type="body" sz="quarter" idx="32" hasCustomPrompt="1"/>
          </p:nvPr>
        </p:nvSpPr>
        <p:spPr>
          <a:xfrm>
            <a:off x="394447" y="5269583"/>
            <a:ext cx="8408893" cy="752155"/>
          </a:xfrm>
          <a:prstGeom prst="rect">
            <a:avLst/>
          </a:prstGeom>
          <a:solidFill>
            <a:schemeClr val="bg1">
              <a:lumMod val="85000"/>
            </a:schemeClr>
          </a:solidFill>
        </p:spPr>
        <p:txBody>
          <a:bodyPr rIns="4114800" anchor="ctr" anchorCtr="0"/>
          <a:lstStyle>
            <a:lvl1pPr marL="0" indent="0">
              <a:lnSpc>
                <a:spcPts val="2400"/>
              </a:lnSpc>
              <a:spcBef>
                <a:spcPts val="0"/>
              </a:spcBef>
              <a:buClr>
                <a:schemeClr val="bg2">
                  <a:lumMod val="75000"/>
                </a:schemeClr>
              </a:buClr>
              <a:buSzPct val="200000"/>
              <a:buFontTx/>
              <a:buNone/>
              <a:defRPr sz="2200">
                <a:latin typeface="Calibri" panose="020F0502020204030204" pitchFamily="34" charset="0"/>
                <a:ea typeface="Open Sans" panose="020B0606030504020204" pitchFamily="34" charset="0"/>
                <a:cs typeface="Calibri" panose="020F050202020403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Statement 5</a:t>
            </a:r>
          </a:p>
        </p:txBody>
      </p:sp>
      <p:sp>
        <p:nvSpPr>
          <p:cNvPr id="14" name="Footer">
            <a:extLst>
              <a:ext uri="{FF2B5EF4-FFF2-40B4-BE49-F238E27FC236}">
                <a16:creationId xmlns:a16="http://schemas.microsoft.com/office/drawing/2014/main" id="{4F644580-AF49-46C2-9CAF-A0CEBDB9870C}"/>
              </a:ext>
            </a:extLst>
          </p:cNvPr>
          <p:cNvSpPr txBox="1">
            <a:spLocks/>
          </p:cNvSpPr>
          <p:nvPr userDrawn="1"/>
        </p:nvSpPr>
        <p:spPr>
          <a:xfrm>
            <a:off x="2" y="6221472"/>
            <a:ext cx="9143999" cy="636528"/>
          </a:xfrm>
          <a:prstGeom prst="rect">
            <a:avLst/>
          </a:prstGeom>
          <a:solidFill>
            <a:srgbClr val="D9D9D9"/>
          </a:solidFill>
        </p:spPr>
        <p:txBody>
          <a:bodyPr vert="horz" lIns="91355" tIns="45678" rIns="91355" bIns="45678" rtlCol="0" anchor="ctr">
            <a:normAutofit/>
          </a:bodyPr>
          <a:lstStyle>
            <a:lvl1pPr algn="l" defTabSz="914400" rtl="0" eaLnBrk="1" latinLnBrk="0" hangingPunct="1">
              <a:lnSpc>
                <a:spcPct val="100000"/>
              </a:lnSpc>
              <a:spcBef>
                <a:spcPct val="0"/>
              </a:spcBef>
              <a:spcAft>
                <a:spcPts val="1000"/>
              </a:spcAft>
              <a:buNone/>
              <a:defRPr sz="1600" b="1"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en-US" sz="2000" b="0" i="1" dirty="0">
                <a:solidFill>
                  <a:schemeClr val="tx1"/>
                </a:solidFill>
                <a:latin typeface="Calibri" panose="020F0502020204030204" pitchFamily="34" charset="0"/>
                <a:cs typeface="Calibri" panose="020F0502020204030204" pitchFamily="34" charset="0"/>
              </a:rPr>
              <a:t>Here is the correct match.</a:t>
            </a:r>
            <a:endParaRPr lang="en-US" sz="2000" b="1" i="1" dirty="0">
              <a:solidFill>
                <a:schemeClr val="tx1"/>
              </a:solidFill>
              <a:latin typeface="Calibri" panose="020F0502020204030204" pitchFamily="34" charset="0"/>
              <a:cs typeface="Calibri" panose="020F0502020204030204" pitchFamily="34" charset="0"/>
            </a:endParaRPr>
          </a:p>
        </p:txBody>
      </p:sp>
      <p:sp>
        <p:nvSpPr>
          <p:cNvPr id="2" name="Question">
            <a:extLst>
              <a:ext uri="{FF2B5EF4-FFF2-40B4-BE49-F238E27FC236}">
                <a16:creationId xmlns:a16="http://schemas.microsoft.com/office/drawing/2014/main" id="{498C6741-CD4F-4BAB-AB49-A2CF2EFFC8BE}"/>
              </a:ext>
            </a:extLst>
          </p:cNvPr>
          <p:cNvSpPr>
            <a:spLocks noGrp="1"/>
          </p:cNvSpPr>
          <p:nvPr>
            <p:ph type="title" hasCustomPrompt="1"/>
          </p:nvPr>
        </p:nvSpPr>
        <p:spPr>
          <a:xfrm>
            <a:off x="2" y="790901"/>
            <a:ext cx="9143997" cy="625523"/>
          </a:xfrm>
          <a:prstGeom prst="rect">
            <a:avLst/>
          </a:prstGeom>
          <a:solidFill>
            <a:srgbClr val="0086B3"/>
          </a:solidFill>
        </p:spPr>
        <p:txBody>
          <a:bodyPr rIns="457200" anchor="ctr" anchorCtr="0">
            <a:normAutofit/>
          </a:bodyPr>
          <a:lstStyle>
            <a:lvl1pPr marL="304518">
              <a:lnSpc>
                <a:spcPts val="2700"/>
              </a:lnSpc>
              <a:spcAft>
                <a:spcPts val="0"/>
              </a:spcAft>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r>
              <a:rPr lang="en-US" dirty="0"/>
              <a:t>Click to add direction</a:t>
            </a:r>
          </a:p>
        </p:txBody>
      </p:sp>
      <p:sp>
        <p:nvSpPr>
          <p:cNvPr id="16" name="Screen Title">
            <a:extLst>
              <a:ext uri="{FF2B5EF4-FFF2-40B4-BE49-F238E27FC236}">
                <a16:creationId xmlns:a16="http://schemas.microsoft.com/office/drawing/2014/main" id="{5F73DC23-5648-4370-982D-876AAFEB35A7}"/>
              </a:ext>
            </a:extLst>
          </p:cNvPr>
          <p:cNvSpPr>
            <a:spLocks noGrp="1"/>
          </p:cNvSpPr>
          <p:nvPr>
            <p:ph type="body" sz="quarter" idx="33" hasCustomPrompt="1"/>
          </p:nvPr>
        </p:nvSpPr>
        <p:spPr>
          <a:xfrm>
            <a:off x="231498" y="331159"/>
            <a:ext cx="8912502" cy="428625"/>
          </a:xfrm>
          <a:prstGeom prst="rect">
            <a:avLst/>
          </a:prstGeom>
        </p:spPr>
        <p:txBody>
          <a:bodyPr/>
          <a:lstStyle>
            <a:lvl1pPr>
              <a:defRPr sz="2200" b="1">
                <a:latin typeface="Calibri" panose="020F0502020204030204" pitchFamily="34" charset="0"/>
                <a:ea typeface="Open Sans" panose="020B0606030504020204" pitchFamily="34" charset="0"/>
                <a:cs typeface="Calibri" panose="020F0502020204030204" pitchFamily="34" charset="0"/>
              </a:defRPr>
            </a:lvl1pPr>
          </a:lstStyle>
          <a:p>
            <a:pPr lvl="0"/>
            <a:r>
              <a:rPr lang="en-US" dirty="0"/>
              <a:t>Type in Screen Title</a:t>
            </a:r>
          </a:p>
        </p:txBody>
      </p:sp>
      <p:sp>
        <p:nvSpPr>
          <p:cNvPr id="15" name="Choice 1">
            <a:extLst>
              <a:ext uri="{FF2B5EF4-FFF2-40B4-BE49-F238E27FC236}">
                <a16:creationId xmlns:a16="http://schemas.microsoft.com/office/drawing/2014/main" id="{49339E3A-4529-4ED0-94D5-12F0F13EF504}"/>
              </a:ext>
            </a:extLst>
          </p:cNvPr>
          <p:cNvSpPr>
            <a:spLocks noGrp="1"/>
          </p:cNvSpPr>
          <p:nvPr>
            <p:ph type="body" sz="quarter" idx="10" hasCustomPrompt="1"/>
          </p:nvPr>
        </p:nvSpPr>
        <p:spPr>
          <a:xfrm>
            <a:off x="4826500" y="1765548"/>
            <a:ext cx="3919479" cy="4200912"/>
          </a:xfrm>
          <a:prstGeom prst="roundRect">
            <a:avLst/>
          </a:prstGeom>
          <a:solidFill>
            <a:schemeClr val="bg1"/>
          </a:solidFill>
        </p:spPr>
        <p:txBody>
          <a:bodyPr anchor="ctr" anchorCtr="0"/>
          <a:lstStyle>
            <a:lvl1pPr marL="0" indent="0">
              <a:lnSpc>
                <a:spcPts val="2400"/>
              </a:lnSpc>
              <a:spcBef>
                <a:spcPts val="0"/>
              </a:spcBef>
              <a:spcAft>
                <a:spcPts val="1200"/>
              </a:spcAft>
              <a:buClr>
                <a:schemeClr val="bg2">
                  <a:lumMod val="75000"/>
                </a:schemeClr>
              </a:buClr>
              <a:buSzPct val="200000"/>
              <a:buFontTx/>
              <a:buNone/>
              <a:defRPr sz="2200" b="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Choice 1</a:t>
            </a:r>
          </a:p>
          <a:p>
            <a:pPr lvl="0"/>
            <a:r>
              <a:rPr lang="en-US" dirty="0"/>
              <a:t>Choice 2</a:t>
            </a:r>
          </a:p>
          <a:p>
            <a:pPr lvl="0"/>
            <a:r>
              <a:rPr lang="en-US" dirty="0"/>
              <a:t>Choice 3</a:t>
            </a:r>
          </a:p>
          <a:p>
            <a:pPr lvl="0"/>
            <a:r>
              <a:rPr lang="en-US" dirty="0"/>
              <a:t>Choice 4</a:t>
            </a:r>
          </a:p>
          <a:p>
            <a:pPr lvl="0"/>
            <a:r>
              <a:rPr lang="en-US" dirty="0"/>
              <a:t>Choice 5</a:t>
            </a:r>
          </a:p>
        </p:txBody>
      </p:sp>
      <p:sp>
        <p:nvSpPr>
          <p:cNvPr id="18" name="Developer note">
            <a:extLst>
              <a:ext uri="{FF2B5EF4-FFF2-40B4-BE49-F238E27FC236}">
                <a16:creationId xmlns:a16="http://schemas.microsoft.com/office/drawing/2014/main" id="{3AEDF27D-9B8D-468D-A9FE-CD880D99DDAE}"/>
              </a:ext>
            </a:extLst>
          </p:cNvPr>
          <p:cNvSpPr>
            <a:spLocks noGrp="1"/>
          </p:cNvSpPr>
          <p:nvPr>
            <p:ph type="body" sz="quarter" idx="27" hasCustomPrompt="1"/>
          </p:nvPr>
        </p:nvSpPr>
        <p:spPr>
          <a:xfrm>
            <a:off x="2479121" y="5496117"/>
            <a:ext cx="4417255" cy="299085"/>
          </a:xfrm>
          <a:prstGeom prst="rect">
            <a:avLst/>
          </a:prstGeom>
          <a:solidFill>
            <a:srgbClr val="FFFF00"/>
          </a:solidFill>
        </p:spPr>
        <p:txBody>
          <a:bodyPr anchor="ctr"/>
          <a:lstStyle>
            <a:lvl1pPr algn="ctr">
              <a:defRPr sz="1000"/>
            </a:lvl1pPr>
            <a:lvl5pPr algn="ctr">
              <a:defRPr sz="1000"/>
            </a:lvl5pPr>
          </a:lstStyle>
          <a:p>
            <a:pPr lvl="0"/>
            <a:r>
              <a:rPr lang="en-US" dirty="0"/>
              <a:t>NOTE: Bold Correct match, re-color animation for each answer screen.</a:t>
            </a:r>
          </a:p>
        </p:txBody>
      </p:sp>
    </p:spTree>
    <p:custDataLst>
      <p:tags r:id="rId1"/>
    </p:custDataLst>
    <p:extLst>
      <p:ext uri="{BB962C8B-B14F-4D97-AF65-F5344CB8AC3E}">
        <p14:creationId xmlns:p14="http://schemas.microsoft.com/office/powerpoint/2010/main" val="560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0"/>
                                  </p:stCondLst>
                                  <p:iterate type="lt">
                                    <p:tmPct val="0"/>
                                  </p:iterate>
                                  <p:childTnLst>
                                    <p:animClr clrSpc="rgb" dir="cw">
                                      <p:cBhvr override="childStyle">
                                        <p:cTn id="6" dur="2000" fill="hold"/>
                                        <p:tgtEl>
                                          <p:spTgt spid="15">
                                            <p:txEl>
                                              <p:pRg st="0" end="0"/>
                                            </p:txEl>
                                          </p:spTgt>
                                        </p:tgtEl>
                                        <p:attrNameLst>
                                          <p:attrName>style.color</p:attrName>
                                        </p:attrNameLst>
                                      </p:cBhvr>
                                      <p:to>
                                        <a:srgbClr val="186C17"/>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grpId="0" nodeType="clickEffect">
                                  <p:stCondLst>
                                    <p:cond delay="0"/>
                                  </p:stCondLst>
                                  <p:iterate type="lt">
                                    <p:tmPct val="0"/>
                                  </p:iterate>
                                  <p:childTnLst>
                                    <p:animClr clrSpc="rgb" dir="cw">
                                      <p:cBhvr override="childStyle">
                                        <p:cTn id="10" dur="2000" fill="hold"/>
                                        <p:tgtEl>
                                          <p:spTgt spid="15">
                                            <p:txEl>
                                              <p:pRg st="1" end="1"/>
                                            </p:txEl>
                                          </p:spTgt>
                                        </p:tgtEl>
                                        <p:attrNameLst>
                                          <p:attrName>style.color</p:attrName>
                                        </p:attrNameLst>
                                      </p:cBhvr>
                                      <p:to>
                                        <a:srgbClr val="9F9B9B"/>
                                      </p:to>
                                    </p:animClr>
                                  </p:childTnLst>
                                </p:cTn>
                              </p:par>
                              <p:par>
                                <p:cTn id="11" presetID="3" presetClass="emph" presetSubtype="2" fill="hold" grpId="0" nodeType="withEffect">
                                  <p:stCondLst>
                                    <p:cond delay="0"/>
                                  </p:stCondLst>
                                  <p:iterate type="lt">
                                    <p:tmPct val="0"/>
                                  </p:iterate>
                                  <p:childTnLst>
                                    <p:animClr clrSpc="rgb" dir="cw">
                                      <p:cBhvr override="childStyle">
                                        <p:cTn id="12" dur="2000" fill="hold"/>
                                        <p:tgtEl>
                                          <p:spTgt spid="15">
                                            <p:txEl>
                                              <p:pRg st="2" end="2"/>
                                            </p:txEl>
                                          </p:spTgt>
                                        </p:tgtEl>
                                        <p:attrNameLst>
                                          <p:attrName>style.color</p:attrName>
                                        </p:attrNameLst>
                                      </p:cBhvr>
                                      <p:to>
                                        <a:srgbClr val="9F9B9B"/>
                                      </p:to>
                                    </p:animClr>
                                  </p:childTnLst>
                                </p:cTn>
                              </p:par>
                              <p:par>
                                <p:cTn id="13" presetID="3" presetClass="emph" presetSubtype="2" fill="hold" grpId="0" nodeType="withEffect">
                                  <p:stCondLst>
                                    <p:cond delay="0"/>
                                  </p:stCondLst>
                                  <p:iterate type="lt">
                                    <p:tmPct val="0"/>
                                  </p:iterate>
                                  <p:childTnLst>
                                    <p:animClr clrSpc="rgb" dir="cw">
                                      <p:cBhvr override="childStyle">
                                        <p:cTn id="14" dur="2000" fill="hold"/>
                                        <p:tgtEl>
                                          <p:spTgt spid="15">
                                            <p:txEl>
                                              <p:pRg st="3" end="3"/>
                                            </p:txEl>
                                          </p:spTgt>
                                        </p:tgtEl>
                                        <p:attrNameLst>
                                          <p:attrName>style.color</p:attrName>
                                        </p:attrNameLst>
                                      </p:cBhvr>
                                      <p:to>
                                        <a:srgbClr val="9F9B9B"/>
                                      </p:to>
                                    </p:animClr>
                                  </p:childTnLst>
                                </p:cTn>
                              </p:par>
                              <p:par>
                                <p:cTn id="15" presetID="3" presetClass="emph" presetSubtype="2" fill="hold" grpId="0" nodeType="withEffect">
                                  <p:stCondLst>
                                    <p:cond delay="0"/>
                                  </p:stCondLst>
                                  <p:iterate type="lt">
                                    <p:tmPct val="0"/>
                                  </p:iterate>
                                  <p:childTnLst>
                                    <p:animClr clrSpc="rgb" dir="cw">
                                      <p:cBhvr override="childStyle">
                                        <p:cTn id="16" dur="2000" fill="hold"/>
                                        <p:tgtEl>
                                          <p:spTgt spid="15">
                                            <p:txEl>
                                              <p:pRg st="4" end="4"/>
                                            </p:txEl>
                                          </p:spTgt>
                                        </p:tgtEl>
                                        <p:attrNameLst>
                                          <p:attrName>style.color</p:attrName>
                                        </p:attrNameLst>
                                      </p:cBhvr>
                                      <p:to>
                                        <a:srgbClr val="9F9B9B"/>
                                      </p:to>
                                    </p:animClr>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uiExpand="1" build="p">
        <p:tmplLst>
          <p:tmpl lvl="1">
            <p:tnLst>
              <p:par>
                <p:cTn presetID="3" presetClass="emph" presetSubtype="2" fill="hold" nodeType="withEffect">
                  <p:stCondLst>
                    <p:cond delay="0"/>
                  </p:stCondLst>
                  <p:iterate type="lt">
                    <p:tmPct val="0"/>
                  </p:iterate>
                  <p:childTnLst>
                    <p:animClr clrSpc="rgb" dir="cw">
                      <p:cBhvr override="childStyle">
                        <p:cTn dur="2000" fill="hold"/>
                        <p:tgtEl>
                          <p:spTgt spid="15"/>
                        </p:tgtEl>
                        <p:attrNameLst>
                          <p:attrName>style.color</p:attrName>
                        </p:attrNameLst>
                      </p:cBhvr>
                      <p:to>
                        <a:srgbClr val="9F9B9B"/>
                      </p:to>
                    </p:animClr>
                  </p:childTnLst>
                </p:cTn>
              </p:par>
            </p:tnLst>
          </p:tmpl>
        </p:tmplLst>
      </p:bldP>
    </p:bldLst>
  </p:timing>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7 KC: Multiple T/F Question">
    <p:spTree>
      <p:nvGrpSpPr>
        <p:cNvPr id="1" name=""/>
        <p:cNvGrpSpPr/>
        <p:nvPr/>
      </p:nvGrpSpPr>
      <p:grpSpPr>
        <a:xfrm>
          <a:off x="0" y="0"/>
          <a:ext cx="0" cy="0"/>
          <a:chOff x="0" y="0"/>
          <a:chExt cx="0" cy="0"/>
        </a:xfrm>
      </p:grpSpPr>
      <p:sp>
        <p:nvSpPr>
          <p:cNvPr id="18" name="Screen Title">
            <a:extLst>
              <a:ext uri="{FF2B5EF4-FFF2-40B4-BE49-F238E27FC236}">
                <a16:creationId xmlns:a16="http://schemas.microsoft.com/office/drawing/2014/main" id="{8909ED2B-0687-48C9-B94E-F74331ECDE90}"/>
              </a:ext>
            </a:extLst>
          </p:cNvPr>
          <p:cNvSpPr>
            <a:spLocks noGrp="1"/>
          </p:cNvSpPr>
          <p:nvPr>
            <p:ph type="body" sz="quarter" idx="38" hasCustomPrompt="1"/>
          </p:nvPr>
        </p:nvSpPr>
        <p:spPr>
          <a:xfrm>
            <a:off x="231498" y="331159"/>
            <a:ext cx="8912502" cy="428625"/>
          </a:xfrm>
          <a:prstGeom prst="rect">
            <a:avLst/>
          </a:prstGeom>
        </p:spPr>
        <p:txBody>
          <a:bodyPr/>
          <a:lstStyle>
            <a:lvl1pPr>
              <a:defRPr sz="2200" b="1">
                <a:latin typeface="Calibri" panose="020F0502020204030204" pitchFamily="34" charset="0"/>
                <a:ea typeface="Open Sans" panose="020B0606030504020204" pitchFamily="34" charset="0"/>
                <a:cs typeface="Calibri" panose="020F0502020204030204" pitchFamily="34" charset="0"/>
              </a:defRPr>
            </a:lvl1pPr>
          </a:lstStyle>
          <a:p>
            <a:pPr lvl="0"/>
            <a:r>
              <a:rPr lang="en-US" dirty="0"/>
              <a:t>Type in Screen Title</a:t>
            </a:r>
          </a:p>
        </p:txBody>
      </p:sp>
      <p:sp>
        <p:nvSpPr>
          <p:cNvPr id="8" name="Text 4">
            <a:extLst>
              <a:ext uri="{FF2B5EF4-FFF2-40B4-BE49-F238E27FC236}">
                <a16:creationId xmlns:a16="http://schemas.microsoft.com/office/drawing/2014/main" id="{0736A073-C3D5-4397-B1A3-ED68DE21356B}"/>
              </a:ext>
            </a:extLst>
          </p:cNvPr>
          <p:cNvSpPr>
            <a:spLocks noGrp="1"/>
          </p:cNvSpPr>
          <p:nvPr>
            <p:ph type="body" sz="quarter" idx="42"/>
          </p:nvPr>
        </p:nvSpPr>
        <p:spPr>
          <a:xfrm>
            <a:off x="368754" y="4633506"/>
            <a:ext cx="8259762" cy="924198"/>
          </a:xfrm>
          <a:prstGeom prst="rect">
            <a:avLst/>
          </a:prstGeom>
        </p:spPr>
        <p:txBody>
          <a:bodyPr tIns="228600"/>
          <a:lstStyle>
            <a:lvl1pPr>
              <a:lnSpc>
                <a:spcPts val="2500"/>
              </a:lnSpc>
              <a:spcBef>
                <a:spcPts val="1200"/>
              </a:spcBef>
              <a:defRPr sz="2200">
                <a:latin typeface="Calibri" panose="020F0502020204030204" pitchFamily="34" charset="0"/>
                <a:ea typeface="Open Sans" panose="020B0606030504020204" pitchFamily="34" charset="0"/>
                <a:cs typeface="Calibri" panose="020F0502020204030204" pitchFamily="34" charset="0"/>
              </a:defRPr>
            </a:lvl1pPr>
            <a:lvl2pPr marL="0" indent="0">
              <a:lnSpc>
                <a:spcPts val="2600"/>
              </a:lnSpc>
              <a:spcBef>
                <a:spcPts val="600"/>
              </a:spcBef>
              <a:spcAft>
                <a:spcPts val="1200"/>
              </a:spcAft>
              <a:buClr>
                <a:schemeClr val="bg1">
                  <a:lumMod val="50000"/>
                </a:schemeClr>
              </a:buClr>
              <a:buSzPct val="200000"/>
              <a:buFont typeface="Courier New" panose="02070309020205020404" pitchFamily="49" charset="0"/>
              <a:buNone/>
              <a:defRPr sz="2000" b="0">
                <a:latin typeface="Calibri" panose="020F0502020204030204" pitchFamily="34" charset="0"/>
                <a:ea typeface="Open Sans" panose="020B0606030504020204" pitchFamily="34" charset="0"/>
                <a:cs typeface="Calibri" panose="020F0502020204030204" pitchFamily="34" charset="0"/>
              </a:defRPr>
            </a:lvl2pPr>
          </a:lstStyle>
          <a:p>
            <a:pPr lvl="0"/>
            <a:r>
              <a:rPr lang="en-US" dirty="0"/>
              <a:t>Edit Master text styles</a:t>
            </a:r>
          </a:p>
          <a:p>
            <a:pPr lvl="1"/>
            <a:r>
              <a:rPr lang="en-US" dirty="0"/>
              <a:t>True</a:t>
            </a:r>
          </a:p>
        </p:txBody>
      </p:sp>
      <p:sp>
        <p:nvSpPr>
          <p:cNvPr id="7" name="Text 3">
            <a:extLst>
              <a:ext uri="{FF2B5EF4-FFF2-40B4-BE49-F238E27FC236}">
                <a16:creationId xmlns:a16="http://schemas.microsoft.com/office/drawing/2014/main" id="{EC69CB11-1F91-4491-A746-2AEECE7FD63C}"/>
              </a:ext>
            </a:extLst>
          </p:cNvPr>
          <p:cNvSpPr>
            <a:spLocks noGrp="1"/>
          </p:cNvSpPr>
          <p:nvPr>
            <p:ph type="body" sz="quarter" idx="41"/>
          </p:nvPr>
        </p:nvSpPr>
        <p:spPr>
          <a:xfrm>
            <a:off x="368754" y="3682638"/>
            <a:ext cx="8259762" cy="924198"/>
          </a:xfrm>
          <a:prstGeom prst="rect">
            <a:avLst/>
          </a:prstGeom>
        </p:spPr>
        <p:txBody>
          <a:bodyPr tIns="228600"/>
          <a:lstStyle>
            <a:lvl1pPr>
              <a:lnSpc>
                <a:spcPts val="2500"/>
              </a:lnSpc>
              <a:spcBef>
                <a:spcPts val="1200"/>
              </a:spcBef>
              <a:defRPr sz="2200">
                <a:latin typeface="Calibri" panose="020F0502020204030204" pitchFamily="34" charset="0"/>
                <a:ea typeface="Open Sans" panose="020B0606030504020204" pitchFamily="34" charset="0"/>
                <a:cs typeface="Calibri" panose="020F0502020204030204" pitchFamily="34" charset="0"/>
              </a:defRPr>
            </a:lvl1pPr>
            <a:lvl2pPr marL="0" indent="0">
              <a:lnSpc>
                <a:spcPts val="2600"/>
              </a:lnSpc>
              <a:spcBef>
                <a:spcPts val="600"/>
              </a:spcBef>
              <a:spcAft>
                <a:spcPts val="1200"/>
              </a:spcAft>
              <a:buClr>
                <a:schemeClr val="bg1">
                  <a:lumMod val="50000"/>
                </a:schemeClr>
              </a:buClr>
              <a:buSzPct val="200000"/>
              <a:buFont typeface="Courier New" panose="02070309020205020404" pitchFamily="49" charset="0"/>
              <a:buNone/>
              <a:defRPr sz="2000" b="0">
                <a:latin typeface="Calibri" panose="020F0502020204030204" pitchFamily="34" charset="0"/>
                <a:ea typeface="Open Sans" panose="020B0606030504020204" pitchFamily="34" charset="0"/>
                <a:cs typeface="Calibri" panose="020F0502020204030204" pitchFamily="34" charset="0"/>
              </a:defRPr>
            </a:lvl2pPr>
          </a:lstStyle>
          <a:p>
            <a:pPr lvl="0"/>
            <a:r>
              <a:rPr lang="en-US" dirty="0"/>
              <a:t>Edit Master text styles</a:t>
            </a:r>
          </a:p>
          <a:p>
            <a:pPr lvl="1"/>
            <a:r>
              <a:rPr lang="en-US" dirty="0"/>
              <a:t>True</a:t>
            </a:r>
          </a:p>
        </p:txBody>
      </p:sp>
      <p:sp>
        <p:nvSpPr>
          <p:cNvPr id="6" name="Text 2">
            <a:extLst>
              <a:ext uri="{FF2B5EF4-FFF2-40B4-BE49-F238E27FC236}">
                <a16:creationId xmlns:a16="http://schemas.microsoft.com/office/drawing/2014/main" id="{FF2EB648-9FFF-4ED5-8FB3-5588C35BD308}"/>
              </a:ext>
            </a:extLst>
          </p:cNvPr>
          <p:cNvSpPr>
            <a:spLocks noGrp="1"/>
          </p:cNvSpPr>
          <p:nvPr>
            <p:ph type="body" sz="quarter" idx="40"/>
          </p:nvPr>
        </p:nvSpPr>
        <p:spPr>
          <a:xfrm>
            <a:off x="368754" y="2731770"/>
            <a:ext cx="8259762" cy="924198"/>
          </a:xfrm>
          <a:prstGeom prst="rect">
            <a:avLst/>
          </a:prstGeom>
        </p:spPr>
        <p:txBody>
          <a:bodyPr tIns="228600"/>
          <a:lstStyle>
            <a:lvl1pPr>
              <a:lnSpc>
                <a:spcPts val="2500"/>
              </a:lnSpc>
              <a:spcBef>
                <a:spcPts val="1200"/>
              </a:spcBef>
              <a:defRPr sz="2200">
                <a:latin typeface="Calibri" panose="020F0502020204030204" pitchFamily="34" charset="0"/>
                <a:ea typeface="Open Sans" panose="020B0606030504020204" pitchFamily="34" charset="0"/>
                <a:cs typeface="Calibri" panose="020F0502020204030204" pitchFamily="34" charset="0"/>
              </a:defRPr>
            </a:lvl1pPr>
            <a:lvl2pPr marL="0" indent="0">
              <a:lnSpc>
                <a:spcPts val="2600"/>
              </a:lnSpc>
              <a:spcBef>
                <a:spcPts val="600"/>
              </a:spcBef>
              <a:spcAft>
                <a:spcPts val="1200"/>
              </a:spcAft>
              <a:buClr>
                <a:schemeClr val="bg1">
                  <a:lumMod val="50000"/>
                </a:schemeClr>
              </a:buClr>
              <a:buSzPct val="200000"/>
              <a:buFont typeface="Courier New" panose="02070309020205020404" pitchFamily="49" charset="0"/>
              <a:buNone/>
              <a:defRPr sz="2000" b="0">
                <a:latin typeface="Calibri" panose="020F0502020204030204" pitchFamily="34" charset="0"/>
                <a:ea typeface="Open Sans" panose="020B0606030504020204" pitchFamily="34" charset="0"/>
                <a:cs typeface="Calibri" panose="020F0502020204030204" pitchFamily="34" charset="0"/>
              </a:defRPr>
            </a:lvl2pPr>
          </a:lstStyle>
          <a:p>
            <a:pPr lvl="0"/>
            <a:r>
              <a:rPr lang="en-US" dirty="0"/>
              <a:t>Edit Master text styles</a:t>
            </a:r>
          </a:p>
          <a:p>
            <a:pPr lvl="1"/>
            <a:r>
              <a:rPr lang="en-US" dirty="0"/>
              <a:t>True</a:t>
            </a:r>
          </a:p>
        </p:txBody>
      </p:sp>
      <p:sp>
        <p:nvSpPr>
          <p:cNvPr id="3" name="Text 1">
            <a:extLst>
              <a:ext uri="{FF2B5EF4-FFF2-40B4-BE49-F238E27FC236}">
                <a16:creationId xmlns:a16="http://schemas.microsoft.com/office/drawing/2014/main" id="{4631CEC1-A54C-4F3F-AFD1-5AF73E43E4AE}"/>
              </a:ext>
            </a:extLst>
          </p:cNvPr>
          <p:cNvSpPr>
            <a:spLocks noGrp="1"/>
          </p:cNvSpPr>
          <p:nvPr>
            <p:ph type="body" sz="quarter" idx="39"/>
          </p:nvPr>
        </p:nvSpPr>
        <p:spPr>
          <a:xfrm>
            <a:off x="368754" y="1784712"/>
            <a:ext cx="8259762" cy="924198"/>
          </a:xfrm>
          <a:prstGeom prst="rect">
            <a:avLst/>
          </a:prstGeom>
        </p:spPr>
        <p:txBody>
          <a:bodyPr tIns="228600"/>
          <a:lstStyle>
            <a:lvl1pPr>
              <a:lnSpc>
                <a:spcPts val="2500"/>
              </a:lnSpc>
              <a:spcBef>
                <a:spcPts val="1200"/>
              </a:spcBef>
              <a:defRPr sz="2200">
                <a:latin typeface="Calibri" panose="020F0502020204030204" pitchFamily="34" charset="0"/>
                <a:ea typeface="Open Sans" panose="020B0606030504020204" pitchFamily="34" charset="0"/>
                <a:cs typeface="Calibri" panose="020F0502020204030204" pitchFamily="34" charset="0"/>
              </a:defRPr>
            </a:lvl1pPr>
            <a:lvl2pPr marL="0" indent="0">
              <a:lnSpc>
                <a:spcPts val="2600"/>
              </a:lnSpc>
              <a:spcBef>
                <a:spcPts val="600"/>
              </a:spcBef>
              <a:spcAft>
                <a:spcPts val="1200"/>
              </a:spcAft>
              <a:buClr>
                <a:schemeClr val="bg1">
                  <a:lumMod val="50000"/>
                </a:schemeClr>
              </a:buClr>
              <a:buSzPct val="200000"/>
              <a:buFont typeface="Courier New" panose="02070309020205020404" pitchFamily="49" charset="0"/>
              <a:buNone/>
              <a:defRPr sz="2000" b="0">
                <a:latin typeface="Calibri" panose="020F0502020204030204" pitchFamily="34" charset="0"/>
                <a:ea typeface="Open Sans" panose="020B0606030504020204" pitchFamily="34" charset="0"/>
                <a:cs typeface="Calibri" panose="020F0502020204030204" pitchFamily="34" charset="0"/>
              </a:defRPr>
            </a:lvl2pPr>
          </a:lstStyle>
          <a:p>
            <a:pPr lvl="0"/>
            <a:r>
              <a:rPr lang="en-US" dirty="0"/>
              <a:t>Edit Master text styles</a:t>
            </a:r>
          </a:p>
          <a:p>
            <a:pPr lvl="1"/>
            <a:r>
              <a:rPr lang="en-US" dirty="0"/>
              <a:t>True</a:t>
            </a:r>
          </a:p>
        </p:txBody>
      </p:sp>
      <p:sp>
        <p:nvSpPr>
          <p:cNvPr id="32" name="Question">
            <a:extLst>
              <a:ext uri="{FF2B5EF4-FFF2-40B4-BE49-F238E27FC236}">
                <a16:creationId xmlns:a16="http://schemas.microsoft.com/office/drawing/2014/main" id="{CA43C2F0-A0DE-447C-8A2F-052E55496AB5}"/>
              </a:ext>
            </a:extLst>
          </p:cNvPr>
          <p:cNvSpPr txBox="1">
            <a:spLocks/>
          </p:cNvSpPr>
          <p:nvPr userDrawn="1"/>
        </p:nvSpPr>
        <p:spPr>
          <a:xfrm>
            <a:off x="2" y="790901"/>
            <a:ext cx="9143997" cy="969032"/>
          </a:xfrm>
          <a:prstGeom prst="rect">
            <a:avLst/>
          </a:prstGeom>
          <a:solidFill>
            <a:srgbClr val="0086B3"/>
          </a:solidFill>
        </p:spPr>
        <p:txBody>
          <a:bodyPr rIns="457200" anchor="ctr" anchorCtr="0">
            <a:normAutofit/>
          </a:bodyPr>
          <a:lstStyle>
            <a:lvl1pPr marL="304518">
              <a:lnSpc>
                <a:spcPts val="2700"/>
              </a:lnSpc>
              <a:spcAft>
                <a:spcPts val="0"/>
              </a:spcAft>
              <a:defRPr sz="22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defTabSz="914400"/>
            <a:r>
              <a:rPr lang="en-US" kern="0" dirty="0">
                <a:latin typeface="Calibri" panose="020F0502020204030204" pitchFamily="34" charset="0"/>
                <a:cs typeface="Calibri" panose="020F0502020204030204" pitchFamily="34" charset="0"/>
              </a:rPr>
              <a:t>Click to add statement</a:t>
            </a:r>
          </a:p>
        </p:txBody>
      </p:sp>
      <p:sp>
        <p:nvSpPr>
          <p:cNvPr id="33" name="Developer note">
            <a:extLst>
              <a:ext uri="{FF2B5EF4-FFF2-40B4-BE49-F238E27FC236}">
                <a16:creationId xmlns:a16="http://schemas.microsoft.com/office/drawing/2014/main" id="{B01F73E9-875E-4F50-8D91-DEB3EA72A547}"/>
              </a:ext>
            </a:extLst>
          </p:cNvPr>
          <p:cNvSpPr>
            <a:spLocks noGrp="1"/>
          </p:cNvSpPr>
          <p:nvPr>
            <p:ph type="body" sz="quarter" idx="27" hasCustomPrompt="1"/>
          </p:nvPr>
        </p:nvSpPr>
        <p:spPr>
          <a:xfrm>
            <a:off x="2422457" y="6035040"/>
            <a:ext cx="4417255" cy="808542"/>
          </a:xfrm>
          <a:prstGeom prst="rect">
            <a:avLst/>
          </a:prstGeom>
          <a:solidFill>
            <a:srgbClr val="FFFF00"/>
          </a:solidFill>
        </p:spPr>
        <p:txBody>
          <a:bodyPr anchor="ctr"/>
          <a:lstStyle>
            <a:lvl1pPr algn="ctr">
              <a:defRPr sz="1000"/>
            </a:lvl1pPr>
            <a:lvl5pPr algn="ctr">
              <a:defRPr sz="1000"/>
            </a:lvl5pPr>
          </a:lstStyle>
          <a:p>
            <a:pPr lvl="0"/>
            <a:r>
              <a:rPr lang="en-US" dirty="0"/>
              <a:t>NOTE: For True/False line:</a:t>
            </a:r>
            <a:br>
              <a:rPr lang="en-US" dirty="0"/>
            </a:br>
            <a:r>
              <a:rPr lang="en-US" dirty="0"/>
              <a:t>Type in Question, return and Paragraph Arrows to move left, Type in Capital “O” , add to spaces and type True. Hit Tab twice, type “O”, two spaces and False. Hit return. Repeat for each question </a:t>
            </a:r>
          </a:p>
          <a:p>
            <a:pPr lvl="0"/>
            <a:r>
              <a:rPr lang="en-US" dirty="0"/>
              <a:t>or can copy and paste lines from single question template</a:t>
            </a:r>
          </a:p>
        </p:txBody>
      </p:sp>
    </p:spTree>
    <p:custDataLst>
      <p:tags r:id="rId1"/>
    </p:custDataLst>
    <p:extLst>
      <p:ext uri="{BB962C8B-B14F-4D97-AF65-F5344CB8AC3E}">
        <p14:creationId xmlns:p14="http://schemas.microsoft.com/office/powerpoint/2010/main" val="1565973759"/>
      </p:ext>
    </p:extLst>
  </p:cSld>
  <p:clrMapOvr>
    <a:masterClrMapping/>
  </p:clrMapOvr>
  <p:extLst>
    <p:ext uri="{DCECCB84-F9BA-43D5-87BE-67443E8EF086}">
      <p15:sldGuideLst xmlns:p15="http://schemas.microsoft.com/office/powerpoint/2012/main">
        <p15:guide id="1" pos="2880">
          <p15:clr>
            <a:srgbClr val="FBAE40"/>
          </p15:clr>
        </p15:guide>
        <p15:guide id="2" pos="288">
          <p15:clr>
            <a:srgbClr val="FBAE40"/>
          </p15:clr>
        </p15:guide>
        <p15:guide id="3" orient="horz" pos="1265">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7 KC: Multiple T/F Ansers">
    <p:spTree>
      <p:nvGrpSpPr>
        <p:cNvPr id="1" name=""/>
        <p:cNvGrpSpPr/>
        <p:nvPr/>
      </p:nvGrpSpPr>
      <p:grpSpPr>
        <a:xfrm>
          <a:off x="0" y="0"/>
          <a:ext cx="0" cy="0"/>
          <a:chOff x="0" y="0"/>
          <a:chExt cx="0" cy="0"/>
        </a:xfrm>
      </p:grpSpPr>
      <p:sp>
        <p:nvSpPr>
          <p:cNvPr id="18" name="Screen Title">
            <a:extLst>
              <a:ext uri="{FF2B5EF4-FFF2-40B4-BE49-F238E27FC236}">
                <a16:creationId xmlns:a16="http://schemas.microsoft.com/office/drawing/2014/main" id="{8909ED2B-0687-48C9-B94E-F74331ECDE90}"/>
              </a:ext>
            </a:extLst>
          </p:cNvPr>
          <p:cNvSpPr>
            <a:spLocks noGrp="1"/>
          </p:cNvSpPr>
          <p:nvPr>
            <p:ph type="body" sz="quarter" idx="38" hasCustomPrompt="1"/>
          </p:nvPr>
        </p:nvSpPr>
        <p:spPr>
          <a:xfrm>
            <a:off x="231498" y="331159"/>
            <a:ext cx="8912502" cy="428625"/>
          </a:xfrm>
          <a:prstGeom prst="rect">
            <a:avLst/>
          </a:prstGeom>
        </p:spPr>
        <p:txBody>
          <a:bodyPr/>
          <a:lstStyle>
            <a:lvl1pPr>
              <a:defRPr sz="2200" b="1">
                <a:latin typeface="Calibri" panose="020F0502020204030204" pitchFamily="34" charset="0"/>
                <a:ea typeface="Open Sans" panose="020B0606030504020204" pitchFamily="34" charset="0"/>
                <a:cs typeface="Calibri" panose="020F0502020204030204" pitchFamily="34" charset="0"/>
              </a:defRPr>
            </a:lvl1pPr>
          </a:lstStyle>
          <a:p>
            <a:pPr lvl="0"/>
            <a:r>
              <a:rPr lang="en-US" dirty="0"/>
              <a:t>Type in Screen Title</a:t>
            </a:r>
          </a:p>
        </p:txBody>
      </p:sp>
      <p:sp>
        <p:nvSpPr>
          <p:cNvPr id="8" name="Text 4">
            <a:extLst>
              <a:ext uri="{FF2B5EF4-FFF2-40B4-BE49-F238E27FC236}">
                <a16:creationId xmlns:a16="http://schemas.microsoft.com/office/drawing/2014/main" id="{0736A073-C3D5-4397-B1A3-ED68DE21356B}"/>
              </a:ext>
            </a:extLst>
          </p:cNvPr>
          <p:cNvSpPr>
            <a:spLocks noGrp="1"/>
          </p:cNvSpPr>
          <p:nvPr>
            <p:ph type="body" sz="quarter" idx="42"/>
          </p:nvPr>
        </p:nvSpPr>
        <p:spPr>
          <a:xfrm>
            <a:off x="368754" y="4633506"/>
            <a:ext cx="8259762" cy="924198"/>
          </a:xfrm>
          <a:prstGeom prst="rect">
            <a:avLst/>
          </a:prstGeom>
        </p:spPr>
        <p:txBody>
          <a:bodyPr tIns="228600"/>
          <a:lstStyle>
            <a:lvl1pPr>
              <a:lnSpc>
                <a:spcPts val="2500"/>
              </a:lnSpc>
              <a:spcBef>
                <a:spcPts val="1200"/>
              </a:spcBef>
              <a:defRPr sz="2200">
                <a:latin typeface="Calibri" panose="020F0502020204030204" pitchFamily="34" charset="0"/>
                <a:ea typeface="Open Sans" panose="020B0606030504020204" pitchFamily="34" charset="0"/>
                <a:cs typeface="Calibri" panose="020F0502020204030204" pitchFamily="34" charset="0"/>
              </a:defRPr>
            </a:lvl1pPr>
            <a:lvl2pPr marL="0" indent="0">
              <a:lnSpc>
                <a:spcPts val="2600"/>
              </a:lnSpc>
              <a:spcBef>
                <a:spcPts val="600"/>
              </a:spcBef>
              <a:spcAft>
                <a:spcPts val="1200"/>
              </a:spcAft>
              <a:buClr>
                <a:schemeClr val="bg1">
                  <a:lumMod val="50000"/>
                </a:schemeClr>
              </a:buClr>
              <a:buSzPct val="200000"/>
              <a:buFont typeface="Courier New" panose="02070309020205020404" pitchFamily="49" charset="0"/>
              <a:buNone/>
              <a:defRPr sz="2000">
                <a:latin typeface="Calibri" panose="020F0502020204030204" pitchFamily="34" charset="0"/>
                <a:ea typeface="Open Sans" panose="020B0606030504020204" pitchFamily="34" charset="0"/>
                <a:cs typeface="Calibri" panose="020F0502020204030204" pitchFamily="34" charset="0"/>
              </a:defRPr>
            </a:lvl2pPr>
          </a:lstStyle>
          <a:p>
            <a:pPr lvl="0"/>
            <a:r>
              <a:rPr lang="en-US" dirty="0"/>
              <a:t>Edit Master text styles</a:t>
            </a:r>
          </a:p>
          <a:p>
            <a:pPr lvl="1"/>
            <a:r>
              <a:rPr lang="en-US" dirty="0"/>
              <a:t>True</a:t>
            </a:r>
          </a:p>
        </p:txBody>
      </p:sp>
      <p:sp>
        <p:nvSpPr>
          <p:cNvPr id="7" name="Text 3">
            <a:extLst>
              <a:ext uri="{FF2B5EF4-FFF2-40B4-BE49-F238E27FC236}">
                <a16:creationId xmlns:a16="http://schemas.microsoft.com/office/drawing/2014/main" id="{EC69CB11-1F91-4491-A746-2AEECE7FD63C}"/>
              </a:ext>
            </a:extLst>
          </p:cNvPr>
          <p:cNvSpPr>
            <a:spLocks noGrp="1"/>
          </p:cNvSpPr>
          <p:nvPr>
            <p:ph type="body" sz="quarter" idx="41"/>
          </p:nvPr>
        </p:nvSpPr>
        <p:spPr>
          <a:xfrm>
            <a:off x="368754" y="3682638"/>
            <a:ext cx="8259762" cy="924198"/>
          </a:xfrm>
          <a:prstGeom prst="rect">
            <a:avLst/>
          </a:prstGeom>
        </p:spPr>
        <p:txBody>
          <a:bodyPr tIns="228600"/>
          <a:lstStyle>
            <a:lvl1pPr>
              <a:lnSpc>
                <a:spcPts val="2500"/>
              </a:lnSpc>
              <a:spcBef>
                <a:spcPts val="1200"/>
              </a:spcBef>
              <a:defRPr sz="2200">
                <a:latin typeface="Calibri" panose="020F0502020204030204" pitchFamily="34" charset="0"/>
                <a:ea typeface="Open Sans" panose="020B0606030504020204" pitchFamily="34" charset="0"/>
                <a:cs typeface="Calibri" panose="020F0502020204030204" pitchFamily="34" charset="0"/>
              </a:defRPr>
            </a:lvl1pPr>
            <a:lvl2pPr marL="0" indent="0">
              <a:lnSpc>
                <a:spcPts val="2600"/>
              </a:lnSpc>
              <a:spcBef>
                <a:spcPts val="600"/>
              </a:spcBef>
              <a:spcAft>
                <a:spcPts val="1200"/>
              </a:spcAft>
              <a:buClr>
                <a:schemeClr val="bg1">
                  <a:lumMod val="50000"/>
                </a:schemeClr>
              </a:buClr>
              <a:buSzPct val="200000"/>
              <a:buFont typeface="Courier New" panose="02070309020205020404" pitchFamily="49" charset="0"/>
              <a:buNone/>
              <a:defRPr sz="2000">
                <a:latin typeface="Calibri" panose="020F0502020204030204" pitchFamily="34" charset="0"/>
                <a:ea typeface="Open Sans" panose="020B0606030504020204" pitchFamily="34" charset="0"/>
                <a:cs typeface="Calibri" panose="020F0502020204030204" pitchFamily="34" charset="0"/>
              </a:defRPr>
            </a:lvl2pPr>
          </a:lstStyle>
          <a:p>
            <a:pPr lvl="0"/>
            <a:r>
              <a:rPr lang="en-US" dirty="0"/>
              <a:t>Edit Master text styles</a:t>
            </a:r>
          </a:p>
          <a:p>
            <a:pPr lvl="1"/>
            <a:r>
              <a:rPr lang="en-US" dirty="0"/>
              <a:t>True</a:t>
            </a:r>
          </a:p>
        </p:txBody>
      </p:sp>
      <p:sp>
        <p:nvSpPr>
          <p:cNvPr id="6" name="Text 2">
            <a:extLst>
              <a:ext uri="{FF2B5EF4-FFF2-40B4-BE49-F238E27FC236}">
                <a16:creationId xmlns:a16="http://schemas.microsoft.com/office/drawing/2014/main" id="{FF2EB648-9FFF-4ED5-8FB3-5588C35BD308}"/>
              </a:ext>
            </a:extLst>
          </p:cNvPr>
          <p:cNvSpPr>
            <a:spLocks noGrp="1"/>
          </p:cNvSpPr>
          <p:nvPr>
            <p:ph type="body" sz="quarter" idx="40"/>
          </p:nvPr>
        </p:nvSpPr>
        <p:spPr>
          <a:xfrm>
            <a:off x="368754" y="2731770"/>
            <a:ext cx="8259762" cy="924198"/>
          </a:xfrm>
          <a:prstGeom prst="rect">
            <a:avLst/>
          </a:prstGeom>
        </p:spPr>
        <p:txBody>
          <a:bodyPr tIns="228600"/>
          <a:lstStyle>
            <a:lvl1pPr>
              <a:lnSpc>
                <a:spcPts val="2500"/>
              </a:lnSpc>
              <a:spcBef>
                <a:spcPts val="1200"/>
              </a:spcBef>
              <a:defRPr sz="2200">
                <a:latin typeface="Calibri" panose="020F0502020204030204" pitchFamily="34" charset="0"/>
                <a:ea typeface="Open Sans" panose="020B0606030504020204" pitchFamily="34" charset="0"/>
                <a:cs typeface="Calibri" panose="020F0502020204030204" pitchFamily="34" charset="0"/>
              </a:defRPr>
            </a:lvl1pPr>
            <a:lvl2pPr marL="0" indent="0">
              <a:lnSpc>
                <a:spcPts val="2600"/>
              </a:lnSpc>
              <a:spcBef>
                <a:spcPts val="600"/>
              </a:spcBef>
              <a:spcAft>
                <a:spcPts val="1200"/>
              </a:spcAft>
              <a:buClr>
                <a:schemeClr val="bg1">
                  <a:lumMod val="50000"/>
                </a:schemeClr>
              </a:buClr>
              <a:buSzPct val="200000"/>
              <a:buFont typeface="Courier New" panose="02070309020205020404" pitchFamily="49" charset="0"/>
              <a:buNone/>
              <a:defRPr sz="2000">
                <a:latin typeface="Calibri" panose="020F0502020204030204" pitchFamily="34" charset="0"/>
                <a:ea typeface="Open Sans" panose="020B0606030504020204" pitchFamily="34" charset="0"/>
                <a:cs typeface="Calibri" panose="020F0502020204030204" pitchFamily="34" charset="0"/>
              </a:defRPr>
            </a:lvl2pPr>
          </a:lstStyle>
          <a:p>
            <a:pPr lvl="0"/>
            <a:r>
              <a:rPr lang="en-US" dirty="0"/>
              <a:t>Edit Master text styles</a:t>
            </a:r>
          </a:p>
          <a:p>
            <a:pPr lvl="1"/>
            <a:r>
              <a:rPr lang="en-US" dirty="0"/>
              <a:t>True</a:t>
            </a:r>
          </a:p>
        </p:txBody>
      </p:sp>
      <p:sp>
        <p:nvSpPr>
          <p:cNvPr id="3" name="Text 1">
            <a:extLst>
              <a:ext uri="{FF2B5EF4-FFF2-40B4-BE49-F238E27FC236}">
                <a16:creationId xmlns:a16="http://schemas.microsoft.com/office/drawing/2014/main" id="{4631CEC1-A54C-4F3F-AFD1-5AF73E43E4AE}"/>
              </a:ext>
            </a:extLst>
          </p:cNvPr>
          <p:cNvSpPr>
            <a:spLocks noGrp="1"/>
          </p:cNvSpPr>
          <p:nvPr>
            <p:ph type="body" sz="quarter" idx="39"/>
          </p:nvPr>
        </p:nvSpPr>
        <p:spPr>
          <a:xfrm>
            <a:off x="368754" y="1784712"/>
            <a:ext cx="8259762" cy="924198"/>
          </a:xfrm>
          <a:prstGeom prst="rect">
            <a:avLst/>
          </a:prstGeom>
        </p:spPr>
        <p:txBody>
          <a:bodyPr tIns="228600"/>
          <a:lstStyle>
            <a:lvl1pPr>
              <a:lnSpc>
                <a:spcPts val="2500"/>
              </a:lnSpc>
              <a:spcBef>
                <a:spcPts val="1200"/>
              </a:spcBef>
              <a:defRPr sz="2200">
                <a:latin typeface="Calibri" panose="020F0502020204030204" pitchFamily="34" charset="0"/>
                <a:ea typeface="Open Sans" panose="020B0606030504020204" pitchFamily="34" charset="0"/>
                <a:cs typeface="Calibri" panose="020F0502020204030204" pitchFamily="34" charset="0"/>
              </a:defRPr>
            </a:lvl1pPr>
            <a:lvl2pPr marL="0" indent="0">
              <a:lnSpc>
                <a:spcPts val="2600"/>
              </a:lnSpc>
              <a:spcBef>
                <a:spcPts val="600"/>
              </a:spcBef>
              <a:spcAft>
                <a:spcPts val="1200"/>
              </a:spcAft>
              <a:buClr>
                <a:schemeClr val="bg1">
                  <a:lumMod val="50000"/>
                </a:schemeClr>
              </a:buClr>
              <a:buSzPct val="200000"/>
              <a:buFont typeface="Courier New" panose="02070309020205020404" pitchFamily="49" charset="0"/>
              <a:buNone/>
              <a:defRPr sz="2000">
                <a:latin typeface="Calibri" panose="020F0502020204030204" pitchFamily="34" charset="0"/>
                <a:ea typeface="Open Sans" panose="020B0606030504020204" pitchFamily="34" charset="0"/>
                <a:cs typeface="Calibri" panose="020F0502020204030204" pitchFamily="34" charset="0"/>
              </a:defRPr>
            </a:lvl2pPr>
          </a:lstStyle>
          <a:p>
            <a:pPr lvl="0"/>
            <a:r>
              <a:rPr lang="en-US" dirty="0"/>
              <a:t>Edit Master text styles</a:t>
            </a:r>
          </a:p>
          <a:p>
            <a:pPr lvl="1"/>
            <a:r>
              <a:rPr lang="en-US" dirty="0"/>
              <a:t>True</a:t>
            </a:r>
          </a:p>
        </p:txBody>
      </p:sp>
      <p:sp>
        <p:nvSpPr>
          <p:cNvPr id="32" name="Question">
            <a:extLst>
              <a:ext uri="{FF2B5EF4-FFF2-40B4-BE49-F238E27FC236}">
                <a16:creationId xmlns:a16="http://schemas.microsoft.com/office/drawing/2014/main" id="{CA43C2F0-A0DE-447C-8A2F-052E55496AB5}"/>
              </a:ext>
            </a:extLst>
          </p:cNvPr>
          <p:cNvSpPr txBox="1">
            <a:spLocks/>
          </p:cNvSpPr>
          <p:nvPr userDrawn="1"/>
        </p:nvSpPr>
        <p:spPr>
          <a:xfrm>
            <a:off x="2" y="790901"/>
            <a:ext cx="9143997" cy="969032"/>
          </a:xfrm>
          <a:prstGeom prst="rect">
            <a:avLst/>
          </a:prstGeom>
          <a:solidFill>
            <a:srgbClr val="0086B3"/>
          </a:solidFill>
        </p:spPr>
        <p:txBody>
          <a:bodyPr rIns="457200" anchor="ctr" anchorCtr="0">
            <a:normAutofit/>
          </a:bodyPr>
          <a:lstStyle>
            <a:lvl1pPr marL="304518">
              <a:lnSpc>
                <a:spcPts val="2700"/>
              </a:lnSpc>
              <a:spcAft>
                <a:spcPts val="0"/>
              </a:spcAft>
              <a:defRPr sz="22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defTabSz="914400"/>
            <a:r>
              <a:rPr lang="en-US" kern="0" dirty="0">
                <a:latin typeface="Calibri" panose="020F0502020204030204" pitchFamily="34" charset="0"/>
                <a:cs typeface="Calibri" panose="020F0502020204030204" pitchFamily="34" charset="0"/>
              </a:rPr>
              <a:t>Click to add statement</a:t>
            </a:r>
          </a:p>
        </p:txBody>
      </p:sp>
      <p:sp>
        <p:nvSpPr>
          <p:cNvPr id="33" name="Developer note">
            <a:extLst>
              <a:ext uri="{FF2B5EF4-FFF2-40B4-BE49-F238E27FC236}">
                <a16:creationId xmlns:a16="http://schemas.microsoft.com/office/drawing/2014/main" id="{B01F73E9-875E-4F50-8D91-DEB3EA72A547}"/>
              </a:ext>
            </a:extLst>
          </p:cNvPr>
          <p:cNvSpPr>
            <a:spLocks noGrp="1"/>
          </p:cNvSpPr>
          <p:nvPr>
            <p:ph type="body" sz="quarter" idx="27" hasCustomPrompt="1"/>
          </p:nvPr>
        </p:nvSpPr>
        <p:spPr>
          <a:xfrm>
            <a:off x="2422457" y="6469380"/>
            <a:ext cx="4417255" cy="374202"/>
          </a:xfrm>
          <a:prstGeom prst="rect">
            <a:avLst/>
          </a:prstGeom>
          <a:solidFill>
            <a:srgbClr val="FFFF00"/>
          </a:solidFill>
        </p:spPr>
        <p:txBody>
          <a:bodyPr anchor="ctr"/>
          <a:lstStyle>
            <a:lvl1pPr algn="ctr">
              <a:defRPr sz="1000"/>
            </a:lvl1pPr>
            <a:lvl5pPr algn="ctr">
              <a:defRPr sz="1000"/>
            </a:lvl5pPr>
          </a:lstStyle>
          <a:p>
            <a:pPr lvl="0"/>
            <a:r>
              <a:rPr lang="en-US" dirty="0"/>
              <a:t>NOTE: Pick-up Correct blue circle from master. Bold correct answers</a:t>
            </a:r>
          </a:p>
        </p:txBody>
      </p:sp>
    </p:spTree>
    <p:custDataLst>
      <p:tags r:id="rId1"/>
    </p:custDataLst>
    <p:extLst>
      <p:ext uri="{BB962C8B-B14F-4D97-AF65-F5344CB8AC3E}">
        <p14:creationId xmlns:p14="http://schemas.microsoft.com/office/powerpoint/2010/main" val="3090231625"/>
      </p:ext>
    </p:extLst>
  </p:cSld>
  <p:clrMapOvr>
    <a:masterClrMapping/>
  </p:clrMapOvr>
  <p:extLst>
    <p:ext uri="{DCECCB84-F9BA-43D5-87BE-67443E8EF086}">
      <p15:sldGuideLst xmlns:p15="http://schemas.microsoft.com/office/powerpoint/2012/main">
        <p15:guide id="1" pos="2880">
          <p15:clr>
            <a:srgbClr val="FBAE40"/>
          </p15:clr>
        </p15:guide>
        <p15:guide id="2" pos="288">
          <p15:clr>
            <a:srgbClr val="FBAE40"/>
          </p15:clr>
        </p15:guide>
        <p15:guide id="3" orient="horz" pos="1265">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_7 KC: Multiple T/F Feedback">
    <p:spTree>
      <p:nvGrpSpPr>
        <p:cNvPr id="1" name=""/>
        <p:cNvGrpSpPr/>
        <p:nvPr/>
      </p:nvGrpSpPr>
      <p:grpSpPr>
        <a:xfrm>
          <a:off x="0" y="0"/>
          <a:ext cx="0" cy="0"/>
          <a:chOff x="0" y="0"/>
          <a:chExt cx="0" cy="0"/>
        </a:xfrm>
      </p:grpSpPr>
      <p:sp>
        <p:nvSpPr>
          <p:cNvPr id="18" name="Screen Title">
            <a:extLst>
              <a:ext uri="{FF2B5EF4-FFF2-40B4-BE49-F238E27FC236}">
                <a16:creationId xmlns:a16="http://schemas.microsoft.com/office/drawing/2014/main" id="{8909ED2B-0687-48C9-B94E-F74331ECDE90}"/>
              </a:ext>
            </a:extLst>
          </p:cNvPr>
          <p:cNvSpPr>
            <a:spLocks noGrp="1"/>
          </p:cNvSpPr>
          <p:nvPr>
            <p:ph type="body" sz="quarter" idx="38" hasCustomPrompt="1"/>
          </p:nvPr>
        </p:nvSpPr>
        <p:spPr>
          <a:xfrm>
            <a:off x="231498" y="331159"/>
            <a:ext cx="8912502" cy="428625"/>
          </a:xfrm>
          <a:prstGeom prst="rect">
            <a:avLst/>
          </a:prstGeom>
        </p:spPr>
        <p:txBody>
          <a:bodyPr/>
          <a:lstStyle>
            <a:lvl1pPr>
              <a:defRPr sz="2200" b="1">
                <a:latin typeface="Calibri" panose="020F0502020204030204" pitchFamily="34" charset="0"/>
                <a:ea typeface="Open Sans" panose="020B0606030504020204" pitchFamily="34" charset="0"/>
                <a:cs typeface="Calibri" panose="020F0502020204030204" pitchFamily="34" charset="0"/>
              </a:defRPr>
            </a:lvl1pPr>
          </a:lstStyle>
          <a:p>
            <a:pPr lvl="0"/>
            <a:r>
              <a:rPr lang="en-US" dirty="0"/>
              <a:t>Type in Screen Title</a:t>
            </a:r>
          </a:p>
        </p:txBody>
      </p:sp>
      <p:sp>
        <p:nvSpPr>
          <p:cNvPr id="10" name="Feedback text">
            <a:extLst>
              <a:ext uri="{FF2B5EF4-FFF2-40B4-BE49-F238E27FC236}">
                <a16:creationId xmlns:a16="http://schemas.microsoft.com/office/drawing/2014/main" id="{967871DE-5398-48D3-97E6-CA2798EFB999}"/>
              </a:ext>
            </a:extLst>
          </p:cNvPr>
          <p:cNvSpPr>
            <a:spLocks noGrp="1"/>
          </p:cNvSpPr>
          <p:nvPr>
            <p:ph type="body" sz="quarter" idx="12" hasCustomPrompt="1"/>
          </p:nvPr>
        </p:nvSpPr>
        <p:spPr>
          <a:xfrm>
            <a:off x="336718" y="2127719"/>
            <a:ext cx="8497316" cy="4295941"/>
          </a:xfrm>
          <a:prstGeom prst="rect">
            <a:avLst/>
          </a:prstGeom>
          <a:solidFill>
            <a:srgbClr val="D9D9D9"/>
          </a:solidFill>
        </p:spPr>
        <p:txBody>
          <a:bodyPr lIns="457200" rIns="457200" anchor="ctr"/>
          <a:lstStyle>
            <a:lvl1pPr algn="ctr">
              <a:lnSpc>
                <a:spcPts val="2200"/>
              </a:lnSpc>
              <a:defRPr sz="2000">
                <a:latin typeface="Calibri" panose="020F0502020204030204" pitchFamily="34" charset="0"/>
                <a:ea typeface="Open Sans" panose="020B0606030504020204" pitchFamily="34" charset="0"/>
                <a:cs typeface="Calibri" panose="020F0502020204030204" pitchFamily="34" charset="0"/>
              </a:defRPr>
            </a:lvl1pPr>
            <a:lvl2pPr algn="ctr">
              <a:defRPr sz="2000">
                <a:latin typeface="Arial" panose="020B0604020202020204" pitchFamily="34" charset="0"/>
                <a:cs typeface="Arial" panose="020B0604020202020204" pitchFamily="34" charset="0"/>
              </a:defRPr>
            </a:lvl2pPr>
            <a:lvl3pPr algn="ctr">
              <a:defRPr sz="2000">
                <a:latin typeface="Arial" panose="020B0604020202020204" pitchFamily="34" charset="0"/>
                <a:cs typeface="Arial" panose="020B0604020202020204" pitchFamily="34" charset="0"/>
              </a:defRPr>
            </a:lvl3pPr>
            <a:lvl4pPr algn="ctr">
              <a:defRPr sz="2000">
                <a:latin typeface="Arial" panose="020B0604020202020204" pitchFamily="34" charset="0"/>
                <a:cs typeface="Arial" panose="020B0604020202020204" pitchFamily="34" charset="0"/>
              </a:defRPr>
            </a:lvl4pPr>
            <a:lvl5pPr algn="ctr">
              <a:defRPr sz="2000">
                <a:latin typeface="Arial" panose="020B0604020202020204" pitchFamily="34" charset="0"/>
                <a:cs typeface="Arial" panose="020B0604020202020204" pitchFamily="34" charset="0"/>
              </a:defRPr>
            </a:lvl5pPr>
          </a:lstStyle>
          <a:p>
            <a:pPr lvl="0"/>
            <a:r>
              <a:rPr lang="en-US" dirty="0"/>
              <a:t>Type or paste feedback for questions if needed.</a:t>
            </a:r>
          </a:p>
        </p:txBody>
      </p:sp>
      <p:sp>
        <p:nvSpPr>
          <p:cNvPr id="5" name="Question">
            <a:extLst>
              <a:ext uri="{FF2B5EF4-FFF2-40B4-BE49-F238E27FC236}">
                <a16:creationId xmlns:a16="http://schemas.microsoft.com/office/drawing/2014/main" id="{D50E1069-B637-4AB5-B9FF-C3327801DD36}"/>
              </a:ext>
            </a:extLst>
          </p:cNvPr>
          <p:cNvSpPr>
            <a:spLocks noGrp="1"/>
          </p:cNvSpPr>
          <p:nvPr>
            <p:ph type="title" hasCustomPrompt="1"/>
          </p:nvPr>
        </p:nvSpPr>
        <p:spPr>
          <a:xfrm>
            <a:off x="561109" y="790901"/>
            <a:ext cx="8582892" cy="1217287"/>
          </a:xfrm>
          <a:prstGeom prst="rect">
            <a:avLst/>
          </a:prstGeom>
          <a:solidFill>
            <a:srgbClr val="0086B3"/>
          </a:solidFill>
        </p:spPr>
        <p:txBody>
          <a:bodyPr lIns="0" rIns="457200" anchor="ctr" anchorCtr="0">
            <a:normAutofit/>
          </a:bodyPr>
          <a:lstStyle>
            <a:lvl1pPr marL="304518">
              <a:lnSpc>
                <a:spcPts val="2500"/>
              </a:lnSpc>
              <a:spcAft>
                <a:spcPts val="0"/>
              </a:spcAft>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r>
              <a:rPr lang="en-US" dirty="0"/>
              <a:t>Click to add question</a:t>
            </a:r>
          </a:p>
        </p:txBody>
      </p:sp>
      <p:sp>
        <p:nvSpPr>
          <p:cNvPr id="6" name="Text Placeholder 3">
            <a:extLst>
              <a:ext uri="{FF2B5EF4-FFF2-40B4-BE49-F238E27FC236}">
                <a16:creationId xmlns:a16="http://schemas.microsoft.com/office/drawing/2014/main" id="{22A3D551-A186-4466-982A-C75C3CB85788}"/>
              </a:ext>
            </a:extLst>
          </p:cNvPr>
          <p:cNvSpPr>
            <a:spLocks noGrp="1"/>
          </p:cNvSpPr>
          <p:nvPr>
            <p:ph type="body" sz="quarter" idx="31" hasCustomPrompt="1"/>
          </p:nvPr>
        </p:nvSpPr>
        <p:spPr>
          <a:xfrm>
            <a:off x="0" y="790575"/>
            <a:ext cx="560388" cy="1217055"/>
          </a:xfrm>
          <a:prstGeom prst="rect">
            <a:avLst/>
          </a:prstGeom>
          <a:solidFill>
            <a:srgbClr val="005696"/>
          </a:solidFill>
        </p:spPr>
        <p:txBody>
          <a:bodyPr anchor="ctr" anchorCtr="0"/>
          <a:lstStyle>
            <a:lvl1pPr algn="ctr">
              <a:defRPr sz="2000">
                <a:solidFill>
                  <a:schemeClr val="bg1"/>
                </a:solidFill>
                <a:latin typeface="Arial Black" panose="020B0A04020102020204" pitchFamily="34" charset="0"/>
              </a:defRPr>
            </a:lvl1pPr>
          </a:lstStyle>
          <a:p>
            <a:pPr lvl="0"/>
            <a:r>
              <a:rPr lang="en-US" dirty="0"/>
              <a:t>1</a:t>
            </a:r>
          </a:p>
        </p:txBody>
      </p:sp>
    </p:spTree>
    <p:custDataLst>
      <p:tags r:id="rId1"/>
    </p:custDataLst>
    <p:extLst>
      <p:ext uri="{BB962C8B-B14F-4D97-AF65-F5344CB8AC3E}">
        <p14:creationId xmlns:p14="http://schemas.microsoft.com/office/powerpoint/2010/main" val="2332800561"/>
      </p:ext>
    </p:extLst>
  </p:cSld>
  <p:clrMapOvr>
    <a:masterClrMapping/>
  </p:clrMapOvr>
  <p:extLst>
    <p:ext uri="{DCECCB84-F9BA-43D5-87BE-67443E8EF086}">
      <p15:sldGuideLst xmlns:p15="http://schemas.microsoft.com/office/powerpoint/2012/main">
        <p15:guide id="1" pos="2880">
          <p15:clr>
            <a:srgbClr val="FBAE40"/>
          </p15:clr>
        </p15:guide>
        <p15:guide id="2" pos="288">
          <p15:clr>
            <a:srgbClr val="FBAE40"/>
          </p15:clr>
        </p15:guide>
        <p15:guide id="3" orient="horz" pos="1265">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7a KC M/R Case Study Question">
    <p:spTree>
      <p:nvGrpSpPr>
        <p:cNvPr id="1" name=""/>
        <p:cNvGrpSpPr/>
        <p:nvPr/>
      </p:nvGrpSpPr>
      <p:grpSpPr>
        <a:xfrm>
          <a:off x="0" y="0"/>
          <a:ext cx="0" cy="0"/>
          <a:chOff x="0" y="0"/>
          <a:chExt cx="0" cy="0"/>
        </a:xfrm>
      </p:grpSpPr>
      <p:sp>
        <p:nvSpPr>
          <p:cNvPr id="26" name="Screen Title">
            <a:extLst>
              <a:ext uri="{FF2B5EF4-FFF2-40B4-BE49-F238E27FC236}">
                <a16:creationId xmlns:a16="http://schemas.microsoft.com/office/drawing/2014/main" id="{540CA36A-79C1-4648-BA33-6E78582BADB0}"/>
              </a:ext>
            </a:extLst>
          </p:cNvPr>
          <p:cNvSpPr>
            <a:spLocks noGrp="1"/>
          </p:cNvSpPr>
          <p:nvPr>
            <p:ph type="body" sz="quarter" idx="28" hasCustomPrompt="1"/>
          </p:nvPr>
        </p:nvSpPr>
        <p:spPr>
          <a:xfrm>
            <a:off x="231498" y="331159"/>
            <a:ext cx="8912502" cy="428625"/>
          </a:xfrm>
          <a:prstGeom prst="rect">
            <a:avLst/>
          </a:prstGeom>
        </p:spPr>
        <p:txBody>
          <a:bodyPr/>
          <a:lstStyle>
            <a:lvl1pPr>
              <a:defRPr sz="2200" b="1">
                <a:latin typeface="Calibri" panose="020F0502020204030204" pitchFamily="34" charset="0"/>
                <a:ea typeface="Open Sans" panose="020B0606030504020204" pitchFamily="34" charset="0"/>
                <a:cs typeface="Calibri" panose="020F0502020204030204" pitchFamily="34" charset="0"/>
              </a:defRPr>
            </a:lvl1pPr>
          </a:lstStyle>
          <a:p>
            <a:pPr lvl="0"/>
            <a:r>
              <a:rPr lang="en-US" dirty="0"/>
              <a:t>Type in Screen Title</a:t>
            </a:r>
          </a:p>
        </p:txBody>
      </p:sp>
      <p:sp>
        <p:nvSpPr>
          <p:cNvPr id="27" name="Text Placeholder 3">
            <a:extLst>
              <a:ext uri="{FF2B5EF4-FFF2-40B4-BE49-F238E27FC236}">
                <a16:creationId xmlns:a16="http://schemas.microsoft.com/office/drawing/2014/main" id="{4DC33E0E-96B5-4197-B751-A75617F1ECD4}"/>
              </a:ext>
            </a:extLst>
          </p:cNvPr>
          <p:cNvSpPr>
            <a:spLocks noGrp="1"/>
          </p:cNvSpPr>
          <p:nvPr>
            <p:ph type="body" sz="quarter" idx="10" hasCustomPrompt="1"/>
          </p:nvPr>
        </p:nvSpPr>
        <p:spPr>
          <a:xfrm>
            <a:off x="336718" y="2524990"/>
            <a:ext cx="6935037" cy="3452899"/>
          </a:xfrm>
          <a:prstGeom prst="rect">
            <a:avLst/>
          </a:prstGeom>
        </p:spPr>
        <p:txBody>
          <a:bodyPr anchor="t" anchorCtr="0"/>
          <a:lstStyle>
            <a:lvl1pPr marL="457200" indent="-457200">
              <a:lnSpc>
                <a:spcPts val="2500"/>
              </a:lnSpc>
              <a:spcBef>
                <a:spcPts val="1800"/>
              </a:spcBef>
              <a:buClr>
                <a:schemeClr val="bg2">
                  <a:lumMod val="75000"/>
                </a:schemeClr>
              </a:buClr>
              <a:buSzPct val="200000"/>
              <a:buFont typeface="Arial" panose="020B0604020202020204" pitchFamily="34" charset="0"/>
              <a:buChar char="□"/>
              <a:defRPr sz="2200">
                <a:latin typeface="Calibri" panose="020F0502020204030204" pitchFamily="34" charset="0"/>
                <a:ea typeface="Open Sans" panose="020B0606030504020204" pitchFamily="34" charset="0"/>
                <a:cs typeface="Calibri" panose="020F050202020403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Type Multiple Choices</a:t>
            </a:r>
          </a:p>
        </p:txBody>
      </p:sp>
      <p:sp>
        <p:nvSpPr>
          <p:cNvPr id="6" name="Feedback text">
            <a:extLst>
              <a:ext uri="{FF2B5EF4-FFF2-40B4-BE49-F238E27FC236}">
                <a16:creationId xmlns:a16="http://schemas.microsoft.com/office/drawing/2014/main" id="{D8F1AD5D-0F2E-47AD-95E0-F7D205183176}"/>
              </a:ext>
            </a:extLst>
          </p:cNvPr>
          <p:cNvSpPr>
            <a:spLocks noGrp="1"/>
          </p:cNvSpPr>
          <p:nvPr>
            <p:ph type="body" sz="quarter" idx="12" hasCustomPrompt="1"/>
          </p:nvPr>
        </p:nvSpPr>
        <p:spPr>
          <a:xfrm>
            <a:off x="4" y="6221472"/>
            <a:ext cx="9143994" cy="636528"/>
          </a:xfrm>
          <a:prstGeom prst="rect">
            <a:avLst/>
          </a:prstGeom>
          <a:solidFill>
            <a:srgbClr val="D9D9D9"/>
          </a:solidFill>
        </p:spPr>
        <p:txBody>
          <a:bodyPr lIns="457200" rIns="457200" anchor="ctr"/>
          <a:lstStyle>
            <a:lvl1pPr algn="ctr">
              <a:lnSpc>
                <a:spcPts val="2300"/>
              </a:lnSpc>
              <a:defRPr sz="2000" i="1">
                <a:latin typeface="Calibri" panose="020F0502020204030204" pitchFamily="34" charset="0"/>
                <a:ea typeface="Open Sans" panose="020B0606030504020204" pitchFamily="34" charset="0"/>
                <a:cs typeface="Calibri" panose="020F0502020204030204" pitchFamily="34" charset="0"/>
              </a:defRPr>
            </a:lvl1pPr>
            <a:lvl2pPr algn="ctr">
              <a:defRPr sz="2000">
                <a:latin typeface="Arial" panose="020B0604020202020204" pitchFamily="34" charset="0"/>
                <a:cs typeface="Arial" panose="020B0604020202020204" pitchFamily="34" charset="0"/>
              </a:defRPr>
            </a:lvl2pPr>
            <a:lvl3pPr algn="ctr">
              <a:defRPr sz="2000">
                <a:latin typeface="Arial" panose="020B0604020202020204" pitchFamily="34" charset="0"/>
                <a:cs typeface="Arial" panose="020B0604020202020204" pitchFamily="34" charset="0"/>
              </a:defRPr>
            </a:lvl3pPr>
            <a:lvl4pPr algn="ctr">
              <a:defRPr sz="2000">
                <a:latin typeface="Arial" panose="020B0604020202020204" pitchFamily="34" charset="0"/>
                <a:cs typeface="Arial" panose="020B0604020202020204" pitchFamily="34" charset="0"/>
              </a:defRPr>
            </a:lvl4pPr>
            <a:lvl5pPr algn="ctr">
              <a:defRPr sz="2000">
                <a:latin typeface="Arial" panose="020B0604020202020204" pitchFamily="34" charset="0"/>
                <a:cs typeface="Arial" panose="020B0604020202020204" pitchFamily="34" charset="0"/>
              </a:defRPr>
            </a:lvl5pPr>
          </a:lstStyle>
          <a:p>
            <a:pPr lvl="0"/>
            <a:r>
              <a:rPr lang="en-US" dirty="0"/>
              <a:t>Type or paste directions.</a:t>
            </a:r>
          </a:p>
        </p:txBody>
      </p:sp>
      <p:sp>
        <p:nvSpPr>
          <p:cNvPr id="7" name="Question">
            <a:extLst>
              <a:ext uri="{FF2B5EF4-FFF2-40B4-BE49-F238E27FC236}">
                <a16:creationId xmlns:a16="http://schemas.microsoft.com/office/drawing/2014/main" id="{E5E86F97-077F-4B56-865B-E09D17E24C54}"/>
              </a:ext>
            </a:extLst>
          </p:cNvPr>
          <p:cNvSpPr>
            <a:spLocks noGrp="1"/>
          </p:cNvSpPr>
          <p:nvPr>
            <p:ph type="title" hasCustomPrompt="1"/>
          </p:nvPr>
        </p:nvSpPr>
        <p:spPr>
          <a:xfrm>
            <a:off x="561109" y="790901"/>
            <a:ext cx="8582892" cy="1421084"/>
          </a:xfrm>
          <a:prstGeom prst="rect">
            <a:avLst/>
          </a:prstGeom>
          <a:solidFill>
            <a:srgbClr val="0086B3"/>
          </a:solidFill>
        </p:spPr>
        <p:txBody>
          <a:bodyPr lIns="0" rIns="457200" anchor="ctr" anchorCtr="0">
            <a:normAutofit/>
          </a:bodyPr>
          <a:lstStyle>
            <a:lvl1pPr marL="304518">
              <a:lnSpc>
                <a:spcPts val="2500"/>
              </a:lnSpc>
              <a:spcAft>
                <a:spcPts val="0"/>
              </a:spcAft>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r>
              <a:rPr lang="en-US" dirty="0"/>
              <a:t>Click to add question</a:t>
            </a:r>
          </a:p>
        </p:txBody>
      </p:sp>
      <p:sp>
        <p:nvSpPr>
          <p:cNvPr id="8" name="Text Placeholder 3">
            <a:extLst>
              <a:ext uri="{FF2B5EF4-FFF2-40B4-BE49-F238E27FC236}">
                <a16:creationId xmlns:a16="http://schemas.microsoft.com/office/drawing/2014/main" id="{22DFD4CE-521E-467E-963E-B44D2C2DD487}"/>
              </a:ext>
            </a:extLst>
          </p:cNvPr>
          <p:cNvSpPr>
            <a:spLocks noGrp="1"/>
          </p:cNvSpPr>
          <p:nvPr>
            <p:ph type="body" sz="quarter" idx="31" hasCustomPrompt="1"/>
          </p:nvPr>
        </p:nvSpPr>
        <p:spPr>
          <a:xfrm>
            <a:off x="0" y="790575"/>
            <a:ext cx="560388" cy="1420813"/>
          </a:xfrm>
          <a:prstGeom prst="rect">
            <a:avLst/>
          </a:prstGeom>
          <a:solidFill>
            <a:srgbClr val="005696"/>
          </a:solidFill>
        </p:spPr>
        <p:txBody>
          <a:bodyPr anchor="ctr" anchorCtr="0"/>
          <a:lstStyle>
            <a:lvl1pPr algn="ctr">
              <a:defRPr sz="2000">
                <a:solidFill>
                  <a:schemeClr val="bg1"/>
                </a:solidFill>
                <a:latin typeface="Arial Black" panose="020B0A04020102020204" pitchFamily="34" charset="0"/>
              </a:defRPr>
            </a:lvl1pPr>
          </a:lstStyle>
          <a:p>
            <a:pPr lvl="0"/>
            <a:r>
              <a:rPr lang="en-US" dirty="0"/>
              <a:t>1</a:t>
            </a:r>
          </a:p>
        </p:txBody>
      </p:sp>
    </p:spTree>
    <p:custDataLst>
      <p:tags r:id="rId1"/>
    </p:custDataLst>
    <p:extLst>
      <p:ext uri="{BB962C8B-B14F-4D97-AF65-F5344CB8AC3E}">
        <p14:creationId xmlns:p14="http://schemas.microsoft.com/office/powerpoint/2010/main" val="2334616345"/>
      </p:ext>
    </p:extLst>
  </p:cSld>
  <p:clrMapOvr>
    <a:masterClrMapping/>
  </p:clrMapOvr>
  <p:extLst>
    <p:ext uri="{DCECCB84-F9BA-43D5-87BE-67443E8EF086}">
      <p15:sldGuideLst xmlns:p15="http://schemas.microsoft.com/office/powerpoint/2012/main">
        <p15:guide id="1" orient="horz" pos="1265">
          <p15:clr>
            <a:srgbClr val="FBAE40"/>
          </p15:clr>
        </p15:guide>
        <p15:guide id="2" pos="28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Knowledge Check_answer">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39B6CC04-6A80-4CFE-8002-4BC1BDD472F2}"/>
              </a:ext>
            </a:extLst>
          </p:cNvPr>
          <p:cNvSpPr/>
          <p:nvPr userDrawn="1"/>
        </p:nvSpPr>
        <p:spPr>
          <a:xfrm>
            <a:off x="0" y="758952"/>
            <a:ext cx="527538" cy="6099048"/>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7" name="Text Placeholder">
            <a:extLst>
              <a:ext uri="{FF2B5EF4-FFF2-40B4-BE49-F238E27FC236}">
                <a16:creationId xmlns:a16="http://schemas.microsoft.com/office/drawing/2014/main" id="{28134A5C-84F5-40FF-9FF7-C16A7E39EFFD}"/>
              </a:ext>
            </a:extLst>
          </p:cNvPr>
          <p:cNvSpPr>
            <a:spLocks noGrp="1"/>
          </p:cNvSpPr>
          <p:nvPr>
            <p:ph type="body" sz="quarter" idx="10" hasCustomPrompt="1"/>
          </p:nvPr>
        </p:nvSpPr>
        <p:spPr>
          <a:xfrm>
            <a:off x="650632" y="937358"/>
            <a:ext cx="8510952" cy="5267412"/>
          </a:xfrm>
          <a:prstGeom prst="rect">
            <a:avLst/>
          </a:prstGeom>
          <a:solidFill>
            <a:srgbClr val="00AEEF">
              <a:alpha val="10000"/>
            </a:srgbClr>
          </a:solidFill>
          <a:ln>
            <a:noFill/>
          </a:ln>
        </p:spPr>
        <p:txBody>
          <a:bodyPr tIns="274320" bIns="274320"/>
          <a:lstStyle>
            <a:lvl1pPr marL="115971" indent="0">
              <a:lnSpc>
                <a:spcPts val="2500"/>
              </a:lnSpc>
              <a:spcBef>
                <a:spcPts val="600"/>
              </a:spcBef>
              <a:spcAft>
                <a:spcPts val="600"/>
              </a:spcAft>
              <a:buFont typeface="Arial" panose="020B0604020202020204" pitchFamily="34" charset="0"/>
              <a:buNone/>
              <a:defRPr sz="2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298851" indent="0">
              <a:lnSpc>
                <a:spcPts val="2300"/>
              </a:lnSpc>
              <a:spcBef>
                <a:spcPts val="600"/>
              </a:spcBef>
              <a:spcAft>
                <a:spcPts val="600"/>
              </a:spcAft>
              <a:buFont typeface="Open Sans" panose="020B0606030504020204" pitchFamily="34" charset="0"/>
              <a:buNone/>
              <a:defRPr sz="2000">
                <a:solidFill>
                  <a:schemeClr val="tx1"/>
                </a:solidFill>
                <a:latin typeface="Calibri" panose="020F0502020204030204" pitchFamily="34" charset="0"/>
                <a:ea typeface="Open Sans" panose="020B0606030504020204" pitchFamily="34" charset="0"/>
                <a:cs typeface="Calibri" panose="020F0502020204030204" pitchFamily="34" charset="0"/>
              </a:defRPr>
            </a:lvl2pPr>
          </a:lstStyle>
          <a:p>
            <a:pPr lvl="0"/>
            <a:r>
              <a:rPr lang="en-US" dirty="0"/>
              <a:t>Edit Master text styles</a:t>
            </a:r>
          </a:p>
          <a:p>
            <a:pPr lvl="1"/>
            <a:r>
              <a:rPr lang="en-US" dirty="0"/>
              <a:t> Second level</a:t>
            </a:r>
          </a:p>
        </p:txBody>
      </p:sp>
      <p:sp>
        <p:nvSpPr>
          <p:cNvPr id="8" name="Rectangle">
            <a:extLst>
              <a:ext uri="{FF2B5EF4-FFF2-40B4-BE49-F238E27FC236}">
                <a16:creationId xmlns:a16="http://schemas.microsoft.com/office/drawing/2014/main" id="{0A2B9644-5B5B-467C-AE18-A44D65A6A1BC}"/>
              </a:ext>
            </a:extLst>
          </p:cNvPr>
          <p:cNvSpPr/>
          <p:nvPr userDrawn="1"/>
        </p:nvSpPr>
        <p:spPr>
          <a:xfrm>
            <a:off x="527538" y="758952"/>
            <a:ext cx="123093" cy="609904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9" name="Rectangle">
            <a:extLst>
              <a:ext uri="{FF2B5EF4-FFF2-40B4-BE49-F238E27FC236}">
                <a16:creationId xmlns:a16="http://schemas.microsoft.com/office/drawing/2014/main" id="{79C6BB6A-F6B1-432B-99AC-F8C60548B963}"/>
              </a:ext>
            </a:extLst>
          </p:cNvPr>
          <p:cNvSpPr/>
          <p:nvPr userDrawn="1"/>
        </p:nvSpPr>
        <p:spPr>
          <a:xfrm>
            <a:off x="0" y="492368"/>
            <a:ext cx="9161584" cy="44499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6" name="Title">
            <a:extLst>
              <a:ext uri="{FF2B5EF4-FFF2-40B4-BE49-F238E27FC236}">
                <a16:creationId xmlns:a16="http://schemas.microsoft.com/office/drawing/2014/main" id="{2E9CAE8F-8B94-4F61-856E-8DB407F09506}"/>
              </a:ext>
            </a:extLst>
          </p:cNvPr>
          <p:cNvSpPr>
            <a:spLocks noGrp="1"/>
          </p:cNvSpPr>
          <p:nvPr>
            <p:ph type="title" hasCustomPrompt="1"/>
          </p:nvPr>
        </p:nvSpPr>
        <p:spPr>
          <a:xfrm>
            <a:off x="2417883" y="492368"/>
            <a:ext cx="6743701" cy="444990"/>
          </a:xfrm>
          <a:prstGeom prst="rect">
            <a:avLst/>
          </a:prstGeom>
          <a:solidFill>
            <a:srgbClr val="92D050"/>
          </a:solidFill>
        </p:spPr>
        <p:txBody>
          <a:bodyPr anchor="ctr" anchorCtr="0">
            <a:noAutofit/>
          </a:bodyPr>
          <a:lstStyle>
            <a:lvl1pPr>
              <a:defRPr sz="20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r>
              <a:rPr lang="en-US" dirty="0"/>
              <a:t>#</a:t>
            </a:r>
          </a:p>
        </p:txBody>
      </p:sp>
      <p:sp>
        <p:nvSpPr>
          <p:cNvPr id="5" name="TextBox 4">
            <a:extLst>
              <a:ext uri="{FF2B5EF4-FFF2-40B4-BE49-F238E27FC236}">
                <a16:creationId xmlns:a16="http://schemas.microsoft.com/office/drawing/2014/main" id="{4DA6DAA9-E7C1-433E-93CC-0A2742F2B1AA}"/>
              </a:ext>
            </a:extLst>
          </p:cNvPr>
          <p:cNvSpPr txBox="1"/>
          <p:nvPr userDrawn="1"/>
        </p:nvSpPr>
        <p:spPr>
          <a:xfrm>
            <a:off x="219809" y="512840"/>
            <a:ext cx="2118080" cy="369204"/>
          </a:xfrm>
          <a:prstGeom prst="rect">
            <a:avLst/>
          </a:prstGeom>
          <a:noFill/>
        </p:spPr>
        <p:txBody>
          <a:bodyPr wrap="none" rtlCol="0">
            <a:spAutoFit/>
          </a:bodyPr>
          <a:lstStyle/>
          <a:p>
            <a:r>
              <a:rPr lang="en-US" b="1" cap="all" baseline="0" dirty="0">
                <a:solidFill>
                  <a:schemeClr val="bg1"/>
                </a:solidFill>
              </a:rPr>
              <a:t>Knowledge Check</a:t>
            </a:r>
          </a:p>
        </p:txBody>
      </p:sp>
      <p:sp>
        <p:nvSpPr>
          <p:cNvPr id="10" name="Text">
            <a:extLst>
              <a:ext uri="{FF2B5EF4-FFF2-40B4-BE49-F238E27FC236}">
                <a16:creationId xmlns:a16="http://schemas.microsoft.com/office/drawing/2014/main" id="{7CC97316-4A17-4BB5-BB28-113D39B16C8E}"/>
              </a:ext>
            </a:extLst>
          </p:cNvPr>
          <p:cNvSpPr>
            <a:spLocks noGrp="1"/>
          </p:cNvSpPr>
          <p:nvPr>
            <p:ph type="body" sz="quarter" idx="30" hasCustomPrompt="1"/>
          </p:nvPr>
        </p:nvSpPr>
        <p:spPr>
          <a:xfrm>
            <a:off x="835267" y="2494327"/>
            <a:ext cx="7939456" cy="3361349"/>
          </a:xfrm>
          <a:prstGeom prst="rect">
            <a:avLst/>
          </a:prstGeom>
        </p:spPr>
        <p:txBody>
          <a:bodyPr/>
          <a:lstStyle>
            <a:lvl1pPr marL="731520" indent="-731520">
              <a:lnSpc>
                <a:spcPts val="2500"/>
              </a:lnSpc>
              <a:spcAft>
                <a:spcPts val="1800"/>
              </a:spcAft>
              <a:buClr>
                <a:schemeClr val="bg1">
                  <a:lumMod val="50000"/>
                </a:schemeClr>
              </a:buClr>
              <a:buSzPct val="200000"/>
              <a:buFont typeface="Courier New" panose="02070309020205020404" pitchFamily="49" charset="0"/>
              <a:buChar char="o"/>
              <a:defRPr sz="2200">
                <a:latin typeface="Calibri" panose="020F0502020204030204" pitchFamily="34" charset="0"/>
                <a:ea typeface="Open Sans" panose="020B0606030504020204" pitchFamily="34" charset="0"/>
                <a:cs typeface="Calibri" panose="020F0502020204030204" pitchFamily="34" charset="0"/>
              </a:defRPr>
            </a:lvl1pPr>
          </a:lstStyle>
          <a:p>
            <a:pPr lvl="0"/>
            <a:r>
              <a:rPr lang="en-US" dirty="0"/>
              <a:t>Type in True and False</a:t>
            </a:r>
          </a:p>
        </p:txBody>
      </p:sp>
      <p:sp>
        <p:nvSpPr>
          <p:cNvPr id="12" name="Feedback text">
            <a:extLst>
              <a:ext uri="{FF2B5EF4-FFF2-40B4-BE49-F238E27FC236}">
                <a16:creationId xmlns:a16="http://schemas.microsoft.com/office/drawing/2014/main" id="{56C0779A-3021-4028-AAD0-EFFAB3496FB1}"/>
              </a:ext>
            </a:extLst>
          </p:cNvPr>
          <p:cNvSpPr>
            <a:spLocks noGrp="1"/>
          </p:cNvSpPr>
          <p:nvPr>
            <p:ph type="body" sz="quarter" idx="12" hasCustomPrompt="1"/>
          </p:nvPr>
        </p:nvSpPr>
        <p:spPr>
          <a:xfrm>
            <a:off x="835266" y="5047130"/>
            <a:ext cx="7998768" cy="1617141"/>
          </a:xfrm>
          <a:prstGeom prst="rect">
            <a:avLst/>
          </a:prstGeom>
          <a:solidFill>
            <a:schemeClr val="bg1"/>
          </a:solidFill>
          <a:ln w="28575">
            <a:solidFill>
              <a:schemeClr val="tx1">
                <a:lumMod val="65000"/>
                <a:lumOff val="35000"/>
              </a:schemeClr>
            </a:solidFill>
          </a:ln>
          <a:effectLst>
            <a:outerShdw blurRad="50800" dist="38100" dir="2700000" algn="tl" rotWithShape="0">
              <a:prstClr val="black">
                <a:alpha val="40000"/>
              </a:prstClr>
            </a:outerShdw>
          </a:effectLst>
        </p:spPr>
        <p:txBody>
          <a:bodyPr lIns="457200" rIns="457200" anchor="ctr"/>
          <a:lstStyle>
            <a:lvl1pPr algn="ctr">
              <a:lnSpc>
                <a:spcPts val="2300"/>
              </a:lnSpc>
              <a:defRPr sz="2000">
                <a:latin typeface="Calibri" panose="020F0502020204030204" pitchFamily="34" charset="0"/>
                <a:ea typeface="Open Sans" panose="020B0606030504020204" pitchFamily="34" charset="0"/>
                <a:cs typeface="Calibri" panose="020F0502020204030204" pitchFamily="34" charset="0"/>
              </a:defRPr>
            </a:lvl1pPr>
            <a:lvl2pPr algn="ctr">
              <a:defRPr sz="2000">
                <a:latin typeface="Arial" panose="020B0604020202020204" pitchFamily="34" charset="0"/>
                <a:cs typeface="Arial" panose="020B0604020202020204" pitchFamily="34" charset="0"/>
              </a:defRPr>
            </a:lvl2pPr>
            <a:lvl3pPr algn="ctr">
              <a:defRPr sz="2000">
                <a:latin typeface="Arial" panose="020B0604020202020204" pitchFamily="34" charset="0"/>
                <a:cs typeface="Arial" panose="020B0604020202020204" pitchFamily="34" charset="0"/>
              </a:defRPr>
            </a:lvl3pPr>
            <a:lvl4pPr algn="ctr">
              <a:defRPr sz="2000">
                <a:latin typeface="Arial" panose="020B0604020202020204" pitchFamily="34" charset="0"/>
                <a:cs typeface="Arial" panose="020B0604020202020204" pitchFamily="34" charset="0"/>
              </a:defRPr>
            </a:lvl4pPr>
            <a:lvl5pPr algn="ctr">
              <a:defRPr sz="2000">
                <a:latin typeface="Arial" panose="020B0604020202020204" pitchFamily="34" charset="0"/>
                <a:cs typeface="Arial" panose="020B0604020202020204" pitchFamily="34" charset="0"/>
              </a:defRPr>
            </a:lvl5pPr>
          </a:lstStyle>
          <a:p>
            <a:pPr lvl="0"/>
            <a:r>
              <a:rPr lang="en-US" dirty="0"/>
              <a:t>Type or paste question feedback.</a:t>
            </a:r>
          </a:p>
        </p:txBody>
      </p:sp>
      <p:sp>
        <p:nvSpPr>
          <p:cNvPr id="13" name="Oval 12">
            <a:extLst>
              <a:ext uri="{FF2B5EF4-FFF2-40B4-BE49-F238E27FC236}">
                <a16:creationId xmlns:a16="http://schemas.microsoft.com/office/drawing/2014/main" id="{A89E7EE9-B684-4288-B636-3281BC96700A}"/>
              </a:ext>
            </a:extLst>
          </p:cNvPr>
          <p:cNvSpPr/>
          <p:nvPr userDrawn="1"/>
        </p:nvSpPr>
        <p:spPr>
          <a:xfrm>
            <a:off x="-473072" y="3109185"/>
            <a:ext cx="287621" cy="287621"/>
          </a:xfrm>
          <a:prstGeom prst="ellipse">
            <a:avLst/>
          </a:prstGeom>
          <a:solidFill>
            <a:srgbClr val="00AEE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186C17"/>
                </a:solidFill>
              </a:ln>
              <a:solidFill>
                <a:schemeClr val="accent6">
                  <a:lumMod val="50000"/>
                </a:schemeClr>
              </a:solidFill>
            </a:endParaRPr>
          </a:p>
        </p:txBody>
      </p:sp>
    </p:spTree>
    <p:custDataLst>
      <p:tags r:id="rId1"/>
    </p:custDataLst>
    <p:extLst>
      <p:ext uri="{BB962C8B-B14F-4D97-AF65-F5344CB8AC3E}">
        <p14:creationId xmlns:p14="http://schemas.microsoft.com/office/powerpoint/2010/main" val="323479594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7b KC M/R Case Study Answers">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5632658E-BFEF-48D5-852D-C399782DB025}"/>
              </a:ext>
            </a:extLst>
          </p:cNvPr>
          <p:cNvSpPr/>
          <p:nvPr userDrawn="1"/>
        </p:nvSpPr>
        <p:spPr>
          <a:xfrm>
            <a:off x="2" y="2211984"/>
            <a:ext cx="9143999" cy="4635857"/>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a:extLst>
              <a:ext uri="{FF2B5EF4-FFF2-40B4-BE49-F238E27FC236}">
                <a16:creationId xmlns:a16="http://schemas.microsoft.com/office/drawing/2014/main" id="{64EA5A01-B24B-441F-9ECB-D32CA3C76BF3}"/>
              </a:ext>
            </a:extLst>
          </p:cNvPr>
          <p:cNvSpPr>
            <a:spLocks noGrp="1"/>
          </p:cNvSpPr>
          <p:nvPr>
            <p:ph type="body" sz="quarter" idx="10"/>
          </p:nvPr>
        </p:nvSpPr>
        <p:spPr>
          <a:xfrm>
            <a:off x="231498" y="2452254"/>
            <a:ext cx="8155120" cy="4104207"/>
          </a:xfrm>
          <a:prstGeom prst="rect">
            <a:avLst/>
          </a:prstGeom>
        </p:spPr>
        <p:txBody>
          <a:bodyPr/>
          <a:lstStyle>
            <a:lvl1pPr marL="274320" indent="-158349">
              <a:lnSpc>
                <a:spcPts val="2300"/>
              </a:lnSpc>
              <a:spcBef>
                <a:spcPts val="1200"/>
              </a:spcBef>
              <a:spcAft>
                <a:spcPts val="0"/>
              </a:spcAft>
              <a:buFont typeface="Arial" panose="020B0604020202020204" pitchFamily="34" charset="0"/>
              <a:buChar char="•"/>
              <a:defRPr sz="20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457200" indent="-158349">
              <a:lnSpc>
                <a:spcPts val="2100"/>
              </a:lnSpc>
              <a:spcBef>
                <a:spcPts val="200"/>
              </a:spcBef>
              <a:spcAft>
                <a:spcPts val="200"/>
              </a:spcAft>
              <a:buFont typeface="Open Sans" panose="020B0606030504020204" pitchFamily="34" charset="0"/>
              <a:buChar char="—"/>
              <a:defRPr sz="1800">
                <a:solidFill>
                  <a:schemeClr val="tx1"/>
                </a:solidFill>
                <a:latin typeface="Calibri" panose="020F0502020204030204" pitchFamily="34" charset="0"/>
                <a:ea typeface="Open Sans" panose="020B0606030504020204" pitchFamily="34" charset="0"/>
                <a:cs typeface="Calibri" panose="020F0502020204030204" pitchFamily="34" charset="0"/>
              </a:defRPr>
            </a:lvl2pPr>
          </a:lstStyle>
          <a:p>
            <a:pPr lvl="0"/>
            <a:r>
              <a:rPr lang="en-US" dirty="0"/>
              <a:t>Edit Master text styles</a:t>
            </a:r>
          </a:p>
          <a:p>
            <a:pPr lvl="1"/>
            <a:r>
              <a:rPr lang="en-US" dirty="0"/>
              <a:t> Second level</a:t>
            </a:r>
          </a:p>
        </p:txBody>
      </p:sp>
      <p:sp>
        <p:nvSpPr>
          <p:cNvPr id="11" name="Screen Title">
            <a:extLst>
              <a:ext uri="{FF2B5EF4-FFF2-40B4-BE49-F238E27FC236}">
                <a16:creationId xmlns:a16="http://schemas.microsoft.com/office/drawing/2014/main" id="{CA275770-57EF-4CA2-BF78-BB6FF0C2B4FC}"/>
              </a:ext>
            </a:extLst>
          </p:cNvPr>
          <p:cNvSpPr>
            <a:spLocks noGrp="1"/>
          </p:cNvSpPr>
          <p:nvPr>
            <p:ph type="body" sz="quarter" idx="28" hasCustomPrompt="1"/>
          </p:nvPr>
        </p:nvSpPr>
        <p:spPr>
          <a:xfrm>
            <a:off x="231498" y="331159"/>
            <a:ext cx="8912502" cy="428625"/>
          </a:xfrm>
          <a:prstGeom prst="rect">
            <a:avLst/>
          </a:prstGeom>
        </p:spPr>
        <p:txBody>
          <a:bodyPr/>
          <a:lstStyle>
            <a:lvl1pPr>
              <a:defRPr sz="2200" b="1">
                <a:latin typeface="Calibri" panose="020F0502020204030204" pitchFamily="34" charset="0"/>
                <a:ea typeface="Open Sans" panose="020B0606030504020204" pitchFamily="34" charset="0"/>
                <a:cs typeface="Calibri" panose="020F0502020204030204" pitchFamily="34" charset="0"/>
              </a:defRPr>
            </a:lvl1pPr>
          </a:lstStyle>
          <a:p>
            <a:pPr lvl="0"/>
            <a:r>
              <a:rPr lang="en-US" dirty="0"/>
              <a:t>Type in Screen Title</a:t>
            </a:r>
          </a:p>
        </p:txBody>
      </p:sp>
      <p:sp>
        <p:nvSpPr>
          <p:cNvPr id="7" name="Question">
            <a:extLst>
              <a:ext uri="{FF2B5EF4-FFF2-40B4-BE49-F238E27FC236}">
                <a16:creationId xmlns:a16="http://schemas.microsoft.com/office/drawing/2014/main" id="{773CD654-580E-4E51-B696-B08850379421}"/>
              </a:ext>
            </a:extLst>
          </p:cNvPr>
          <p:cNvSpPr>
            <a:spLocks noGrp="1"/>
          </p:cNvSpPr>
          <p:nvPr>
            <p:ph type="title" hasCustomPrompt="1"/>
          </p:nvPr>
        </p:nvSpPr>
        <p:spPr>
          <a:xfrm>
            <a:off x="561109" y="790901"/>
            <a:ext cx="8582892" cy="1421084"/>
          </a:xfrm>
          <a:prstGeom prst="rect">
            <a:avLst/>
          </a:prstGeom>
          <a:solidFill>
            <a:srgbClr val="0086B3"/>
          </a:solidFill>
        </p:spPr>
        <p:txBody>
          <a:bodyPr lIns="0" rIns="457200" anchor="ctr" anchorCtr="0">
            <a:normAutofit/>
          </a:bodyPr>
          <a:lstStyle>
            <a:lvl1pPr marL="304518">
              <a:lnSpc>
                <a:spcPts val="2500"/>
              </a:lnSpc>
              <a:spcAft>
                <a:spcPts val="0"/>
              </a:spcAft>
              <a:defRPr sz="2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r>
              <a:rPr lang="en-US" dirty="0"/>
              <a:t>Click to add question</a:t>
            </a:r>
          </a:p>
        </p:txBody>
      </p:sp>
      <p:sp>
        <p:nvSpPr>
          <p:cNvPr id="8" name="Text Placeholder 3">
            <a:extLst>
              <a:ext uri="{FF2B5EF4-FFF2-40B4-BE49-F238E27FC236}">
                <a16:creationId xmlns:a16="http://schemas.microsoft.com/office/drawing/2014/main" id="{E005937D-2C47-4D5D-BC1A-98373A34D695}"/>
              </a:ext>
            </a:extLst>
          </p:cNvPr>
          <p:cNvSpPr>
            <a:spLocks noGrp="1"/>
          </p:cNvSpPr>
          <p:nvPr>
            <p:ph type="body" sz="quarter" idx="31" hasCustomPrompt="1"/>
          </p:nvPr>
        </p:nvSpPr>
        <p:spPr>
          <a:xfrm>
            <a:off x="0" y="790575"/>
            <a:ext cx="560388" cy="1420813"/>
          </a:xfrm>
          <a:prstGeom prst="rect">
            <a:avLst/>
          </a:prstGeom>
          <a:solidFill>
            <a:srgbClr val="005696"/>
          </a:solidFill>
        </p:spPr>
        <p:txBody>
          <a:bodyPr anchor="ctr" anchorCtr="0"/>
          <a:lstStyle>
            <a:lvl1pPr algn="ctr">
              <a:defRPr sz="2000">
                <a:solidFill>
                  <a:schemeClr val="bg1"/>
                </a:solidFill>
                <a:latin typeface="Arial Black" panose="020B0A04020102020204" pitchFamily="34" charset="0"/>
              </a:defRPr>
            </a:lvl1pPr>
          </a:lstStyle>
          <a:p>
            <a:pPr lvl="0"/>
            <a:r>
              <a:rPr lang="en-US" dirty="0"/>
              <a:t>1</a:t>
            </a:r>
          </a:p>
        </p:txBody>
      </p:sp>
    </p:spTree>
    <p:custDataLst>
      <p:tags r:id="rId1"/>
    </p:custDataLst>
    <p:extLst>
      <p:ext uri="{BB962C8B-B14F-4D97-AF65-F5344CB8AC3E}">
        <p14:creationId xmlns:p14="http://schemas.microsoft.com/office/powerpoint/2010/main" val="3194684050"/>
      </p:ext>
    </p:extLst>
  </p:cSld>
  <p:clrMapOvr>
    <a:masterClrMapping/>
  </p:clrMapOvr>
  <p:extLst>
    <p:ext uri="{DCECCB84-F9BA-43D5-87BE-67443E8EF086}">
      <p15:sldGuideLst xmlns:p15="http://schemas.microsoft.com/office/powerpoint/2012/main">
        <p15:guide id="1" orient="horz" pos="1265">
          <p15:clr>
            <a:srgbClr val="FBAE40"/>
          </p15:clr>
        </p15:guide>
        <p15:guide id="2" pos="288">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ext and Small Image 1">
    <p:spTree>
      <p:nvGrpSpPr>
        <p:cNvPr id="1" name=""/>
        <p:cNvGrpSpPr/>
        <p:nvPr/>
      </p:nvGrpSpPr>
      <p:grpSpPr>
        <a:xfrm>
          <a:off x="0" y="0"/>
          <a:ext cx="0" cy="0"/>
          <a:chOff x="0" y="0"/>
          <a:chExt cx="0" cy="0"/>
        </a:xfrm>
      </p:grpSpPr>
      <p:sp>
        <p:nvSpPr>
          <p:cNvPr id="10" name="Rectangle Left Side">
            <a:extLst>
              <a:ext uri="{FF2B5EF4-FFF2-40B4-BE49-F238E27FC236}">
                <a16:creationId xmlns:a16="http://schemas.microsoft.com/office/drawing/2014/main" id="{75113C0B-F588-4FCD-A56F-095A91A5C251}"/>
              </a:ext>
            </a:extLst>
          </p:cNvPr>
          <p:cNvSpPr/>
          <p:nvPr userDrawn="1"/>
        </p:nvSpPr>
        <p:spPr>
          <a:xfrm>
            <a:off x="1" y="723900"/>
            <a:ext cx="2333897" cy="6134081"/>
          </a:xfrm>
          <a:prstGeom prst="rect">
            <a:avLst/>
          </a:prstGeom>
          <a:solidFill>
            <a:srgbClr val="008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12" name="Rectangle Right Side">
            <a:extLst>
              <a:ext uri="{FF2B5EF4-FFF2-40B4-BE49-F238E27FC236}">
                <a16:creationId xmlns:a16="http://schemas.microsoft.com/office/drawing/2014/main" id="{AC88E987-8348-4E9C-A20C-715BEDC68FD8}"/>
              </a:ext>
            </a:extLst>
          </p:cNvPr>
          <p:cNvSpPr/>
          <p:nvPr userDrawn="1"/>
        </p:nvSpPr>
        <p:spPr>
          <a:xfrm>
            <a:off x="2333900" y="723900"/>
            <a:ext cx="6833321" cy="6134081"/>
          </a:xfrm>
          <a:prstGeom prst="rect">
            <a:avLst/>
          </a:prstGeom>
          <a:solidFill>
            <a:srgbClr val="414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cxnSp>
        <p:nvCxnSpPr>
          <p:cNvPr id="20" name="Straight Connector bottom" hidden="1">
            <a:extLst>
              <a:ext uri="{FF2B5EF4-FFF2-40B4-BE49-F238E27FC236}">
                <a16:creationId xmlns:a16="http://schemas.microsoft.com/office/drawing/2014/main" id="{A04D43E9-4AAF-40D0-864F-D8083E0A5C17}"/>
              </a:ext>
            </a:extLst>
          </p:cNvPr>
          <p:cNvCxnSpPr>
            <a:cxnSpLocks/>
          </p:cNvCxnSpPr>
          <p:nvPr userDrawn="1"/>
        </p:nvCxnSpPr>
        <p:spPr>
          <a:xfrm>
            <a:off x="1473201" y="6424460"/>
            <a:ext cx="769402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a:extLst>
              <a:ext uri="{FF2B5EF4-FFF2-40B4-BE49-F238E27FC236}">
                <a16:creationId xmlns:a16="http://schemas.microsoft.com/office/drawing/2014/main" id="{DF628FCA-11AE-4C84-B56B-DF33F1DA4EFA}"/>
              </a:ext>
            </a:extLst>
          </p:cNvPr>
          <p:cNvSpPr/>
          <p:nvPr userDrawn="1"/>
        </p:nvSpPr>
        <p:spPr>
          <a:xfrm>
            <a:off x="1473201" y="1298436"/>
            <a:ext cx="7694020" cy="5126024"/>
          </a:xfrm>
          <a:prstGeom prst="rect">
            <a:avLst/>
          </a:prstGeom>
          <a:solidFill>
            <a:srgbClr val="AFE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13" name="Title">
            <a:extLst>
              <a:ext uri="{FF2B5EF4-FFF2-40B4-BE49-F238E27FC236}">
                <a16:creationId xmlns:a16="http://schemas.microsoft.com/office/drawing/2014/main" id="{67FF7C9A-1BA8-4E18-873F-9B90AAD118AE}"/>
              </a:ext>
            </a:extLst>
          </p:cNvPr>
          <p:cNvSpPr>
            <a:spLocks noGrp="1"/>
          </p:cNvSpPr>
          <p:nvPr>
            <p:ph type="title" hasCustomPrompt="1"/>
          </p:nvPr>
        </p:nvSpPr>
        <p:spPr>
          <a:xfrm>
            <a:off x="231498" y="340684"/>
            <a:ext cx="8912502" cy="383216"/>
          </a:xfrm>
          <a:prstGeom prst="rect">
            <a:avLst/>
          </a:prstGeom>
        </p:spPr>
        <p:txBody>
          <a:bodyPr anchor="ctr" anchorCtr="0">
            <a:noAutofit/>
          </a:bodyPr>
          <a:lstStyle>
            <a:lvl1pPr>
              <a:defRPr sz="2200" b="1">
                <a:latin typeface="Calibri" panose="020F0502020204030204" pitchFamily="34" charset="0"/>
                <a:ea typeface="Open Sans" panose="020B0606030504020204" pitchFamily="34" charset="0"/>
                <a:cs typeface="Calibri" panose="020F0502020204030204" pitchFamily="34" charset="0"/>
              </a:defRPr>
            </a:lvl1pPr>
          </a:lstStyle>
          <a:p>
            <a:r>
              <a:rPr lang="en-US" dirty="0"/>
              <a:t>Type in Screen Title</a:t>
            </a:r>
          </a:p>
        </p:txBody>
      </p:sp>
      <p:sp>
        <p:nvSpPr>
          <p:cNvPr id="14" name="Text Placeholder">
            <a:extLst>
              <a:ext uri="{FF2B5EF4-FFF2-40B4-BE49-F238E27FC236}">
                <a16:creationId xmlns:a16="http://schemas.microsoft.com/office/drawing/2014/main" id="{48C70450-DE43-4AE3-92D4-07CECDC120CD}"/>
              </a:ext>
            </a:extLst>
          </p:cNvPr>
          <p:cNvSpPr>
            <a:spLocks noGrp="1"/>
          </p:cNvSpPr>
          <p:nvPr>
            <p:ph type="body" sz="quarter" idx="12"/>
          </p:nvPr>
        </p:nvSpPr>
        <p:spPr>
          <a:xfrm>
            <a:off x="1707538" y="1669474"/>
            <a:ext cx="3659592" cy="4766356"/>
          </a:xfrm>
          <a:prstGeom prst="rect">
            <a:avLst/>
          </a:prstGeom>
        </p:spPr>
        <p:txBody>
          <a:bodyPr/>
          <a:lstStyle>
            <a:lvl1pPr marL="274320" indent="-158349">
              <a:lnSpc>
                <a:spcPts val="2500"/>
              </a:lnSpc>
              <a:spcBef>
                <a:spcPts val="1200"/>
              </a:spcBef>
              <a:spcAft>
                <a:spcPts val="0"/>
              </a:spcAft>
              <a:buFont typeface="Arial" panose="020B0604020202020204" pitchFamily="34" charset="0"/>
              <a:buChar char="•"/>
              <a:defRPr sz="2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457200" indent="-158349">
              <a:lnSpc>
                <a:spcPts val="2300"/>
              </a:lnSpc>
              <a:spcBef>
                <a:spcPts val="200"/>
              </a:spcBef>
              <a:spcAft>
                <a:spcPts val="200"/>
              </a:spcAft>
              <a:buFont typeface="Open Sans" panose="020B0606030504020204" pitchFamily="34" charset="0"/>
              <a:buChar char="—"/>
              <a:defRPr sz="2000">
                <a:solidFill>
                  <a:schemeClr val="tx1"/>
                </a:solidFill>
                <a:latin typeface="Calibri" panose="020F0502020204030204" pitchFamily="34" charset="0"/>
                <a:ea typeface="Open Sans" panose="020B0606030504020204" pitchFamily="34" charset="0"/>
                <a:cs typeface="Calibri" panose="020F0502020204030204" pitchFamily="34" charset="0"/>
              </a:defRPr>
            </a:lvl2pPr>
          </a:lstStyle>
          <a:p>
            <a:pPr lvl="0"/>
            <a:r>
              <a:rPr lang="en-US" dirty="0"/>
              <a:t>Edit Master text styles</a:t>
            </a:r>
          </a:p>
          <a:p>
            <a:pPr lvl="1"/>
            <a:r>
              <a:rPr lang="en-US" dirty="0"/>
              <a:t> Second level</a:t>
            </a:r>
          </a:p>
        </p:txBody>
      </p:sp>
    </p:spTree>
    <p:custDataLst>
      <p:tags r:id="rId1"/>
    </p:custDataLst>
    <p:extLst>
      <p:ext uri="{BB962C8B-B14F-4D97-AF65-F5344CB8AC3E}">
        <p14:creationId xmlns:p14="http://schemas.microsoft.com/office/powerpoint/2010/main" val="1416893863"/>
      </p:ext>
    </p:extLst>
  </p:cSld>
  <p:clrMapOvr>
    <a:masterClrMapping/>
  </p:clrMapOvr>
  <p:extLst>
    <p:ext uri="{DCECCB84-F9BA-43D5-87BE-67443E8EF086}">
      <p15:sldGuideLst xmlns:p15="http://schemas.microsoft.com/office/powerpoint/2012/main">
        <p15:guide id="1" pos="1248">
          <p15:clr>
            <a:srgbClr val="FBAE40"/>
          </p15:clr>
        </p15:guide>
        <p15:guide id="2" orient="horz" pos="4047">
          <p15:clr>
            <a:srgbClr val="FBAE40"/>
          </p15:clr>
        </p15:guide>
        <p15:guide id="3" pos="928">
          <p15:clr>
            <a:srgbClr val="FBAE40"/>
          </p15:clr>
        </p15:guide>
        <p15:guide id="4" orient="horz" pos="110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Image 4">
    <p:spTree>
      <p:nvGrpSpPr>
        <p:cNvPr id="1" name=""/>
        <p:cNvGrpSpPr/>
        <p:nvPr/>
      </p:nvGrpSpPr>
      <p:grpSpPr>
        <a:xfrm>
          <a:off x="0" y="0"/>
          <a:ext cx="0" cy="0"/>
          <a:chOff x="0" y="0"/>
          <a:chExt cx="0" cy="0"/>
        </a:xfrm>
      </p:grpSpPr>
      <p:sp>
        <p:nvSpPr>
          <p:cNvPr id="5" name="Text Placeholder">
            <a:extLst>
              <a:ext uri="{FF2B5EF4-FFF2-40B4-BE49-F238E27FC236}">
                <a16:creationId xmlns:a16="http://schemas.microsoft.com/office/drawing/2014/main" id="{97ABBC53-4927-414B-AE16-0A88B13E5856}"/>
              </a:ext>
            </a:extLst>
          </p:cNvPr>
          <p:cNvSpPr>
            <a:spLocks noGrp="1"/>
          </p:cNvSpPr>
          <p:nvPr>
            <p:ph type="body" sz="quarter" idx="10"/>
          </p:nvPr>
        </p:nvSpPr>
        <p:spPr>
          <a:xfrm>
            <a:off x="0" y="5764695"/>
            <a:ext cx="9144000" cy="1093305"/>
          </a:xfrm>
          <a:prstGeom prst="rect">
            <a:avLst/>
          </a:prstGeom>
          <a:solidFill>
            <a:srgbClr val="D9D9D9"/>
          </a:solidFill>
        </p:spPr>
        <p:txBody>
          <a:bodyPr anchor="ctr" anchorCtr="0"/>
          <a:lstStyle>
            <a:lvl1pPr marL="0" algn="ctr">
              <a:lnSpc>
                <a:spcPts val="2500"/>
              </a:lnSpc>
              <a:spcBef>
                <a:spcPts val="1200"/>
              </a:spcBef>
              <a:spcAft>
                <a:spcPts val="0"/>
              </a:spcAft>
              <a:defRPr sz="2200">
                <a:latin typeface="Calibri" panose="020F0502020204030204" pitchFamily="34" charset="0"/>
                <a:ea typeface="Open Sans" panose="020B0606030504020204" pitchFamily="34" charset="0"/>
                <a:cs typeface="Calibri" panose="020F0502020204030204" pitchFamily="34" charset="0"/>
              </a:defRPr>
            </a:lvl1pPr>
          </a:lstStyle>
          <a:p>
            <a:pPr lvl="0"/>
            <a:endParaRPr lang="en-US" dirty="0"/>
          </a:p>
        </p:txBody>
      </p:sp>
      <p:sp>
        <p:nvSpPr>
          <p:cNvPr id="13" name="Picture Placeholder">
            <a:extLst>
              <a:ext uri="{FF2B5EF4-FFF2-40B4-BE49-F238E27FC236}">
                <a16:creationId xmlns:a16="http://schemas.microsoft.com/office/drawing/2014/main" id="{B1A6E1EA-9802-4ABA-B1DB-C9F97B9ACB03}"/>
              </a:ext>
            </a:extLst>
          </p:cNvPr>
          <p:cNvSpPr>
            <a:spLocks noGrp="1"/>
          </p:cNvSpPr>
          <p:nvPr>
            <p:ph type="pic" sz="quarter" idx="11"/>
          </p:nvPr>
        </p:nvSpPr>
        <p:spPr>
          <a:xfrm>
            <a:off x="1" y="758952"/>
            <a:ext cx="9147145" cy="5005743"/>
          </a:xfrm>
          <a:prstGeom prst="rect">
            <a:avLst/>
          </a:prstGeom>
          <a:solidFill>
            <a:srgbClr val="FFF2CC"/>
          </a:solidFill>
        </p:spPr>
        <p:txBody>
          <a:bodyPr anchor="ctr" anchorCtr="0"/>
          <a:lstStyle>
            <a:lvl1pPr algn="ctr">
              <a:defRPr>
                <a:latin typeface="Calibri" panose="020F0502020204030204" pitchFamily="34" charset="0"/>
                <a:cs typeface="Calibri" panose="020F0502020204030204" pitchFamily="34" charset="0"/>
              </a:defRPr>
            </a:lvl1pPr>
          </a:lstStyle>
          <a:p>
            <a:endParaRPr lang="en-US" dirty="0"/>
          </a:p>
          <a:p>
            <a:endParaRPr lang="en-US" dirty="0"/>
          </a:p>
          <a:p>
            <a:endParaRPr lang="en-US" dirty="0"/>
          </a:p>
          <a:p>
            <a:endParaRPr lang="en-US" dirty="0"/>
          </a:p>
          <a:p>
            <a:endParaRPr lang="en-US" dirty="0"/>
          </a:p>
          <a:p>
            <a:endParaRPr lang="en-US" dirty="0"/>
          </a:p>
        </p:txBody>
      </p:sp>
      <p:sp>
        <p:nvSpPr>
          <p:cNvPr id="6" name="Title">
            <a:extLst>
              <a:ext uri="{FF2B5EF4-FFF2-40B4-BE49-F238E27FC236}">
                <a16:creationId xmlns:a16="http://schemas.microsoft.com/office/drawing/2014/main" id="{FB7F74E2-3B46-4B35-953B-165C791B88D3}"/>
              </a:ext>
            </a:extLst>
          </p:cNvPr>
          <p:cNvSpPr>
            <a:spLocks noGrp="1"/>
          </p:cNvSpPr>
          <p:nvPr>
            <p:ph type="title" hasCustomPrompt="1"/>
          </p:nvPr>
        </p:nvSpPr>
        <p:spPr>
          <a:xfrm>
            <a:off x="231498" y="340684"/>
            <a:ext cx="8912502" cy="383216"/>
          </a:xfrm>
          <a:prstGeom prst="rect">
            <a:avLst/>
          </a:prstGeom>
        </p:spPr>
        <p:txBody>
          <a:bodyPr anchor="ctr" anchorCtr="0">
            <a:noAutofit/>
          </a:bodyPr>
          <a:lstStyle>
            <a:lvl1pPr>
              <a:defRPr sz="2200" b="1">
                <a:latin typeface="Calibri" panose="020F0502020204030204" pitchFamily="34" charset="0"/>
                <a:ea typeface="Open Sans" panose="020B0606030504020204" pitchFamily="34" charset="0"/>
                <a:cs typeface="Calibri" panose="020F0502020204030204" pitchFamily="34" charset="0"/>
              </a:defRPr>
            </a:lvl1pPr>
          </a:lstStyle>
          <a:p>
            <a:r>
              <a:rPr lang="en-US" dirty="0"/>
              <a:t>Type in Screen Title</a:t>
            </a:r>
          </a:p>
        </p:txBody>
      </p:sp>
    </p:spTree>
    <p:custDataLst>
      <p:tags r:id="rId1"/>
    </p:custDataLst>
  </p:cSld>
  <p:clrMapOvr>
    <a:masterClrMapping/>
  </p:clrMapOvr>
  <p:extLst>
    <p:ext uri="{DCECCB84-F9BA-43D5-87BE-67443E8EF086}">
      <p15:sldGuideLst xmlns:p15="http://schemas.microsoft.com/office/powerpoint/2012/main">
        <p15:guide id="1" orient="horz" pos="3631"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5" Type="http://schemas.openxmlformats.org/officeDocument/2006/relationships/tags" Target="../tags/tag2.xml" /><Relationship Id="rId4" Type="http://schemas.openxmlformats.org/officeDocument/2006/relationships/theme" Target="../theme/theme1.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 /><Relationship Id="rId13" Type="http://schemas.openxmlformats.org/officeDocument/2006/relationships/slideLayout" Target="../slideLayouts/slideLayout16.xml" /><Relationship Id="rId18" Type="http://schemas.openxmlformats.org/officeDocument/2006/relationships/slideLayout" Target="../slideLayouts/slideLayout21.xml" /><Relationship Id="rId26" Type="http://schemas.openxmlformats.org/officeDocument/2006/relationships/image" Target="../media/image2.png" /><Relationship Id="rId3" Type="http://schemas.openxmlformats.org/officeDocument/2006/relationships/slideLayout" Target="../slideLayouts/slideLayout6.xml" /><Relationship Id="rId21" Type="http://schemas.openxmlformats.org/officeDocument/2006/relationships/slideLayout" Target="../slideLayouts/slideLayout24.xml" /><Relationship Id="rId7" Type="http://schemas.openxmlformats.org/officeDocument/2006/relationships/slideLayout" Target="../slideLayouts/slideLayout10.xml" /><Relationship Id="rId12" Type="http://schemas.openxmlformats.org/officeDocument/2006/relationships/slideLayout" Target="../slideLayouts/slideLayout15.xml" /><Relationship Id="rId17" Type="http://schemas.openxmlformats.org/officeDocument/2006/relationships/slideLayout" Target="../slideLayouts/slideLayout20.xml" /><Relationship Id="rId25" Type="http://schemas.openxmlformats.org/officeDocument/2006/relationships/tags" Target="../tags/tag6.xml" /><Relationship Id="rId2" Type="http://schemas.openxmlformats.org/officeDocument/2006/relationships/slideLayout" Target="../slideLayouts/slideLayout5.xml" /><Relationship Id="rId16" Type="http://schemas.openxmlformats.org/officeDocument/2006/relationships/slideLayout" Target="../slideLayouts/slideLayout19.xml" /><Relationship Id="rId20" Type="http://schemas.openxmlformats.org/officeDocument/2006/relationships/slideLayout" Target="../slideLayouts/slideLayout23.xml" /><Relationship Id="rId1" Type="http://schemas.openxmlformats.org/officeDocument/2006/relationships/slideLayout" Target="../slideLayouts/slideLayout4.xml" /><Relationship Id="rId6" Type="http://schemas.openxmlformats.org/officeDocument/2006/relationships/slideLayout" Target="../slideLayouts/slideLayout9.xml" /><Relationship Id="rId11" Type="http://schemas.openxmlformats.org/officeDocument/2006/relationships/slideLayout" Target="../slideLayouts/slideLayout14.xml" /><Relationship Id="rId24" Type="http://schemas.openxmlformats.org/officeDocument/2006/relationships/theme" Target="../theme/theme2.xml" /><Relationship Id="rId5" Type="http://schemas.openxmlformats.org/officeDocument/2006/relationships/slideLayout" Target="../slideLayouts/slideLayout8.xml" /><Relationship Id="rId15" Type="http://schemas.openxmlformats.org/officeDocument/2006/relationships/slideLayout" Target="../slideLayouts/slideLayout18.xml" /><Relationship Id="rId23" Type="http://schemas.openxmlformats.org/officeDocument/2006/relationships/slideLayout" Target="../slideLayouts/slideLayout26.xml" /><Relationship Id="rId10" Type="http://schemas.openxmlformats.org/officeDocument/2006/relationships/slideLayout" Target="../slideLayouts/slideLayout13.xml" /><Relationship Id="rId19" Type="http://schemas.openxmlformats.org/officeDocument/2006/relationships/slideLayout" Target="../slideLayouts/slideLayout22.xml" /><Relationship Id="rId4" Type="http://schemas.openxmlformats.org/officeDocument/2006/relationships/slideLayout" Target="../slideLayouts/slideLayout7.xml" /><Relationship Id="rId9" Type="http://schemas.openxmlformats.org/officeDocument/2006/relationships/slideLayout" Target="../slideLayouts/slideLayout12.xml" /><Relationship Id="rId14" Type="http://schemas.openxmlformats.org/officeDocument/2006/relationships/slideLayout" Target="../slideLayouts/slideLayout17.xml" /><Relationship Id="rId22" Type="http://schemas.openxmlformats.org/officeDocument/2006/relationships/slideLayout" Target="../slideLayouts/slideLayout25.xml" /></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 /><Relationship Id="rId13" Type="http://schemas.openxmlformats.org/officeDocument/2006/relationships/slideLayout" Target="../slideLayouts/slideLayout39.xml" /><Relationship Id="rId18" Type="http://schemas.openxmlformats.org/officeDocument/2006/relationships/slideLayout" Target="../slideLayouts/slideLayout44.xml" /><Relationship Id="rId26" Type="http://schemas.openxmlformats.org/officeDocument/2006/relationships/slideLayout" Target="../slideLayouts/slideLayout52.xml" /><Relationship Id="rId3" Type="http://schemas.openxmlformats.org/officeDocument/2006/relationships/slideLayout" Target="../slideLayouts/slideLayout29.xml" /><Relationship Id="rId21" Type="http://schemas.openxmlformats.org/officeDocument/2006/relationships/slideLayout" Target="../slideLayouts/slideLayout47.xml" /><Relationship Id="rId7" Type="http://schemas.openxmlformats.org/officeDocument/2006/relationships/slideLayout" Target="../slideLayouts/slideLayout33.xml" /><Relationship Id="rId12" Type="http://schemas.openxmlformats.org/officeDocument/2006/relationships/slideLayout" Target="../slideLayouts/slideLayout38.xml" /><Relationship Id="rId17" Type="http://schemas.openxmlformats.org/officeDocument/2006/relationships/slideLayout" Target="../slideLayouts/slideLayout43.xml" /><Relationship Id="rId25" Type="http://schemas.openxmlformats.org/officeDocument/2006/relationships/slideLayout" Target="../slideLayouts/slideLayout51.xml" /><Relationship Id="rId2" Type="http://schemas.openxmlformats.org/officeDocument/2006/relationships/slideLayout" Target="../slideLayouts/slideLayout28.xml" /><Relationship Id="rId16" Type="http://schemas.openxmlformats.org/officeDocument/2006/relationships/slideLayout" Target="../slideLayouts/slideLayout42.xml" /><Relationship Id="rId20" Type="http://schemas.openxmlformats.org/officeDocument/2006/relationships/slideLayout" Target="../slideLayouts/slideLayout46.xml" /><Relationship Id="rId29" Type="http://schemas.openxmlformats.org/officeDocument/2006/relationships/tags" Target="../tags/tag30.xml" /><Relationship Id="rId1" Type="http://schemas.openxmlformats.org/officeDocument/2006/relationships/slideLayout" Target="../slideLayouts/slideLayout27.xml" /><Relationship Id="rId6" Type="http://schemas.openxmlformats.org/officeDocument/2006/relationships/slideLayout" Target="../slideLayouts/slideLayout32.xml" /><Relationship Id="rId11" Type="http://schemas.openxmlformats.org/officeDocument/2006/relationships/slideLayout" Target="../slideLayouts/slideLayout37.xml" /><Relationship Id="rId24" Type="http://schemas.openxmlformats.org/officeDocument/2006/relationships/slideLayout" Target="../slideLayouts/slideLayout50.xml" /><Relationship Id="rId5" Type="http://schemas.openxmlformats.org/officeDocument/2006/relationships/slideLayout" Target="../slideLayouts/slideLayout31.xml" /><Relationship Id="rId15" Type="http://schemas.openxmlformats.org/officeDocument/2006/relationships/slideLayout" Target="../slideLayouts/slideLayout41.xml" /><Relationship Id="rId23" Type="http://schemas.openxmlformats.org/officeDocument/2006/relationships/slideLayout" Target="../slideLayouts/slideLayout49.xml" /><Relationship Id="rId28" Type="http://schemas.openxmlformats.org/officeDocument/2006/relationships/theme" Target="../theme/theme3.xml" /><Relationship Id="rId10" Type="http://schemas.openxmlformats.org/officeDocument/2006/relationships/slideLayout" Target="../slideLayouts/slideLayout36.xml" /><Relationship Id="rId19" Type="http://schemas.openxmlformats.org/officeDocument/2006/relationships/slideLayout" Target="../slideLayouts/slideLayout45.xml" /><Relationship Id="rId4" Type="http://schemas.openxmlformats.org/officeDocument/2006/relationships/slideLayout" Target="../slideLayouts/slideLayout30.xml" /><Relationship Id="rId9" Type="http://schemas.openxmlformats.org/officeDocument/2006/relationships/slideLayout" Target="../slideLayouts/slideLayout35.xml" /><Relationship Id="rId14" Type="http://schemas.openxmlformats.org/officeDocument/2006/relationships/slideLayout" Target="../slideLayouts/slideLayout40.xml" /><Relationship Id="rId22" Type="http://schemas.openxmlformats.org/officeDocument/2006/relationships/slideLayout" Target="../slideLayouts/slideLayout48.xml" /><Relationship Id="rId27" Type="http://schemas.openxmlformats.org/officeDocument/2006/relationships/slideLayout" Target="../slideLayouts/slideLayout53.xml" /><Relationship Id="rId30" Type="http://schemas.openxmlformats.org/officeDocument/2006/relationships/image" Target="../media/image2.png" /></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1.xml" /><Relationship Id="rId3" Type="http://schemas.openxmlformats.org/officeDocument/2006/relationships/slideLayout" Target="../slideLayouts/slideLayout56.xml" /><Relationship Id="rId7" Type="http://schemas.openxmlformats.org/officeDocument/2006/relationships/slideLayout" Target="../slideLayouts/slideLayout60.xml" /><Relationship Id="rId2" Type="http://schemas.openxmlformats.org/officeDocument/2006/relationships/slideLayout" Target="../slideLayouts/slideLayout55.xml" /><Relationship Id="rId1" Type="http://schemas.openxmlformats.org/officeDocument/2006/relationships/slideLayout" Target="../slideLayouts/slideLayout54.xml" /><Relationship Id="rId6" Type="http://schemas.openxmlformats.org/officeDocument/2006/relationships/slideLayout" Target="../slideLayouts/slideLayout59.xml" /><Relationship Id="rId11" Type="http://schemas.openxmlformats.org/officeDocument/2006/relationships/tags" Target="../tags/tag58.xml" /><Relationship Id="rId5" Type="http://schemas.openxmlformats.org/officeDocument/2006/relationships/slideLayout" Target="../slideLayouts/slideLayout58.xml" /><Relationship Id="rId10" Type="http://schemas.openxmlformats.org/officeDocument/2006/relationships/theme" Target="../theme/theme4.xml" /><Relationship Id="rId4" Type="http://schemas.openxmlformats.org/officeDocument/2006/relationships/slideLayout" Target="../slideLayouts/slideLayout57.xml" /><Relationship Id="rId9" Type="http://schemas.openxmlformats.org/officeDocument/2006/relationships/slideLayout" Target="../slideLayouts/slideLayout62.xml" /></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 /><Relationship Id="rId13" Type="http://schemas.openxmlformats.org/officeDocument/2006/relationships/slideLayout" Target="../slideLayouts/slideLayout75.xml" /><Relationship Id="rId18" Type="http://schemas.openxmlformats.org/officeDocument/2006/relationships/slideLayout" Target="../slideLayouts/slideLayout80.xml" /><Relationship Id="rId3" Type="http://schemas.openxmlformats.org/officeDocument/2006/relationships/slideLayout" Target="../slideLayouts/slideLayout65.xml" /><Relationship Id="rId21" Type="http://schemas.openxmlformats.org/officeDocument/2006/relationships/tags" Target="../tags/tag68.xml" /><Relationship Id="rId7" Type="http://schemas.openxmlformats.org/officeDocument/2006/relationships/slideLayout" Target="../slideLayouts/slideLayout69.xml" /><Relationship Id="rId12" Type="http://schemas.openxmlformats.org/officeDocument/2006/relationships/slideLayout" Target="../slideLayouts/slideLayout74.xml" /><Relationship Id="rId17" Type="http://schemas.openxmlformats.org/officeDocument/2006/relationships/slideLayout" Target="../slideLayouts/slideLayout79.xml" /><Relationship Id="rId2" Type="http://schemas.openxmlformats.org/officeDocument/2006/relationships/slideLayout" Target="../slideLayouts/slideLayout64.xml" /><Relationship Id="rId16" Type="http://schemas.openxmlformats.org/officeDocument/2006/relationships/slideLayout" Target="../slideLayouts/slideLayout78.xml" /><Relationship Id="rId20" Type="http://schemas.openxmlformats.org/officeDocument/2006/relationships/theme" Target="../theme/theme5.xml" /><Relationship Id="rId1" Type="http://schemas.openxmlformats.org/officeDocument/2006/relationships/slideLayout" Target="../slideLayouts/slideLayout63.xml" /><Relationship Id="rId6" Type="http://schemas.openxmlformats.org/officeDocument/2006/relationships/slideLayout" Target="../slideLayouts/slideLayout68.xml" /><Relationship Id="rId11" Type="http://schemas.openxmlformats.org/officeDocument/2006/relationships/slideLayout" Target="../slideLayouts/slideLayout73.xml" /><Relationship Id="rId5" Type="http://schemas.openxmlformats.org/officeDocument/2006/relationships/slideLayout" Target="../slideLayouts/slideLayout67.xml" /><Relationship Id="rId15" Type="http://schemas.openxmlformats.org/officeDocument/2006/relationships/slideLayout" Target="../slideLayouts/slideLayout77.xml" /><Relationship Id="rId10" Type="http://schemas.openxmlformats.org/officeDocument/2006/relationships/slideLayout" Target="../slideLayouts/slideLayout72.xml" /><Relationship Id="rId19" Type="http://schemas.openxmlformats.org/officeDocument/2006/relationships/slideLayout" Target="../slideLayouts/slideLayout81.xml" /><Relationship Id="rId4" Type="http://schemas.openxmlformats.org/officeDocument/2006/relationships/slideLayout" Target="../slideLayouts/slideLayout66.xml" /><Relationship Id="rId9" Type="http://schemas.openxmlformats.org/officeDocument/2006/relationships/slideLayout" Target="../slideLayouts/slideLayout71.xml" /><Relationship Id="rId14" Type="http://schemas.openxmlformats.org/officeDocument/2006/relationships/slideLayout" Target="../slideLayouts/slideLayout76.xml" /><Relationship Id="rId22" Type="http://schemas.openxmlformats.org/officeDocument/2006/relationships/image" Target="../media/image2.png"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2B96B46-C09C-4ED5-9323-FCC7B2988A27}"/>
              </a:ext>
            </a:extLst>
          </p:cNvPr>
          <p:cNvSpPr/>
          <p:nvPr userDrawn="1"/>
        </p:nvSpPr>
        <p:spPr>
          <a:xfrm>
            <a:off x="0" y="6413753"/>
            <a:ext cx="9144000" cy="457201"/>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38" rtl="0" eaLnBrk="1" fontAlgn="auto" latinLnBrk="0" hangingPunct="1">
              <a:lnSpc>
                <a:spcPct val="100000"/>
              </a:lnSpc>
              <a:spcBef>
                <a:spcPts val="0"/>
              </a:spcBef>
              <a:spcAft>
                <a:spcPts val="0"/>
              </a:spcAft>
              <a:buClrTx/>
              <a:buSzTx/>
              <a:buFontTx/>
              <a:buNone/>
              <a:tabLst/>
              <a:defRPr/>
            </a:pPr>
            <a:endParaRPr kumimoji="0" lang="en-US" sz="134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ext Placeholder 11">
            <a:extLst>
              <a:ext uri="{FF2B5EF4-FFF2-40B4-BE49-F238E27FC236}">
                <a16:creationId xmlns:a16="http://schemas.microsoft.com/office/drawing/2014/main" id="{D4D2E016-859E-4074-9595-E199B52D47AA}"/>
              </a:ext>
            </a:extLst>
          </p:cNvPr>
          <p:cNvSpPr txBox="1">
            <a:spLocks/>
          </p:cNvSpPr>
          <p:nvPr userDrawn="1"/>
        </p:nvSpPr>
        <p:spPr>
          <a:xfrm>
            <a:off x="6440129" y="6547104"/>
            <a:ext cx="2516093" cy="323849"/>
          </a:xfrm>
          <a:prstGeom prst="rect">
            <a:avLst/>
          </a:prstGeom>
          <a:solidFill>
            <a:srgbClr val="D9D9D9"/>
          </a:solidFill>
        </p:spPr>
        <p:txBody>
          <a:bodyPr anchor="ctr" anchorCtr="0"/>
          <a:lstStyle>
            <a:lvl1pPr marL="0" indent="0" algn="r" defTabSz="914400" rtl="0" eaLnBrk="1" latinLnBrk="0" hangingPunct="1">
              <a:lnSpc>
                <a:spcPct val="90000"/>
              </a:lnSpc>
              <a:spcBef>
                <a:spcPts val="0"/>
              </a:spcBef>
              <a:buFontTx/>
              <a:buNone/>
              <a:defRPr lang="en-US" sz="800" b="1" kern="1200" baseline="0" smtClean="0">
                <a:solidFill>
                  <a:schemeClr val="tx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799"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 BLR</a:t>
            </a:r>
            <a:r>
              <a:rPr kumimoji="0" lang="en-US" sz="799" b="1" i="0" u="none" strike="noStrike" kern="1200" cap="none" spc="0" normalizeH="0" baseline="30000" noProof="0" dirty="0">
                <a:ln>
                  <a:noFill/>
                </a:ln>
                <a:solidFill>
                  <a:srgbClr val="000000"/>
                </a:solidFill>
                <a:effectLst/>
                <a:uLnTx/>
                <a:uFillTx/>
                <a:latin typeface="Arial Narrow" panose="020B0606020202030204" pitchFamily="34" charset="0"/>
                <a:ea typeface="+mn-ea"/>
                <a:cs typeface="+mn-cs"/>
              </a:rPr>
              <a:t>®</a:t>
            </a:r>
            <a:r>
              <a:rPr kumimoji="0" lang="en-US" sz="799"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 a division of Simplify Compliance LLC    2104</a:t>
            </a:r>
            <a:endParaRPr kumimoji="0" lang="en-US" sz="799" b="1" i="0" u="none" strike="noStrike" kern="120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spTree>
    <p:custDataLst>
      <p:tags r:id="rId5"/>
    </p:custDataLst>
    <p:extLst>
      <p:ext uri="{BB962C8B-B14F-4D97-AF65-F5344CB8AC3E}">
        <p14:creationId xmlns:p14="http://schemas.microsoft.com/office/powerpoint/2010/main" val="1991030802"/>
      </p:ext>
    </p:extLst>
  </p:cSld>
  <p:clrMap bg1="lt1" tx1="dk1" bg2="lt2" tx2="dk2" accent1="accent1" accent2="accent2" accent3="accent3" accent4="accent4" accent5="accent5" accent6="accent6" hlink="hlink" folHlink="folHlink"/>
  <p:sldLayoutIdLst>
    <p:sldLayoutId id="2147483980" r:id="rId1"/>
    <p:sldLayoutId id="2147483982" r:id="rId2"/>
    <p:sldLayoutId id="2147483674" r:id="rId3"/>
  </p:sldLayoutIdLst>
  <p:txStyles>
    <p:titleStyle>
      <a:lvl1pPr algn="l" defTabSz="913554" rtl="0" eaLnBrk="1" latinLnBrk="0" hangingPunct="1">
        <a:lnSpc>
          <a:spcPct val="90000"/>
        </a:lnSpc>
        <a:spcBef>
          <a:spcPct val="0"/>
        </a:spcBef>
        <a:buNone/>
        <a:defRPr lang="en-US" sz="2398" b="1" kern="1200" smtClean="0">
          <a:solidFill>
            <a:schemeClr val="tx1"/>
          </a:solidFill>
          <a:latin typeface="Levenim MT" panose="020B0604020202020204" pitchFamily="2" charset="-79"/>
          <a:ea typeface="+mj-ea"/>
          <a:cs typeface="Levenim MT" panose="020B0604020202020204" pitchFamily="2" charset="-79"/>
        </a:defRPr>
      </a:lvl1pPr>
    </p:titleStyle>
    <p:bodyStyle>
      <a:lvl1pPr marL="228389" indent="-228389" algn="l" defTabSz="913554" rtl="0" eaLnBrk="1" latinLnBrk="0" hangingPunct="1">
        <a:lnSpc>
          <a:spcPct val="90000"/>
        </a:lnSpc>
        <a:spcBef>
          <a:spcPts val="999"/>
        </a:spcBef>
        <a:buFont typeface="Arial" panose="020B0604020202020204" pitchFamily="34" charset="0"/>
        <a:buChar char="•"/>
        <a:defRPr sz="2797" kern="1200">
          <a:solidFill>
            <a:schemeClr val="tx1"/>
          </a:solidFill>
          <a:latin typeface="+mn-lt"/>
          <a:ea typeface="+mn-ea"/>
          <a:cs typeface="+mn-cs"/>
        </a:defRPr>
      </a:lvl1pPr>
      <a:lvl2pPr marL="685166" indent="-228389" algn="l" defTabSz="913554" rtl="0" eaLnBrk="1" latinLnBrk="0" hangingPunct="1">
        <a:lnSpc>
          <a:spcPct val="90000"/>
        </a:lnSpc>
        <a:spcBef>
          <a:spcPts val="500"/>
        </a:spcBef>
        <a:buFont typeface="Arial" panose="020B0604020202020204" pitchFamily="34" charset="0"/>
        <a:buChar char="•"/>
        <a:defRPr sz="2398" kern="1200">
          <a:solidFill>
            <a:schemeClr val="tx1"/>
          </a:solidFill>
          <a:latin typeface="+mn-lt"/>
          <a:ea typeface="+mn-ea"/>
          <a:cs typeface="+mn-cs"/>
        </a:defRPr>
      </a:lvl2pPr>
      <a:lvl3pPr marL="1141943" indent="-228389" algn="l" defTabSz="913554"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3pPr>
      <a:lvl4pPr marL="1598720"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4pPr>
      <a:lvl5pPr marL="2055497"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5pPr>
      <a:lvl6pPr marL="2512274"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p:bodyStyle>
    <p:otherStyle>
      <a:defPPr>
        <a:defRPr lang="en-US"/>
      </a:defPPr>
      <a:lvl1pPr marL="0" algn="l" defTabSz="913554" rtl="0" eaLnBrk="1" latinLnBrk="0" hangingPunct="1">
        <a:defRPr sz="1798" kern="1200">
          <a:solidFill>
            <a:schemeClr val="tx1"/>
          </a:solidFill>
          <a:latin typeface="+mn-lt"/>
          <a:ea typeface="+mn-ea"/>
          <a:cs typeface="+mn-cs"/>
        </a:defRPr>
      </a:lvl1pPr>
      <a:lvl2pPr marL="456777" algn="l" defTabSz="913554" rtl="0" eaLnBrk="1" latinLnBrk="0" hangingPunct="1">
        <a:defRPr sz="1798" kern="1200">
          <a:solidFill>
            <a:schemeClr val="tx1"/>
          </a:solidFill>
          <a:latin typeface="+mn-lt"/>
          <a:ea typeface="+mn-ea"/>
          <a:cs typeface="+mn-cs"/>
        </a:defRPr>
      </a:lvl2pPr>
      <a:lvl3pPr marL="913554" algn="l" defTabSz="913554" rtl="0" eaLnBrk="1" latinLnBrk="0" hangingPunct="1">
        <a:defRPr sz="1798" kern="1200">
          <a:solidFill>
            <a:schemeClr val="tx1"/>
          </a:solidFill>
          <a:latin typeface="+mn-lt"/>
          <a:ea typeface="+mn-ea"/>
          <a:cs typeface="+mn-cs"/>
        </a:defRPr>
      </a:lvl3pPr>
      <a:lvl4pPr marL="1370331" algn="l" defTabSz="913554" rtl="0" eaLnBrk="1" latinLnBrk="0" hangingPunct="1">
        <a:defRPr sz="1798" kern="1200">
          <a:solidFill>
            <a:schemeClr val="tx1"/>
          </a:solidFill>
          <a:latin typeface="+mn-lt"/>
          <a:ea typeface="+mn-ea"/>
          <a:cs typeface="+mn-cs"/>
        </a:defRPr>
      </a:lvl4pPr>
      <a:lvl5pPr marL="1827108" algn="l" defTabSz="913554" rtl="0" eaLnBrk="1" latinLnBrk="0" hangingPunct="1">
        <a:defRPr sz="1798" kern="1200">
          <a:solidFill>
            <a:schemeClr val="tx1"/>
          </a:solidFill>
          <a:latin typeface="+mn-lt"/>
          <a:ea typeface="+mn-ea"/>
          <a:cs typeface="+mn-cs"/>
        </a:defRPr>
      </a:lvl5pPr>
      <a:lvl6pPr marL="2283885" algn="l" defTabSz="913554" rtl="0" eaLnBrk="1" latinLnBrk="0" hangingPunct="1">
        <a:defRPr sz="1798" kern="1200">
          <a:solidFill>
            <a:schemeClr val="tx1"/>
          </a:solidFill>
          <a:latin typeface="+mn-lt"/>
          <a:ea typeface="+mn-ea"/>
          <a:cs typeface="+mn-cs"/>
        </a:defRPr>
      </a:lvl6pPr>
      <a:lvl7pPr marL="2740663" algn="l" defTabSz="913554" rtl="0" eaLnBrk="1" latinLnBrk="0" hangingPunct="1">
        <a:defRPr sz="1798" kern="1200">
          <a:solidFill>
            <a:schemeClr val="tx1"/>
          </a:solidFill>
          <a:latin typeface="+mn-lt"/>
          <a:ea typeface="+mn-ea"/>
          <a:cs typeface="+mn-cs"/>
        </a:defRPr>
      </a:lvl7pPr>
      <a:lvl8pPr marL="3197440" algn="l" defTabSz="913554" rtl="0" eaLnBrk="1" latinLnBrk="0" hangingPunct="1">
        <a:defRPr sz="1798" kern="1200">
          <a:solidFill>
            <a:schemeClr val="tx1"/>
          </a:solidFill>
          <a:latin typeface="+mn-lt"/>
          <a:ea typeface="+mn-ea"/>
          <a:cs typeface="+mn-cs"/>
        </a:defRPr>
      </a:lvl8pPr>
      <a:lvl9pPr marL="3654217" algn="l" defTabSz="913554" rtl="0" eaLnBrk="1" latinLnBrk="0" hangingPunct="1">
        <a:defRPr sz="1798"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80">
          <p15:clr>
            <a:srgbClr val="F26B43"/>
          </p15:clr>
        </p15:guide>
        <p15:guide id="3" orient="horz" pos="215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Top Panel">
            <a:extLst>
              <a:ext uri="{FF2B5EF4-FFF2-40B4-BE49-F238E27FC236}">
                <a16:creationId xmlns:a16="http://schemas.microsoft.com/office/drawing/2014/main" id="{679FAB70-1310-4F3C-A583-C7AAB076EFE4}"/>
              </a:ext>
            </a:extLst>
          </p:cNvPr>
          <p:cNvPicPr>
            <a:picLocks/>
          </p:cNvPicPr>
          <p:nvPr userDrawn="1"/>
        </p:nvPicPr>
        <p:blipFill>
          <a:blip r:embed="rId26" cstate="print">
            <a:extLst>
              <a:ext uri="{28A0092B-C50C-407E-A947-70E740481C1C}">
                <a14:useLocalDpi xmlns:a14="http://schemas.microsoft.com/office/drawing/2010/main" val="0"/>
              </a:ext>
            </a:extLst>
          </a:blip>
          <a:stretch>
            <a:fillRect/>
          </a:stretch>
        </p:blipFill>
        <p:spPr>
          <a:xfrm>
            <a:off x="0" y="-21393"/>
            <a:ext cx="9143999" cy="745293"/>
          </a:xfrm>
          <a:prstGeom prst="rect">
            <a:avLst/>
          </a:prstGeom>
        </p:spPr>
      </p:pic>
      <p:sp>
        <p:nvSpPr>
          <p:cNvPr id="5" name="Session Title">
            <a:extLst>
              <a:ext uri="{FF2B5EF4-FFF2-40B4-BE49-F238E27FC236}">
                <a16:creationId xmlns:a16="http://schemas.microsoft.com/office/drawing/2014/main" id="{CF43CEC3-F4DA-4FB7-95A6-19F2176BE1EA}"/>
              </a:ext>
            </a:extLst>
          </p:cNvPr>
          <p:cNvSpPr txBox="1">
            <a:spLocks/>
          </p:cNvSpPr>
          <p:nvPr userDrawn="1"/>
        </p:nvSpPr>
        <p:spPr>
          <a:xfrm>
            <a:off x="172085" y="180975"/>
            <a:ext cx="8334375" cy="238125"/>
          </a:xfrm>
          <a:prstGeom prst="rect">
            <a:avLst/>
          </a:prstGeom>
        </p:spPr>
        <p:txBody>
          <a:bodyPr vert="horz" lIns="91355" tIns="0" rIns="91355" bIns="0" rtlCol="0" anchor="t">
            <a:noAutofit/>
          </a:bodyPr>
          <a:lstStyle>
            <a:lvl1pPr algn="l" defTabSz="914400" rtl="0" eaLnBrk="1" latinLnBrk="0" hangingPunct="1">
              <a:lnSpc>
                <a:spcPct val="90000"/>
              </a:lnSpc>
              <a:spcBef>
                <a:spcPct val="0"/>
              </a:spcBef>
              <a:buNone/>
              <a:defRPr sz="11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marL="60904" marR="0" lvl="0" indent="0" algn="l" defTabSz="914400" rtl="0" eaLnBrk="1" fontAlgn="auto" latinLnBrk="0" hangingPunct="1">
              <a:lnSpc>
                <a:spcPct val="90000"/>
              </a:lnSpc>
              <a:spcBef>
                <a:spcPct val="0"/>
              </a:spcBef>
              <a:spcAft>
                <a:spcPts val="0"/>
              </a:spcAft>
              <a:buClrTx/>
              <a:buSzTx/>
              <a:buFontTx/>
              <a:buNone/>
              <a:tabLst/>
              <a:defRPr/>
            </a:pPr>
            <a:r>
              <a:rPr lang="en-US" sz="1600" b="0" cap="all" baseline="0" dirty="0">
                <a:latin typeface="Calibri" panose="020F0502020204030204" pitchFamily="34" charset="0"/>
                <a:ea typeface="Open Sans" panose="020B0606030504020204" pitchFamily="34" charset="0"/>
                <a:cs typeface="Calibri" panose="020F0502020204030204" pitchFamily="34" charset="0"/>
              </a:rPr>
              <a:t>Office Ergonomics</a:t>
            </a:r>
          </a:p>
        </p:txBody>
      </p:sp>
      <p:sp>
        <p:nvSpPr>
          <p:cNvPr id="2" name="TextBox 1">
            <a:extLst>
              <a:ext uri="{FF2B5EF4-FFF2-40B4-BE49-F238E27FC236}">
                <a16:creationId xmlns:a16="http://schemas.microsoft.com/office/drawing/2014/main" id="{C0100382-E761-4DFD-87D1-3DDC15DFF1F8}"/>
              </a:ext>
            </a:extLst>
          </p:cNvPr>
          <p:cNvSpPr txBox="1"/>
          <p:nvPr userDrawn="1"/>
        </p:nvSpPr>
        <p:spPr>
          <a:xfrm>
            <a:off x="8688426" y="533370"/>
            <a:ext cx="364202" cy="200055"/>
          </a:xfrm>
          <a:prstGeom prst="rect">
            <a:avLst/>
          </a:prstGeom>
          <a:noFill/>
        </p:spPr>
        <p:txBody>
          <a:bodyPr wrap="none" rtlCol="0">
            <a:spAutoFit/>
          </a:bodyPr>
          <a:lstStyle/>
          <a:p>
            <a:r>
              <a:rPr lang="en-US" sz="700" dirty="0"/>
              <a:t>2104</a:t>
            </a:r>
          </a:p>
        </p:txBody>
      </p:sp>
    </p:spTree>
    <p:custDataLst>
      <p:tags r:id="rId25"/>
    </p:custDataLst>
    <p:extLst>
      <p:ext uri="{BB962C8B-B14F-4D97-AF65-F5344CB8AC3E}">
        <p14:creationId xmlns:p14="http://schemas.microsoft.com/office/powerpoint/2010/main" val="2624629614"/>
      </p:ext>
    </p:extLst>
  </p:cSld>
  <p:clrMap bg1="lt1" tx1="dk1" bg2="lt2" tx2="dk2" accent1="accent1" accent2="accent2" accent3="accent3" accent4="accent4" accent5="accent5" accent6="accent6" hlink="hlink" folHlink="folHlink"/>
  <p:sldLayoutIdLst>
    <p:sldLayoutId id="2147483978" r:id="rId1"/>
    <p:sldLayoutId id="2147484041" r:id="rId2"/>
    <p:sldLayoutId id="2147483675" r:id="rId3"/>
    <p:sldLayoutId id="2147484043" r:id="rId4"/>
    <p:sldLayoutId id="2147484044" r:id="rId5"/>
    <p:sldLayoutId id="2147483747" r:id="rId6"/>
    <p:sldLayoutId id="2147483910" r:id="rId7"/>
    <p:sldLayoutId id="2147483911" r:id="rId8"/>
    <p:sldLayoutId id="2147483791" r:id="rId9"/>
    <p:sldLayoutId id="2147483788" r:id="rId10"/>
    <p:sldLayoutId id="2147483913" r:id="rId11"/>
    <p:sldLayoutId id="2147483793" r:id="rId12"/>
    <p:sldLayoutId id="2147483912" r:id="rId13"/>
    <p:sldLayoutId id="2147483914" r:id="rId14"/>
    <p:sldLayoutId id="2147483902" r:id="rId15"/>
    <p:sldLayoutId id="2147483903" r:id="rId16"/>
    <p:sldLayoutId id="2147483905" r:id="rId17"/>
    <p:sldLayoutId id="2147483906" r:id="rId18"/>
    <p:sldLayoutId id="2147484042" r:id="rId19"/>
    <p:sldLayoutId id="2147483907" r:id="rId20"/>
    <p:sldLayoutId id="2147483908" r:id="rId21"/>
    <p:sldLayoutId id="2147483915" r:id="rId22"/>
    <p:sldLayoutId id="2147484039" r:id="rId23"/>
  </p:sldLayoutIdLst>
  <p:txStyles>
    <p:titleStyle>
      <a:lvl1pPr indent="-118762" algn="l" defTabSz="913554" rtl="0" eaLnBrk="1" latinLnBrk="0" hangingPunct="1">
        <a:lnSpc>
          <a:spcPct val="90000"/>
        </a:lnSpc>
        <a:spcBef>
          <a:spcPct val="0"/>
        </a:spcBef>
        <a:buNone/>
        <a:defRPr sz="213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109627" indent="0" algn="l" defTabSz="913554" rtl="0" eaLnBrk="1" latinLnBrk="0" hangingPunct="1">
        <a:lnSpc>
          <a:spcPts val="1798"/>
        </a:lnSpc>
        <a:spcBef>
          <a:spcPts val="999"/>
        </a:spcBef>
        <a:spcAft>
          <a:spcPts val="599"/>
        </a:spcAft>
        <a:buFontTx/>
        <a:buNone/>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gn="l" defTabSz="913554" rtl="0" eaLnBrk="1" latinLnBrk="0" hangingPunct="1">
        <a:lnSpc>
          <a:spcPts val="1798"/>
        </a:lnSpc>
        <a:spcBef>
          <a:spcPts val="500"/>
        </a:spcBef>
        <a:spcAft>
          <a:spcPts val="599"/>
        </a:spcAft>
        <a:buFont typeface="Open Sans" panose="020B0606030504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2274"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p:bodyStyle>
    <p:otherStyle>
      <a:defPPr>
        <a:defRPr lang="en-US"/>
      </a:defPPr>
      <a:lvl1pPr marL="0" algn="l" defTabSz="913554" rtl="0" eaLnBrk="1" latinLnBrk="0" hangingPunct="1">
        <a:defRPr sz="1798" kern="1200">
          <a:solidFill>
            <a:schemeClr val="tx1"/>
          </a:solidFill>
          <a:latin typeface="+mn-lt"/>
          <a:ea typeface="+mn-ea"/>
          <a:cs typeface="+mn-cs"/>
        </a:defRPr>
      </a:lvl1pPr>
      <a:lvl2pPr marL="456777" algn="l" defTabSz="913554" rtl="0" eaLnBrk="1" latinLnBrk="0" hangingPunct="1">
        <a:defRPr sz="1798" kern="1200">
          <a:solidFill>
            <a:schemeClr val="tx1"/>
          </a:solidFill>
          <a:latin typeface="+mn-lt"/>
          <a:ea typeface="+mn-ea"/>
          <a:cs typeface="+mn-cs"/>
        </a:defRPr>
      </a:lvl2pPr>
      <a:lvl3pPr marL="913554" algn="l" defTabSz="913554" rtl="0" eaLnBrk="1" latinLnBrk="0" hangingPunct="1">
        <a:defRPr sz="1798" kern="1200">
          <a:solidFill>
            <a:schemeClr val="tx1"/>
          </a:solidFill>
          <a:latin typeface="+mn-lt"/>
          <a:ea typeface="+mn-ea"/>
          <a:cs typeface="+mn-cs"/>
        </a:defRPr>
      </a:lvl3pPr>
      <a:lvl4pPr marL="1370331" algn="l" defTabSz="913554" rtl="0" eaLnBrk="1" latinLnBrk="0" hangingPunct="1">
        <a:defRPr sz="1798" kern="1200">
          <a:solidFill>
            <a:schemeClr val="tx1"/>
          </a:solidFill>
          <a:latin typeface="+mn-lt"/>
          <a:ea typeface="+mn-ea"/>
          <a:cs typeface="+mn-cs"/>
        </a:defRPr>
      </a:lvl4pPr>
      <a:lvl5pPr marL="1827108" algn="l" defTabSz="913554" rtl="0" eaLnBrk="1" latinLnBrk="0" hangingPunct="1">
        <a:defRPr sz="1798" kern="1200">
          <a:solidFill>
            <a:schemeClr val="tx1"/>
          </a:solidFill>
          <a:latin typeface="+mn-lt"/>
          <a:ea typeface="+mn-ea"/>
          <a:cs typeface="+mn-cs"/>
        </a:defRPr>
      </a:lvl5pPr>
      <a:lvl6pPr marL="2283885" algn="l" defTabSz="913554" rtl="0" eaLnBrk="1" latinLnBrk="0" hangingPunct="1">
        <a:defRPr sz="1798" kern="1200">
          <a:solidFill>
            <a:schemeClr val="tx1"/>
          </a:solidFill>
          <a:latin typeface="+mn-lt"/>
          <a:ea typeface="+mn-ea"/>
          <a:cs typeface="+mn-cs"/>
        </a:defRPr>
      </a:lvl6pPr>
      <a:lvl7pPr marL="2740663" algn="l" defTabSz="913554" rtl="0" eaLnBrk="1" latinLnBrk="0" hangingPunct="1">
        <a:defRPr sz="1798" kern="1200">
          <a:solidFill>
            <a:schemeClr val="tx1"/>
          </a:solidFill>
          <a:latin typeface="+mn-lt"/>
          <a:ea typeface="+mn-ea"/>
          <a:cs typeface="+mn-cs"/>
        </a:defRPr>
      </a:lvl7pPr>
      <a:lvl8pPr marL="3197440" algn="l" defTabSz="913554" rtl="0" eaLnBrk="1" latinLnBrk="0" hangingPunct="1">
        <a:defRPr sz="1798" kern="1200">
          <a:solidFill>
            <a:schemeClr val="tx1"/>
          </a:solidFill>
          <a:latin typeface="+mn-lt"/>
          <a:ea typeface="+mn-ea"/>
          <a:cs typeface="+mn-cs"/>
        </a:defRPr>
      </a:lvl8pPr>
      <a:lvl9pPr marL="3654217" algn="l" defTabSz="913554" rtl="0" eaLnBrk="1" latinLnBrk="0" hangingPunct="1">
        <a:defRPr sz="1798"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0" userDrawn="1">
          <p15:clr>
            <a:srgbClr val="F26B43"/>
          </p15:clr>
        </p15:guide>
        <p15:guide id="4" pos="336" userDrawn="1">
          <p15:clr>
            <a:srgbClr val="F26B43"/>
          </p15:clr>
        </p15:guide>
        <p15:guide id="5" pos="1416" userDrawn="1">
          <p15:clr>
            <a:srgbClr val="F26B43"/>
          </p15:clr>
        </p15:guide>
        <p15:guide id="6" orient="horz" pos="4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Top Panel">
            <a:extLst>
              <a:ext uri="{FF2B5EF4-FFF2-40B4-BE49-F238E27FC236}">
                <a16:creationId xmlns:a16="http://schemas.microsoft.com/office/drawing/2014/main" id="{21B4F423-82B8-4179-AB51-2EF97BB7E22D}"/>
              </a:ext>
            </a:extLst>
          </p:cNvPr>
          <p:cNvPicPr>
            <a:picLocks/>
          </p:cNvPicPr>
          <p:nvPr userDrawn="1"/>
        </p:nvPicPr>
        <p:blipFill>
          <a:blip r:embed="rId30" cstate="print">
            <a:extLst>
              <a:ext uri="{28A0092B-C50C-407E-A947-70E740481C1C}">
                <a14:useLocalDpi xmlns:a14="http://schemas.microsoft.com/office/drawing/2010/main" val="0"/>
              </a:ext>
            </a:extLst>
          </a:blip>
          <a:stretch>
            <a:fillRect/>
          </a:stretch>
        </p:blipFill>
        <p:spPr>
          <a:xfrm>
            <a:off x="2" y="1"/>
            <a:ext cx="9143999" cy="723900"/>
          </a:xfrm>
          <a:prstGeom prst="rect">
            <a:avLst/>
          </a:prstGeom>
        </p:spPr>
      </p:pic>
      <p:sp>
        <p:nvSpPr>
          <p:cNvPr id="6" name="Session Title">
            <a:extLst>
              <a:ext uri="{FF2B5EF4-FFF2-40B4-BE49-F238E27FC236}">
                <a16:creationId xmlns:a16="http://schemas.microsoft.com/office/drawing/2014/main" id="{80C2CCD0-3F66-49DC-BB0A-1F4AEED77789}"/>
              </a:ext>
            </a:extLst>
          </p:cNvPr>
          <p:cNvSpPr txBox="1">
            <a:spLocks/>
          </p:cNvSpPr>
          <p:nvPr userDrawn="1"/>
        </p:nvSpPr>
        <p:spPr>
          <a:xfrm>
            <a:off x="172085" y="180975"/>
            <a:ext cx="8334375" cy="238125"/>
          </a:xfrm>
          <a:prstGeom prst="rect">
            <a:avLst/>
          </a:prstGeom>
        </p:spPr>
        <p:txBody>
          <a:bodyPr vert="horz" lIns="91355" tIns="0" rIns="91355" bIns="0" rtlCol="0" anchor="t">
            <a:noAutofit/>
          </a:bodyPr>
          <a:lstStyle>
            <a:lvl1pPr algn="l" defTabSz="914400" rtl="0" eaLnBrk="1" latinLnBrk="0" hangingPunct="1">
              <a:lnSpc>
                <a:spcPct val="90000"/>
              </a:lnSpc>
              <a:spcBef>
                <a:spcPct val="0"/>
              </a:spcBef>
              <a:buNone/>
              <a:defRPr sz="11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marL="60904" marR="0" lvl="0" indent="0" algn="l" defTabSz="914400" rtl="0" eaLnBrk="1" fontAlgn="auto" latinLnBrk="0" hangingPunct="1">
              <a:lnSpc>
                <a:spcPct val="90000"/>
              </a:lnSpc>
              <a:spcBef>
                <a:spcPct val="0"/>
              </a:spcBef>
              <a:spcAft>
                <a:spcPts val="0"/>
              </a:spcAft>
              <a:buClrTx/>
              <a:buSzTx/>
              <a:buFontTx/>
              <a:buNone/>
              <a:tabLst/>
              <a:defRPr/>
            </a:pPr>
            <a:r>
              <a:rPr lang="en-US" sz="1600" b="0" dirty="0">
                <a:latin typeface="Calibri" panose="020F0502020204030204" pitchFamily="34" charset="0"/>
                <a:ea typeface="Open Sans" panose="020B0606030504020204" pitchFamily="34" charset="0"/>
                <a:cs typeface="Calibri" panose="020F0502020204030204" pitchFamily="34" charset="0"/>
              </a:rPr>
              <a:t>LOCKOUT/TAGOUT AUTHORIZED EMPLOYEE</a:t>
            </a:r>
          </a:p>
        </p:txBody>
      </p:sp>
      <p:sp>
        <p:nvSpPr>
          <p:cNvPr id="5" name="TextBox 4">
            <a:extLst>
              <a:ext uri="{FF2B5EF4-FFF2-40B4-BE49-F238E27FC236}">
                <a16:creationId xmlns:a16="http://schemas.microsoft.com/office/drawing/2014/main" id="{1F6FD968-A534-41A5-AE08-00E377600FB3}"/>
              </a:ext>
            </a:extLst>
          </p:cNvPr>
          <p:cNvSpPr txBox="1"/>
          <p:nvPr userDrawn="1"/>
        </p:nvSpPr>
        <p:spPr>
          <a:xfrm>
            <a:off x="8688426" y="533370"/>
            <a:ext cx="351378" cy="200055"/>
          </a:xfrm>
          <a:prstGeom prst="rect">
            <a:avLst/>
          </a:prstGeom>
          <a:noFill/>
        </p:spPr>
        <p:txBody>
          <a:bodyPr wrap="none" rtlCol="0">
            <a:spAutoFit/>
          </a:bodyPr>
          <a:lstStyle/>
          <a:p>
            <a:r>
              <a:rPr kumimoji="0" lang="en-US" sz="7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2103</a:t>
            </a:r>
            <a:endParaRPr lang="en-US" sz="700" dirty="0"/>
          </a:p>
        </p:txBody>
      </p:sp>
    </p:spTree>
    <p:custDataLst>
      <p:tags r:id="rId29"/>
    </p:custDataLst>
    <p:extLst>
      <p:ext uri="{BB962C8B-B14F-4D97-AF65-F5344CB8AC3E}">
        <p14:creationId xmlns:p14="http://schemas.microsoft.com/office/powerpoint/2010/main" val="251851476"/>
      </p:ext>
    </p:extLst>
  </p:cSld>
  <p:clrMap bg1="lt1" tx1="dk1" bg2="lt2" tx2="dk2" accent1="accent1" accent2="accent2" accent3="accent3" accent4="accent4" accent5="accent5" accent6="accent6" hlink="hlink" folHlink="folHlink"/>
  <p:sldLayoutIdLst>
    <p:sldLayoutId id="2147483861" r:id="rId1"/>
    <p:sldLayoutId id="2147483999" r:id="rId2"/>
    <p:sldLayoutId id="2147483916" r:id="rId3"/>
    <p:sldLayoutId id="2147484000" r:id="rId4"/>
    <p:sldLayoutId id="2147484001" r:id="rId5"/>
    <p:sldLayoutId id="2147484002" r:id="rId6"/>
    <p:sldLayoutId id="2147484003" r:id="rId7"/>
    <p:sldLayoutId id="2147484047" r:id="rId8"/>
    <p:sldLayoutId id="2147483864" r:id="rId9"/>
    <p:sldLayoutId id="2147484004" r:id="rId10"/>
    <p:sldLayoutId id="2147484005" r:id="rId11"/>
    <p:sldLayoutId id="2147483939" r:id="rId12"/>
    <p:sldLayoutId id="2147484048" r:id="rId13"/>
    <p:sldLayoutId id="2147484049" r:id="rId14"/>
    <p:sldLayoutId id="2147483869" r:id="rId15"/>
    <p:sldLayoutId id="2147484007" r:id="rId16"/>
    <p:sldLayoutId id="2147484008" r:id="rId17"/>
    <p:sldLayoutId id="2147483950" r:id="rId18"/>
    <p:sldLayoutId id="2147484051" r:id="rId19"/>
    <p:sldLayoutId id="2147484050" r:id="rId20"/>
    <p:sldLayoutId id="2147484052" r:id="rId21"/>
    <p:sldLayoutId id="2147484053" r:id="rId22"/>
    <p:sldLayoutId id="2147484054" r:id="rId23"/>
    <p:sldLayoutId id="2147484056" r:id="rId24"/>
    <p:sldLayoutId id="2147484055" r:id="rId25"/>
    <p:sldLayoutId id="2147484057" r:id="rId26"/>
    <p:sldLayoutId id="2147484058" r:id="rId27"/>
  </p:sldLayoutIdLst>
  <p:txStyles>
    <p:titleStyle/>
    <p:bodyStyle/>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orient="horz" pos="480" userDrawn="1">
          <p15:clr>
            <a:srgbClr val="F26B43"/>
          </p15:clr>
        </p15:guide>
        <p15:guide id="4" orient="horz" pos="456"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6">
            <a:extLst>
              <a:ext uri="{FF2B5EF4-FFF2-40B4-BE49-F238E27FC236}">
                <a16:creationId xmlns:a16="http://schemas.microsoft.com/office/drawing/2014/main" id="{6569F209-77AF-4629-A6AF-B6082BF8183F}"/>
              </a:ext>
            </a:extLst>
          </p:cNvPr>
          <p:cNvSpPr txBox="1">
            <a:spLocks/>
          </p:cNvSpPr>
          <p:nvPr userDrawn="1"/>
        </p:nvSpPr>
        <p:spPr>
          <a:xfrm>
            <a:off x="0" y="2917"/>
            <a:ext cx="9144000" cy="50660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4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latin typeface="Calibri" panose="020F0502020204030204" pitchFamily="34" charset="0"/>
                <a:cs typeface="Calibri" panose="020F0502020204030204" pitchFamily="34" charset="0"/>
              </a:rPr>
              <a:t>COPY and PASTE as needed</a:t>
            </a:r>
          </a:p>
        </p:txBody>
      </p:sp>
    </p:spTree>
    <p:custDataLst>
      <p:tags r:id="rId11"/>
    </p:custDataLst>
    <p:extLst>
      <p:ext uri="{BB962C8B-B14F-4D97-AF65-F5344CB8AC3E}">
        <p14:creationId xmlns:p14="http://schemas.microsoft.com/office/powerpoint/2010/main" val="991367114"/>
      </p:ext>
    </p:extLst>
  </p:cSld>
  <p:clrMap bg1="lt1" tx1="dk1" bg2="lt2" tx2="dk2" accent1="accent1" accent2="accent2" accent3="accent3" accent4="accent4" accent5="accent5" accent6="accent6" hlink="hlink" folHlink="folHlink"/>
  <p:sldLayoutIdLst>
    <p:sldLayoutId id="2147484063"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Lst>
  <p:txStyles>
    <p:titleStyle>
      <a:lvl1pPr algn="ctr" defTabSz="914400" rtl="0" eaLnBrk="1" latinLnBrk="0" hangingPunct="1">
        <a:lnSpc>
          <a:spcPct val="90000"/>
        </a:lnSpc>
        <a:spcBef>
          <a:spcPct val="0"/>
        </a:spcBef>
        <a:buNone/>
        <a:defRPr sz="14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orient="horz" pos="48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551613-CE50-4A83-953C-14907AD97F42}"/>
              </a:ext>
            </a:extLst>
          </p:cNvPr>
          <p:cNvPicPr>
            <a:picLocks/>
          </p:cNvPicPr>
          <p:nvPr userDrawn="1"/>
        </p:nvPicPr>
        <p:blipFill>
          <a:blip r:embed="rId22" cstate="print">
            <a:extLst>
              <a:ext uri="{28A0092B-C50C-407E-A947-70E740481C1C}">
                <a14:useLocalDpi xmlns:a14="http://schemas.microsoft.com/office/drawing/2010/main" val="0"/>
              </a:ext>
            </a:extLst>
          </a:blip>
          <a:stretch>
            <a:fillRect/>
          </a:stretch>
        </p:blipFill>
        <p:spPr>
          <a:xfrm>
            <a:off x="2" y="-20005"/>
            <a:ext cx="9143999" cy="817849"/>
          </a:xfrm>
          <a:prstGeom prst="rect">
            <a:avLst/>
          </a:prstGeom>
        </p:spPr>
      </p:pic>
      <p:sp>
        <p:nvSpPr>
          <p:cNvPr id="8" name="Session Title">
            <a:extLst>
              <a:ext uri="{FF2B5EF4-FFF2-40B4-BE49-F238E27FC236}">
                <a16:creationId xmlns:a16="http://schemas.microsoft.com/office/drawing/2014/main" id="{C20B1E4A-484C-40AD-B615-B59A7F1DF3CC}"/>
              </a:ext>
            </a:extLst>
          </p:cNvPr>
          <p:cNvSpPr txBox="1">
            <a:spLocks/>
          </p:cNvSpPr>
          <p:nvPr userDrawn="1"/>
        </p:nvSpPr>
        <p:spPr>
          <a:xfrm>
            <a:off x="172085" y="180975"/>
            <a:ext cx="8334375" cy="238125"/>
          </a:xfrm>
          <a:prstGeom prst="rect">
            <a:avLst/>
          </a:prstGeom>
        </p:spPr>
        <p:txBody>
          <a:bodyPr vert="horz" lIns="91355" tIns="0" rIns="91355" bIns="0" rtlCol="0" anchor="t">
            <a:noAutofit/>
          </a:bodyPr>
          <a:lstStyle>
            <a:lvl1pPr algn="l" defTabSz="914400" rtl="0" eaLnBrk="1" latinLnBrk="0" hangingPunct="1">
              <a:lnSpc>
                <a:spcPct val="90000"/>
              </a:lnSpc>
              <a:spcBef>
                <a:spcPct val="0"/>
              </a:spcBef>
              <a:buNone/>
              <a:defRPr sz="11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marL="60904" marR="0" lvl="0" indent="0" algn="l" defTabSz="914400" rtl="0" eaLnBrk="1" fontAlgn="auto" latinLnBrk="0" hangingPunct="1">
              <a:lnSpc>
                <a:spcPct val="90000"/>
              </a:lnSpc>
              <a:spcBef>
                <a:spcPct val="0"/>
              </a:spcBef>
              <a:spcAft>
                <a:spcPts val="0"/>
              </a:spcAft>
              <a:buClrTx/>
              <a:buSzTx/>
              <a:buFontTx/>
              <a:buNone/>
              <a:tabLst/>
              <a:defRPr/>
            </a:pPr>
            <a:r>
              <a:rPr lang="en-US" sz="1600" b="0" dirty="0">
                <a:latin typeface="Calibri" panose="020F0502020204030204" pitchFamily="34" charset="0"/>
                <a:ea typeface="Open Sans" panose="020B0606030504020204" pitchFamily="34" charset="0"/>
                <a:cs typeface="Calibri" panose="020F0502020204030204" pitchFamily="34" charset="0"/>
              </a:rPr>
              <a:t>COMMUNICATION SKILLS FOR EMPLOYEES</a:t>
            </a:r>
          </a:p>
        </p:txBody>
      </p:sp>
      <p:sp>
        <p:nvSpPr>
          <p:cNvPr id="4" name="TextBox 3">
            <a:extLst>
              <a:ext uri="{FF2B5EF4-FFF2-40B4-BE49-F238E27FC236}">
                <a16:creationId xmlns:a16="http://schemas.microsoft.com/office/drawing/2014/main" id="{1725AB9F-EBE2-4A85-9296-24B86639038F}"/>
              </a:ext>
            </a:extLst>
          </p:cNvPr>
          <p:cNvSpPr txBox="1"/>
          <p:nvPr userDrawn="1"/>
        </p:nvSpPr>
        <p:spPr>
          <a:xfrm>
            <a:off x="8688426" y="533370"/>
            <a:ext cx="455574" cy="200055"/>
          </a:xfrm>
          <a:prstGeom prst="rect">
            <a:avLst/>
          </a:prstGeom>
          <a:noFill/>
        </p:spPr>
        <p:txBody>
          <a:bodyPr wrap="none" rtlCol="0">
            <a:spAutoFit/>
          </a:bodyPr>
          <a:lstStyle/>
          <a:p>
            <a:r>
              <a:rPr kumimoji="0" lang="en-US" sz="7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1908.00</a:t>
            </a:r>
          </a:p>
        </p:txBody>
      </p:sp>
    </p:spTree>
    <p:custDataLst>
      <p:tags r:id="rId21"/>
    </p:custDataLst>
    <p:extLst>
      <p:ext uri="{BB962C8B-B14F-4D97-AF65-F5344CB8AC3E}">
        <p14:creationId xmlns:p14="http://schemas.microsoft.com/office/powerpoint/2010/main" val="1736342855"/>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 id="2147484076" r:id="rId12"/>
    <p:sldLayoutId id="2147484077" r:id="rId13"/>
    <p:sldLayoutId id="2147484078" r:id="rId14"/>
    <p:sldLayoutId id="2147484079" r:id="rId15"/>
    <p:sldLayoutId id="2147484080" r:id="rId16"/>
    <p:sldLayoutId id="2147484081" r:id="rId17"/>
    <p:sldLayoutId id="2147484082" r:id="rId18"/>
    <p:sldLayoutId id="2147484083" r:id="rId19"/>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slideLayout" Target="../slideLayouts/slideLayout1.xml" /><Relationship Id="rId1" Type="http://schemas.openxmlformats.org/officeDocument/2006/relationships/tags" Target="../tags/tag89.xml" /><Relationship Id="rId4" Type="http://schemas.openxmlformats.org/officeDocument/2006/relationships/image" Target="../media/image12.png" /></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 /><Relationship Id="rId7" Type="http://schemas.openxmlformats.org/officeDocument/2006/relationships/image" Target="../media/image23.png" /><Relationship Id="rId2" Type="http://schemas.openxmlformats.org/officeDocument/2006/relationships/slideLayout" Target="../slideLayouts/slideLayout5.xml" /><Relationship Id="rId1" Type="http://schemas.openxmlformats.org/officeDocument/2006/relationships/tags" Target="../tags/tag98.xml" /><Relationship Id="rId6" Type="http://schemas.openxmlformats.org/officeDocument/2006/relationships/image" Target="../media/image22.png" /><Relationship Id="rId5" Type="http://schemas.openxmlformats.org/officeDocument/2006/relationships/image" Target="../media/image21.png" /><Relationship Id="rId4" Type="http://schemas.openxmlformats.org/officeDocument/2006/relationships/image" Target="../media/image20.png" /></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 /><Relationship Id="rId2" Type="http://schemas.openxmlformats.org/officeDocument/2006/relationships/slideLayout" Target="../slideLayouts/slideLayout18.xml" /><Relationship Id="rId1" Type="http://schemas.openxmlformats.org/officeDocument/2006/relationships/tags" Target="../tags/tag99.xml" /></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 /><Relationship Id="rId2" Type="http://schemas.openxmlformats.org/officeDocument/2006/relationships/slideLayout" Target="../slideLayouts/slideLayout5.xml" /><Relationship Id="rId1" Type="http://schemas.openxmlformats.org/officeDocument/2006/relationships/tags" Target="../tags/tag100.xml" /><Relationship Id="rId4" Type="http://schemas.openxmlformats.org/officeDocument/2006/relationships/image" Target="../media/image24.png" /></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 /><Relationship Id="rId2" Type="http://schemas.openxmlformats.org/officeDocument/2006/relationships/slideLayout" Target="../slideLayouts/slideLayout13.xml" /><Relationship Id="rId1" Type="http://schemas.openxmlformats.org/officeDocument/2006/relationships/tags" Target="../tags/tag101.xml" /><Relationship Id="rId4" Type="http://schemas.openxmlformats.org/officeDocument/2006/relationships/image" Target="../media/image25.png" /></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 /><Relationship Id="rId2" Type="http://schemas.openxmlformats.org/officeDocument/2006/relationships/slideLayout" Target="../slideLayouts/slideLayout6.xml" /><Relationship Id="rId1" Type="http://schemas.openxmlformats.org/officeDocument/2006/relationships/tags" Target="../tags/tag102.xml" /><Relationship Id="rId4" Type="http://schemas.openxmlformats.org/officeDocument/2006/relationships/image" Target="../media/image26.png" /></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 /><Relationship Id="rId2" Type="http://schemas.openxmlformats.org/officeDocument/2006/relationships/slideLayout" Target="../slideLayouts/slideLayout12.xml" /><Relationship Id="rId1" Type="http://schemas.openxmlformats.org/officeDocument/2006/relationships/tags" Target="../tags/tag103.xml" /><Relationship Id="rId4" Type="http://schemas.openxmlformats.org/officeDocument/2006/relationships/image" Target="../media/image27.png" /></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 /><Relationship Id="rId2" Type="http://schemas.openxmlformats.org/officeDocument/2006/relationships/slideLayout" Target="../slideLayouts/slideLayout6.xml" /><Relationship Id="rId1" Type="http://schemas.openxmlformats.org/officeDocument/2006/relationships/tags" Target="../tags/tag104.xml" /><Relationship Id="rId4" Type="http://schemas.openxmlformats.org/officeDocument/2006/relationships/image" Target="../media/image28.png" /></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 /><Relationship Id="rId2" Type="http://schemas.openxmlformats.org/officeDocument/2006/relationships/slideLayout" Target="../slideLayouts/slideLayout21.xml" /><Relationship Id="rId1" Type="http://schemas.openxmlformats.org/officeDocument/2006/relationships/tags" Target="../tags/tag105.xml" /><Relationship Id="rId4" Type="http://schemas.openxmlformats.org/officeDocument/2006/relationships/image" Target="../media/image29.png" /></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 /><Relationship Id="rId2" Type="http://schemas.openxmlformats.org/officeDocument/2006/relationships/slideLayout" Target="../slideLayouts/slideLayout6.xml" /><Relationship Id="rId1" Type="http://schemas.openxmlformats.org/officeDocument/2006/relationships/tags" Target="../tags/tag106.xml" /><Relationship Id="rId4" Type="http://schemas.openxmlformats.org/officeDocument/2006/relationships/image" Target="../media/image30.png" /></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 /><Relationship Id="rId2" Type="http://schemas.openxmlformats.org/officeDocument/2006/relationships/slideLayout" Target="../slideLayouts/slideLayout6.xml" /><Relationship Id="rId1" Type="http://schemas.openxmlformats.org/officeDocument/2006/relationships/tags" Target="../tags/tag107.xml" /><Relationship Id="rId4" Type="http://schemas.openxmlformats.org/officeDocument/2006/relationships/image" Target="../media/image31.png" /></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 /><Relationship Id="rId2" Type="http://schemas.openxmlformats.org/officeDocument/2006/relationships/slideLayout" Target="../slideLayouts/slideLayout5.xml" /><Relationship Id="rId1" Type="http://schemas.openxmlformats.org/officeDocument/2006/relationships/tags" Target="../tags/tag90.xml" /><Relationship Id="rId4" Type="http://schemas.openxmlformats.org/officeDocument/2006/relationships/image" Target="../media/image13.png" /></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 /><Relationship Id="rId2" Type="http://schemas.openxmlformats.org/officeDocument/2006/relationships/slideLayout" Target="../slideLayouts/slideLayout5.xml" /><Relationship Id="rId1" Type="http://schemas.openxmlformats.org/officeDocument/2006/relationships/tags" Target="../tags/tag108.xml" /><Relationship Id="rId4" Type="http://schemas.openxmlformats.org/officeDocument/2006/relationships/image" Target="../media/image32.png" /></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 /><Relationship Id="rId2" Type="http://schemas.openxmlformats.org/officeDocument/2006/relationships/slideLayout" Target="../slideLayouts/slideLayout22.xml" /><Relationship Id="rId1" Type="http://schemas.openxmlformats.org/officeDocument/2006/relationships/tags" Target="../tags/tag109.xml" /><Relationship Id="rId4" Type="http://schemas.openxmlformats.org/officeDocument/2006/relationships/image" Target="../media/image33.png" /></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 /><Relationship Id="rId2" Type="http://schemas.openxmlformats.org/officeDocument/2006/relationships/slideLayout" Target="../slideLayouts/slideLayout6.xml" /><Relationship Id="rId1" Type="http://schemas.openxmlformats.org/officeDocument/2006/relationships/tags" Target="../tags/tag110.xml" /><Relationship Id="rId4" Type="http://schemas.openxmlformats.org/officeDocument/2006/relationships/image" Target="../media/image34.png" /></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 /><Relationship Id="rId2" Type="http://schemas.openxmlformats.org/officeDocument/2006/relationships/slideLayout" Target="../slideLayouts/slideLayout6.xml" /><Relationship Id="rId1" Type="http://schemas.openxmlformats.org/officeDocument/2006/relationships/tags" Target="../tags/tag111.xml" /><Relationship Id="rId4" Type="http://schemas.openxmlformats.org/officeDocument/2006/relationships/image" Target="../media/image35.png" /></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 /><Relationship Id="rId2" Type="http://schemas.openxmlformats.org/officeDocument/2006/relationships/slideLayout" Target="../slideLayouts/slideLayout6.xml" /><Relationship Id="rId1" Type="http://schemas.openxmlformats.org/officeDocument/2006/relationships/tags" Target="../tags/tag112.xml" /><Relationship Id="rId4" Type="http://schemas.openxmlformats.org/officeDocument/2006/relationships/image" Target="../media/image36.png" /></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 /><Relationship Id="rId2" Type="http://schemas.openxmlformats.org/officeDocument/2006/relationships/slideLayout" Target="../slideLayouts/slideLayout5.xml" /><Relationship Id="rId1" Type="http://schemas.openxmlformats.org/officeDocument/2006/relationships/tags" Target="../tags/tag113.xml" /><Relationship Id="rId4" Type="http://schemas.openxmlformats.org/officeDocument/2006/relationships/image" Target="../media/image37.png" /></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 /><Relationship Id="rId2" Type="http://schemas.openxmlformats.org/officeDocument/2006/relationships/slideLayout" Target="../slideLayouts/slideLayout5.xml" /><Relationship Id="rId1" Type="http://schemas.openxmlformats.org/officeDocument/2006/relationships/tags" Target="../tags/tag91.xml" /><Relationship Id="rId4" Type="http://schemas.openxmlformats.org/officeDocument/2006/relationships/image" Target="../media/image13.png" /></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 /><Relationship Id="rId2" Type="http://schemas.openxmlformats.org/officeDocument/2006/relationships/slideLayout" Target="../slideLayouts/slideLayout5.xml" /><Relationship Id="rId1" Type="http://schemas.openxmlformats.org/officeDocument/2006/relationships/tags" Target="../tags/tag92.xml" /><Relationship Id="rId4" Type="http://schemas.openxmlformats.org/officeDocument/2006/relationships/image" Target="../media/image13.png" /></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 /><Relationship Id="rId2" Type="http://schemas.openxmlformats.org/officeDocument/2006/relationships/slideLayout" Target="../slideLayouts/slideLayout13.xml" /><Relationship Id="rId1" Type="http://schemas.openxmlformats.org/officeDocument/2006/relationships/tags" Target="../tags/tag93.xml" /><Relationship Id="rId5" Type="http://schemas.openxmlformats.org/officeDocument/2006/relationships/image" Target="../media/image15.png" /><Relationship Id="rId4" Type="http://schemas.openxmlformats.org/officeDocument/2006/relationships/image" Target="../media/image14.png" /></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 /><Relationship Id="rId2" Type="http://schemas.openxmlformats.org/officeDocument/2006/relationships/slideLayout" Target="../slideLayouts/slideLayout5.xml" /><Relationship Id="rId1" Type="http://schemas.openxmlformats.org/officeDocument/2006/relationships/tags" Target="../tags/tag94.xml" /><Relationship Id="rId4" Type="http://schemas.openxmlformats.org/officeDocument/2006/relationships/image" Target="../media/image16.png" /></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 /><Relationship Id="rId2" Type="http://schemas.openxmlformats.org/officeDocument/2006/relationships/slideLayout" Target="../slideLayouts/slideLayout6.xml" /><Relationship Id="rId1" Type="http://schemas.openxmlformats.org/officeDocument/2006/relationships/tags" Target="../tags/tag95.xml" /><Relationship Id="rId4" Type="http://schemas.openxmlformats.org/officeDocument/2006/relationships/image" Target="../media/image17.png" /></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 /><Relationship Id="rId2" Type="http://schemas.openxmlformats.org/officeDocument/2006/relationships/slideLayout" Target="../slideLayouts/slideLayout5.xml" /><Relationship Id="rId1" Type="http://schemas.openxmlformats.org/officeDocument/2006/relationships/tags" Target="../tags/tag96.xml" /><Relationship Id="rId4" Type="http://schemas.openxmlformats.org/officeDocument/2006/relationships/image" Target="../media/image18.png" /></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 /><Relationship Id="rId2" Type="http://schemas.openxmlformats.org/officeDocument/2006/relationships/slideLayout" Target="../slideLayouts/slideLayout5.xml" /><Relationship Id="rId1" Type="http://schemas.openxmlformats.org/officeDocument/2006/relationships/tags" Target="../tags/tag97.xml" /><Relationship Id="rId4" Type="http://schemas.openxmlformats.org/officeDocument/2006/relationships/image" Target="../media/image19.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indoor, computer, people&#10;&#10;Description automatically generated">
            <a:extLst>
              <a:ext uri="{FF2B5EF4-FFF2-40B4-BE49-F238E27FC236}">
                <a16:creationId xmlns:a16="http://schemas.microsoft.com/office/drawing/2014/main" id="{C94C5CA7-9EBE-4847-A437-BBBF8A20FC64}"/>
              </a:ext>
            </a:extLst>
          </p:cNvPr>
          <p:cNvPicPr>
            <a:picLocks noChangeAspect="1"/>
          </p:cNvPicPr>
          <p:nvPr/>
        </p:nvPicPr>
        <p:blipFill rotWithShape="1">
          <a:blip r:embed="rId3">
            <a:extLst>
              <a:ext uri="{28A0092B-C50C-407E-A947-70E740481C1C}">
                <a14:useLocalDpi xmlns:a14="http://schemas.microsoft.com/office/drawing/2010/main" val="0"/>
              </a:ext>
            </a:extLst>
          </a:blip>
          <a:srcRect b="10859"/>
          <a:stretch/>
        </p:blipFill>
        <p:spPr>
          <a:xfrm>
            <a:off x="4048125" y="2798941"/>
            <a:ext cx="5095874" cy="3610724"/>
          </a:xfrm>
          <a:prstGeom prst="rect">
            <a:avLst/>
          </a:prstGeom>
        </p:spPr>
      </p:pic>
      <p:sp>
        <p:nvSpPr>
          <p:cNvPr id="3" name="Text Placeholder 2">
            <a:extLst>
              <a:ext uri="{FF2B5EF4-FFF2-40B4-BE49-F238E27FC236}">
                <a16:creationId xmlns:a16="http://schemas.microsoft.com/office/drawing/2014/main" id="{02045FD1-900E-42F0-A0D4-A8722CABB5B8}"/>
              </a:ext>
            </a:extLst>
          </p:cNvPr>
          <p:cNvSpPr>
            <a:spLocks noGrp="1"/>
          </p:cNvSpPr>
          <p:nvPr>
            <p:ph type="body" sz="quarter" idx="10"/>
          </p:nvPr>
        </p:nvSpPr>
        <p:spPr>
          <a:xfrm>
            <a:off x="0" y="553580"/>
            <a:ext cx="8610600" cy="2056270"/>
          </a:xfrm>
        </p:spPr>
        <p:txBody>
          <a:bodyPr anchor="b"/>
          <a:lstStyle/>
          <a:p>
            <a:pPr algn="l"/>
            <a:r>
              <a:rPr lang="en-US" sz="4400" dirty="0"/>
              <a:t>Office Ergonomics</a:t>
            </a:r>
            <a:endParaRPr lang="en-US" sz="4400" b="0" dirty="0"/>
          </a:p>
        </p:txBody>
      </p:sp>
      <p:sp>
        <p:nvSpPr>
          <p:cNvPr id="6" name="White Boox">
            <a:extLst>
              <a:ext uri="{FF2B5EF4-FFF2-40B4-BE49-F238E27FC236}">
                <a16:creationId xmlns:a16="http://schemas.microsoft.com/office/drawing/2014/main" id="{08C2ABA5-C7E1-4C2B-A8D9-0B575E4F0B0C}"/>
              </a:ext>
            </a:extLst>
          </p:cNvPr>
          <p:cNvSpPr/>
          <p:nvPr/>
        </p:nvSpPr>
        <p:spPr>
          <a:xfrm>
            <a:off x="3" y="2609849"/>
            <a:ext cx="8610598" cy="5048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38" rtl="0" eaLnBrk="1" fontAlgn="auto" latinLnBrk="0" hangingPunct="1">
              <a:lnSpc>
                <a:spcPct val="100000"/>
              </a:lnSpc>
              <a:spcBef>
                <a:spcPts val="0"/>
              </a:spcBef>
              <a:spcAft>
                <a:spcPts val="0"/>
              </a:spcAft>
              <a:buClrTx/>
              <a:buSzTx/>
              <a:buFontTx/>
              <a:buNone/>
              <a:tabLst/>
              <a:defRPr/>
            </a:pPr>
            <a:endParaRPr kumimoji="0" lang="en-US" sz="134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BLR Logo">
            <a:extLst>
              <a:ext uri="{FF2B5EF4-FFF2-40B4-BE49-F238E27FC236}">
                <a16:creationId xmlns:a16="http://schemas.microsoft.com/office/drawing/2014/main" id="{683B8132-D7A8-4F2D-AD11-F7F53D155E2F}"/>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6335281" y="2684379"/>
            <a:ext cx="2140965" cy="374276"/>
          </a:xfrm>
          <a:prstGeom prst="rect">
            <a:avLst/>
          </a:prstGeom>
        </p:spPr>
      </p:pic>
    </p:spTree>
    <p:custDataLst>
      <p:tags r:id="rId1"/>
    </p:custDataLst>
    <p:extLst>
      <p:ext uri="{BB962C8B-B14F-4D97-AF65-F5344CB8AC3E}">
        <p14:creationId xmlns:p14="http://schemas.microsoft.com/office/powerpoint/2010/main" val="354768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EAB32-D471-4DC5-8EE0-0D087E311D7C}"/>
              </a:ext>
            </a:extLst>
          </p:cNvPr>
          <p:cNvSpPr>
            <a:spLocks noGrp="1"/>
          </p:cNvSpPr>
          <p:nvPr>
            <p:ph type="title"/>
          </p:nvPr>
        </p:nvSpPr>
        <p:spPr/>
        <p:txBody>
          <a:bodyPr/>
          <a:lstStyle/>
          <a:p>
            <a:r>
              <a:rPr lang="en-US" dirty="0">
                <a:solidFill>
                  <a:srgbClr val="000000"/>
                </a:solidFill>
                <a:latin typeface="+mn-lt"/>
              </a:rPr>
              <a:t>Are There Any Outward Signs?</a:t>
            </a:r>
            <a:endParaRPr lang="en-US" dirty="0">
              <a:latin typeface="+mn-lt"/>
            </a:endParaRPr>
          </a:p>
        </p:txBody>
      </p:sp>
      <p:sp>
        <p:nvSpPr>
          <p:cNvPr id="12" name="Text Placeholder 3">
            <a:extLst>
              <a:ext uri="{FF2B5EF4-FFF2-40B4-BE49-F238E27FC236}">
                <a16:creationId xmlns:a16="http://schemas.microsoft.com/office/drawing/2014/main" id="{F72C4C79-3706-4184-9928-55474D6ECDC1}"/>
              </a:ext>
            </a:extLst>
          </p:cNvPr>
          <p:cNvSpPr txBox="1">
            <a:spLocks/>
          </p:cNvSpPr>
          <p:nvPr/>
        </p:nvSpPr>
        <p:spPr>
          <a:xfrm>
            <a:off x="57752" y="981777"/>
            <a:ext cx="3114073" cy="5436635"/>
          </a:xfrm>
          <a:prstGeom prst="rect">
            <a:avLst/>
          </a:prstGeom>
        </p:spPr>
        <p:txBody>
          <a:bodyPr/>
          <a:lstStyle>
            <a:lvl1pPr marL="109627" indent="0" algn="l" defTabSz="913554" rtl="0" eaLnBrk="1" latinLnBrk="0" hangingPunct="1">
              <a:lnSpc>
                <a:spcPts val="1798"/>
              </a:lnSpc>
              <a:spcBef>
                <a:spcPts val="999"/>
              </a:spcBef>
              <a:spcAft>
                <a:spcPts val="599"/>
              </a:spcAft>
              <a:buFontTx/>
              <a:buNone/>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gn="l" defTabSz="913554" rtl="0" eaLnBrk="1" latinLnBrk="0" hangingPunct="1">
              <a:lnSpc>
                <a:spcPts val="1798"/>
              </a:lnSpc>
              <a:spcBef>
                <a:spcPts val="500"/>
              </a:spcBef>
              <a:spcAft>
                <a:spcPts val="599"/>
              </a:spcAft>
              <a:buFont typeface="Open Sans" panose="020B0606030504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2274"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a:lstStyle>
          <a:p>
            <a:pPr marL="452527" indent="-342900">
              <a:lnSpc>
                <a:spcPct val="100000"/>
              </a:lnSpc>
              <a:buFont typeface="Arial" panose="020B0604020202020204" pitchFamily="34" charset="0"/>
              <a:buChar char="•"/>
            </a:pPr>
            <a:r>
              <a:rPr lang="en-US" sz="2000" dirty="0">
                <a:latin typeface="Calibri" panose="020F0502020204030204" pitchFamily="34" charset="0"/>
              </a:rPr>
              <a:t>Swollen or inflamed joints</a:t>
            </a:r>
          </a:p>
          <a:p>
            <a:pPr marL="452527" indent="-342900">
              <a:lnSpc>
                <a:spcPct val="100000"/>
              </a:lnSpc>
              <a:buFont typeface="Arial" panose="020B0604020202020204" pitchFamily="34" charset="0"/>
              <a:buChar char="•"/>
            </a:pPr>
            <a:r>
              <a:rPr lang="en-US" sz="2000" dirty="0">
                <a:latin typeface="Calibri" panose="020F0502020204030204" pitchFamily="34" charset="0"/>
              </a:rPr>
              <a:t>Vigorous shaking of hands and wrists</a:t>
            </a:r>
          </a:p>
          <a:p>
            <a:pPr marL="452527" indent="-342900">
              <a:lnSpc>
                <a:spcPct val="100000"/>
              </a:lnSpc>
              <a:buFont typeface="Arial" panose="020B0604020202020204" pitchFamily="34" charset="0"/>
              <a:buChar char="•"/>
            </a:pPr>
            <a:r>
              <a:rPr lang="en-US" sz="2000" dirty="0">
                <a:latin typeface="Calibri" panose="020F0502020204030204" pitchFamily="34" charset="0"/>
              </a:rPr>
              <a:t>Massaging of hands, wrists, or arms</a:t>
            </a:r>
          </a:p>
          <a:p>
            <a:pPr marL="452527" indent="-342900">
              <a:lnSpc>
                <a:spcPct val="100000"/>
              </a:lnSpc>
              <a:buFont typeface="Arial" panose="020B0604020202020204" pitchFamily="34" charset="0"/>
              <a:buChar char="•"/>
            </a:pPr>
            <a:r>
              <a:rPr lang="en-US" sz="2000" dirty="0">
                <a:latin typeface="Calibri" panose="020F0502020204030204" pitchFamily="34" charset="0"/>
              </a:rPr>
              <a:t>Cradling of arms </a:t>
            </a:r>
          </a:p>
        </p:txBody>
      </p:sp>
      <p:pic>
        <p:nvPicPr>
          <p:cNvPr id="5" name="Picture 4" descr="A picture containing person, indoor&#10;&#10;Description automatically generated">
            <a:extLst>
              <a:ext uri="{FF2B5EF4-FFF2-40B4-BE49-F238E27FC236}">
                <a16:creationId xmlns:a16="http://schemas.microsoft.com/office/drawing/2014/main" id="{EDEF7358-69F7-42B4-B44E-07D267768D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7028" y="981777"/>
            <a:ext cx="2885954" cy="2743531"/>
          </a:xfrm>
          <a:prstGeom prst="rect">
            <a:avLst/>
          </a:prstGeom>
        </p:spPr>
      </p:pic>
      <p:pic>
        <p:nvPicPr>
          <p:cNvPr id="7" name="Picture 6" descr="A person holding their hands together&#10;&#10;Description automatically generated with medium confidence">
            <a:extLst>
              <a:ext uri="{FF2B5EF4-FFF2-40B4-BE49-F238E27FC236}">
                <a16:creationId xmlns:a16="http://schemas.microsoft.com/office/drawing/2014/main" id="{79ED6300-5FF8-4C6D-8C9C-519D1251EF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74537" y="981778"/>
            <a:ext cx="2885954" cy="2760156"/>
          </a:xfrm>
          <a:prstGeom prst="rect">
            <a:avLst/>
          </a:prstGeom>
        </p:spPr>
      </p:pic>
      <p:pic>
        <p:nvPicPr>
          <p:cNvPr id="9" name="Picture 8" descr="A picture containing person, indoor&#10;&#10;Description automatically generated">
            <a:extLst>
              <a:ext uri="{FF2B5EF4-FFF2-40B4-BE49-F238E27FC236}">
                <a16:creationId xmlns:a16="http://schemas.microsoft.com/office/drawing/2014/main" id="{C88B4CF5-D96E-45D4-BB29-6B1D7D45E8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27029" y="3843284"/>
            <a:ext cx="2885954" cy="2751376"/>
          </a:xfrm>
          <a:prstGeom prst="rect">
            <a:avLst/>
          </a:prstGeom>
        </p:spPr>
      </p:pic>
      <p:pic>
        <p:nvPicPr>
          <p:cNvPr id="11" name="Picture 10" descr="A close-up of a hand&#10;&#10;Description automatically generated with low confidence">
            <a:extLst>
              <a:ext uri="{FF2B5EF4-FFF2-40B4-BE49-F238E27FC236}">
                <a16:creationId xmlns:a16="http://schemas.microsoft.com/office/drawing/2014/main" id="{B5B2E57E-355A-4B2C-BC2B-36EA40BD1BC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50817" y="3843284"/>
            <a:ext cx="2909674" cy="2751376"/>
          </a:xfrm>
          <a:prstGeom prst="rect">
            <a:avLst/>
          </a:prstGeom>
        </p:spPr>
      </p:pic>
    </p:spTree>
    <p:custDataLst>
      <p:tags r:id="rId1"/>
    </p:custDataLst>
    <p:extLst>
      <p:ext uri="{BB962C8B-B14F-4D97-AF65-F5344CB8AC3E}">
        <p14:creationId xmlns:p14="http://schemas.microsoft.com/office/powerpoint/2010/main" val="459316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3A53E4-918C-402C-B435-D9E654AB5070}"/>
              </a:ext>
            </a:extLst>
          </p:cNvPr>
          <p:cNvSpPr>
            <a:spLocks noGrp="1"/>
          </p:cNvSpPr>
          <p:nvPr>
            <p:ph type="body" sz="quarter" idx="10"/>
          </p:nvPr>
        </p:nvSpPr>
        <p:spPr/>
        <p:txBody>
          <a:bodyPr/>
          <a:lstStyle/>
          <a:p>
            <a:r>
              <a:rPr lang="en-US" sz="2400" dirty="0">
                <a:solidFill>
                  <a:srgbClr val="FFFFFF"/>
                </a:solidFill>
                <a:latin typeface="+mn-lt"/>
              </a:rPr>
              <a:t>Carpal Tunnel Syndrome</a:t>
            </a:r>
            <a:endParaRPr lang="en-US" sz="2400" dirty="0">
              <a:solidFill>
                <a:prstClr val="black"/>
              </a:solidFill>
              <a:latin typeface="+mn-lt"/>
            </a:endParaRPr>
          </a:p>
        </p:txBody>
      </p:sp>
      <p:sp>
        <p:nvSpPr>
          <p:cNvPr id="3" name="Text Placeholder 2">
            <a:extLst>
              <a:ext uri="{FF2B5EF4-FFF2-40B4-BE49-F238E27FC236}">
                <a16:creationId xmlns:a16="http://schemas.microsoft.com/office/drawing/2014/main" id="{514454F7-1D4B-4299-9EBC-F610CEACDE13}"/>
              </a:ext>
            </a:extLst>
          </p:cNvPr>
          <p:cNvSpPr>
            <a:spLocks noGrp="1"/>
          </p:cNvSpPr>
          <p:nvPr>
            <p:ph type="body" sz="quarter" idx="11"/>
          </p:nvPr>
        </p:nvSpPr>
        <p:spPr/>
        <p:txBody>
          <a:bodyPr/>
          <a:lstStyle/>
          <a:p>
            <a:r>
              <a:rPr lang="en-US" sz="2400" dirty="0">
                <a:solidFill>
                  <a:srgbClr val="FFFFFF"/>
                </a:solidFill>
                <a:latin typeface="+mn-lt"/>
              </a:rPr>
              <a:t>Tendinitis</a:t>
            </a:r>
            <a:endParaRPr lang="en-US" sz="2400" dirty="0">
              <a:solidFill>
                <a:prstClr val="black"/>
              </a:solidFill>
              <a:latin typeface="+mn-lt"/>
            </a:endParaRPr>
          </a:p>
        </p:txBody>
      </p:sp>
      <p:sp>
        <p:nvSpPr>
          <p:cNvPr id="4" name="Text Placeholder 3">
            <a:extLst>
              <a:ext uri="{FF2B5EF4-FFF2-40B4-BE49-F238E27FC236}">
                <a16:creationId xmlns:a16="http://schemas.microsoft.com/office/drawing/2014/main" id="{A63C5B25-9D83-49A9-8ABE-85882DA3B3B4}"/>
              </a:ext>
            </a:extLst>
          </p:cNvPr>
          <p:cNvSpPr>
            <a:spLocks noGrp="1"/>
          </p:cNvSpPr>
          <p:nvPr>
            <p:ph type="body" sz="quarter" idx="12"/>
          </p:nvPr>
        </p:nvSpPr>
        <p:spPr/>
        <p:txBody>
          <a:bodyPr/>
          <a:lstStyle/>
          <a:p>
            <a:r>
              <a:rPr lang="en-US" sz="2400" dirty="0">
                <a:solidFill>
                  <a:srgbClr val="FFFFFF"/>
                </a:solidFill>
                <a:latin typeface="+mn-lt"/>
              </a:rPr>
              <a:t>Tenosynovitis</a:t>
            </a:r>
            <a:endParaRPr lang="en-US" sz="2400" dirty="0">
              <a:solidFill>
                <a:prstClr val="black"/>
              </a:solidFill>
              <a:latin typeface="+mn-lt"/>
            </a:endParaRPr>
          </a:p>
        </p:txBody>
      </p:sp>
      <p:sp>
        <p:nvSpPr>
          <p:cNvPr id="5" name="Text Placeholder 4">
            <a:extLst>
              <a:ext uri="{FF2B5EF4-FFF2-40B4-BE49-F238E27FC236}">
                <a16:creationId xmlns:a16="http://schemas.microsoft.com/office/drawing/2014/main" id="{63D7E1F2-4282-494F-AE84-FB6F83058E6D}"/>
              </a:ext>
            </a:extLst>
          </p:cNvPr>
          <p:cNvSpPr>
            <a:spLocks noGrp="1"/>
          </p:cNvSpPr>
          <p:nvPr>
            <p:ph type="body" sz="quarter" idx="13"/>
          </p:nvPr>
        </p:nvSpPr>
        <p:spPr/>
        <p:txBody>
          <a:bodyPr/>
          <a:lstStyle/>
          <a:p>
            <a:r>
              <a:rPr lang="en-US" sz="2400" dirty="0">
                <a:solidFill>
                  <a:srgbClr val="FFFFFF"/>
                </a:solidFill>
                <a:latin typeface="+mn-lt"/>
              </a:rPr>
              <a:t>Thoracic Outlet Syndrome</a:t>
            </a:r>
            <a:endParaRPr lang="en-US" sz="2400" dirty="0">
              <a:solidFill>
                <a:prstClr val="black"/>
              </a:solidFill>
              <a:latin typeface="+mn-lt"/>
            </a:endParaRPr>
          </a:p>
        </p:txBody>
      </p:sp>
      <p:sp>
        <p:nvSpPr>
          <p:cNvPr id="6" name="Text Placeholder 5">
            <a:extLst>
              <a:ext uri="{FF2B5EF4-FFF2-40B4-BE49-F238E27FC236}">
                <a16:creationId xmlns:a16="http://schemas.microsoft.com/office/drawing/2014/main" id="{7EECA23C-7F4A-41A9-9383-8F9E7FB2FA9A}"/>
              </a:ext>
            </a:extLst>
          </p:cNvPr>
          <p:cNvSpPr>
            <a:spLocks noGrp="1"/>
          </p:cNvSpPr>
          <p:nvPr>
            <p:ph type="body" sz="quarter" idx="14"/>
          </p:nvPr>
        </p:nvSpPr>
        <p:spPr/>
        <p:txBody>
          <a:bodyPr/>
          <a:lstStyle/>
          <a:p>
            <a:r>
              <a:rPr lang="en-US" sz="2400" dirty="0">
                <a:solidFill>
                  <a:srgbClr val="FFFFFF"/>
                </a:solidFill>
                <a:latin typeface="+mn-lt"/>
              </a:rPr>
              <a:t>De </a:t>
            </a:r>
            <a:r>
              <a:rPr lang="en-US" sz="2400" dirty="0" err="1">
                <a:solidFill>
                  <a:srgbClr val="FFFFFF"/>
                </a:solidFill>
                <a:latin typeface="+mn-lt"/>
              </a:rPr>
              <a:t>Quervain’s</a:t>
            </a:r>
            <a:r>
              <a:rPr lang="en-US" sz="2400" dirty="0">
                <a:solidFill>
                  <a:srgbClr val="FFFFFF"/>
                </a:solidFill>
                <a:latin typeface="+mn-lt"/>
              </a:rPr>
              <a:t> Disease</a:t>
            </a:r>
            <a:endParaRPr lang="en-US" sz="2400" dirty="0">
              <a:solidFill>
                <a:prstClr val="black"/>
              </a:solidFill>
              <a:latin typeface="+mn-lt"/>
            </a:endParaRPr>
          </a:p>
        </p:txBody>
      </p:sp>
      <p:sp>
        <p:nvSpPr>
          <p:cNvPr id="7" name="Text Placeholder 6">
            <a:extLst>
              <a:ext uri="{FF2B5EF4-FFF2-40B4-BE49-F238E27FC236}">
                <a16:creationId xmlns:a16="http://schemas.microsoft.com/office/drawing/2014/main" id="{62B64016-B29A-4EEC-980A-C0E1E78A29BD}"/>
              </a:ext>
            </a:extLst>
          </p:cNvPr>
          <p:cNvSpPr>
            <a:spLocks noGrp="1"/>
          </p:cNvSpPr>
          <p:nvPr>
            <p:ph type="body" sz="quarter" idx="15"/>
          </p:nvPr>
        </p:nvSpPr>
        <p:spPr/>
        <p:txBody>
          <a:bodyPr/>
          <a:lstStyle/>
          <a:p>
            <a:r>
              <a:rPr lang="en-US" sz="2400" dirty="0">
                <a:solidFill>
                  <a:srgbClr val="FFFFFF"/>
                </a:solidFill>
                <a:latin typeface="+mn-lt"/>
              </a:rPr>
              <a:t>Trigger Finger</a:t>
            </a:r>
            <a:endParaRPr lang="en-US" sz="2400" dirty="0">
              <a:solidFill>
                <a:prstClr val="black"/>
              </a:solidFill>
              <a:latin typeface="+mn-lt"/>
            </a:endParaRPr>
          </a:p>
        </p:txBody>
      </p:sp>
      <p:sp>
        <p:nvSpPr>
          <p:cNvPr id="8" name="Title 7">
            <a:extLst>
              <a:ext uri="{FF2B5EF4-FFF2-40B4-BE49-F238E27FC236}">
                <a16:creationId xmlns:a16="http://schemas.microsoft.com/office/drawing/2014/main" id="{28B03F47-D6F6-4B85-958A-1CB3FA5C6CB7}"/>
              </a:ext>
            </a:extLst>
          </p:cNvPr>
          <p:cNvSpPr>
            <a:spLocks noGrp="1"/>
          </p:cNvSpPr>
          <p:nvPr>
            <p:ph type="title"/>
          </p:nvPr>
        </p:nvSpPr>
        <p:spPr/>
        <p:txBody>
          <a:bodyPr/>
          <a:lstStyle/>
          <a:p>
            <a:r>
              <a:rPr lang="en-US" dirty="0"/>
              <a:t>What Are Some of the Most Common MSDs?</a:t>
            </a:r>
          </a:p>
        </p:txBody>
      </p:sp>
    </p:spTree>
    <p:custDataLst>
      <p:tags r:id="rId1"/>
    </p:custDataLst>
    <p:extLst>
      <p:ext uri="{BB962C8B-B14F-4D97-AF65-F5344CB8AC3E}">
        <p14:creationId xmlns:p14="http://schemas.microsoft.com/office/powerpoint/2010/main" val="3117244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a:extLst>
              <a:ext uri="{FF2B5EF4-FFF2-40B4-BE49-F238E27FC236}">
                <a16:creationId xmlns:a16="http://schemas.microsoft.com/office/drawing/2014/main" id="{AA13C422-BE02-4A61-AF36-0DE7D6DF6E81}"/>
              </a:ext>
            </a:extLst>
          </p:cNvPr>
          <p:cNvSpPr/>
          <p:nvPr/>
        </p:nvSpPr>
        <p:spPr>
          <a:xfrm>
            <a:off x="3981450" y="758952"/>
            <a:ext cx="5162550" cy="6099048"/>
          </a:xfrm>
          <a:prstGeom prst="rect">
            <a:avLst/>
          </a:prstGeom>
          <a:solidFill>
            <a:srgbClr val="00AEE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2" name="Title 1">
            <a:extLst>
              <a:ext uri="{FF2B5EF4-FFF2-40B4-BE49-F238E27FC236}">
                <a16:creationId xmlns:a16="http://schemas.microsoft.com/office/drawing/2014/main" id="{EC0EAB32-D471-4DC5-8EE0-0D087E311D7C}"/>
              </a:ext>
            </a:extLst>
          </p:cNvPr>
          <p:cNvSpPr>
            <a:spLocks noGrp="1"/>
          </p:cNvSpPr>
          <p:nvPr>
            <p:ph type="title"/>
          </p:nvPr>
        </p:nvSpPr>
        <p:spPr/>
        <p:txBody>
          <a:bodyPr/>
          <a:lstStyle/>
          <a:p>
            <a:r>
              <a:rPr lang="en-US" dirty="0">
                <a:solidFill>
                  <a:srgbClr val="000000"/>
                </a:solidFill>
                <a:latin typeface="+mn-lt"/>
              </a:rPr>
              <a:t>Computer Workstation: Head and Shoulders</a:t>
            </a:r>
            <a:endParaRPr lang="en-US" dirty="0">
              <a:latin typeface="+mn-lt"/>
            </a:endParaRPr>
          </a:p>
        </p:txBody>
      </p:sp>
      <p:sp>
        <p:nvSpPr>
          <p:cNvPr id="12" name="Text Placeholder 3">
            <a:extLst>
              <a:ext uri="{FF2B5EF4-FFF2-40B4-BE49-F238E27FC236}">
                <a16:creationId xmlns:a16="http://schemas.microsoft.com/office/drawing/2014/main" id="{F72C4C79-3706-4184-9928-55474D6ECDC1}"/>
              </a:ext>
            </a:extLst>
          </p:cNvPr>
          <p:cNvSpPr txBox="1">
            <a:spLocks/>
          </p:cNvSpPr>
          <p:nvPr/>
        </p:nvSpPr>
        <p:spPr>
          <a:xfrm>
            <a:off x="57752" y="981777"/>
            <a:ext cx="3609473" cy="5436635"/>
          </a:xfrm>
          <a:prstGeom prst="rect">
            <a:avLst/>
          </a:prstGeom>
          <a:ln>
            <a:noFill/>
          </a:ln>
        </p:spPr>
        <p:txBody>
          <a:bodyPr/>
          <a:lstStyle>
            <a:lvl1pPr marL="274320" indent="-158349" defTabSz="913554">
              <a:lnSpc>
                <a:spcPts val="2500"/>
              </a:lnSpc>
              <a:spcBef>
                <a:spcPts val="1200"/>
              </a:spcBef>
              <a:spcAft>
                <a:spcPts val="0"/>
              </a:spcAft>
              <a:buFont typeface="Arial" panose="020B0604020202020204" pitchFamily="34" charset="0"/>
              <a:buChar char="•"/>
              <a:defRPr sz="2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457200" indent="-158349" defTabSz="913554">
              <a:lnSpc>
                <a:spcPts val="2300"/>
              </a:lnSpc>
              <a:spcBef>
                <a:spcPts val="200"/>
              </a:spcBef>
              <a:spcAft>
                <a:spcPts val="200"/>
              </a:spcAft>
              <a:buFont typeface="Open Sans" panose="020B0606030504020204" pitchFamily="34" charset="0"/>
              <a:buChar char="—"/>
              <a:defRPr sz="2000">
                <a:solidFill>
                  <a:schemeClr val="bg1"/>
                </a:solidFill>
                <a:latin typeface="Calibri" panose="020F0502020204030204" pitchFamily="34" charset="0"/>
                <a:ea typeface="Open Sans" panose="020B0606030504020204" pitchFamily="34" charset="0"/>
                <a:cs typeface="Calibri" panose="020F0502020204030204" pitchFamily="34" charset="0"/>
              </a:defRPr>
            </a:lvl2pPr>
            <a:lvl3pPr marL="228389" indent="-118762" defTabSz="913554">
              <a:lnSpc>
                <a:spcPts val="1798"/>
              </a:lnSpc>
              <a:spcBef>
                <a:spcPts val="500"/>
              </a:spcBef>
              <a:spcAft>
                <a:spcPts val="599"/>
              </a:spcAft>
              <a:buFont typeface="Open Sans" panose="020B0606030504020204" pitchFamily="34" charset="0"/>
              <a:buChar char="―"/>
              <a:defRPr sz="1399">
                <a:latin typeface="Open Sans" panose="020B0606030504020204" pitchFamily="34" charset="0"/>
                <a:ea typeface="Open Sans" panose="020B0606030504020204" pitchFamily="34" charset="0"/>
                <a:cs typeface="Open Sans" panose="020B0606030504020204" pitchFamily="34" charset="0"/>
              </a:defRPr>
            </a:lvl3pPr>
            <a:lvl4pPr marL="228389" indent="-118762" defTabSz="913554">
              <a:lnSpc>
                <a:spcPts val="1798"/>
              </a:lnSpc>
              <a:spcBef>
                <a:spcPts val="500"/>
              </a:spcBef>
              <a:spcAft>
                <a:spcPts val="599"/>
              </a:spcAft>
              <a:buFont typeface="Arial" panose="020B0604020202020204" pitchFamily="34" charset="0"/>
              <a:buChar char="•"/>
              <a:defRPr sz="1399">
                <a:latin typeface="Open Sans" panose="020B0606030504020204" pitchFamily="34" charset="0"/>
                <a:ea typeface="Open Sans" panose="020B0606030504020204" pitchFamily="34" charset="0"/>
                <a:cs typeface="Open Sans" panose="020B0606030504020204" pitchFamily="34" charset="0"/>
              </a:defRPr>
            </a:lvl4pPr>
            <a:lvl5pPr marL="228389" indent="-118762" defTabSz="913554">
              <a:lnSpc>
                <a:spcPts val="1798"/>
              </a:lnSpc>
              <a:spcBef>
                <a:spcPts val="500"/>
              </a:spcBef>
              <a:spcAft>
                <a:spcPts val="599"/>
              </a:spcAft>
              <a:buFont typeface="Arial" panose="020B0604020202020204" pitchFamily="34" charset="0"/>
              <a:buChar char="•"/>
              <a:defRPr sz="1399">
                <a:latin typeface="Open Sans" panose="020B0606030504020204" pitchFamily="34" charset="0"/>
                <a:ea typeface="Open Sans" panose="020B0606030504020204" pitchFamily="34" charset="0"/>
                <a:cs typeface="Open Sans" panose="020B0606030504020204" pitchFamily="34" charset="0"/>
              </a:defRPr>
            </a:lvl5pPr>
            <a:lvl6pPr marL="2512274" indent="-228389" defTabSz="913554">
              <a:lnSpc>
                <a:spcPct val="90000"/>
              </a:lnSpc>
              <a:spcBef>
                <a:spcPts val="500"/>
              </a:spcBef>
              <a:buFont typeface="Arial" panose="020B0604020202020204" pitchFamily="34" charset="0"/>
              <a:buChar char="•"/>
              <a:defRPr sz="1798"/>
            </a:lvl6pPr>
            <a:lvl7pPr marL="2969051" indent="-228389" defTabSz="913554">
              <a:lnSpc>
                <a:spcPct val="90000"/>
              </a:lnSpc>
              <a:spcBef>
                <a:spcPts val="500"/>
              </a:spcBef>
              <a:buFont typeface="Arial" panose="020B0604020202020204" pitchFamily="34" charset="0"/>
              <a:buChar char="•"/>
              <a:defRPr sz="1798"/>
            </a:lvl7pPr>
            <a:lvl8pPr marL="3425828" indent="-228389" defTabSz="913554">
              <a:lnSpc>
                <a:spcPct val="90000"/>
              </a:lnSpc>
              <a:spcBef>
                <a:spcPts val="500"/>
              </a:spcBef>
              <a:buFont typeface="Arial" panose="020B0604020202020204" pitchFamily="34" charset="0"/>
              <a:buChar char="•"/>
              <a:defRPr sz="1798"/>
            </a:lvl8pPr>
            <a:lvl9pPr marL="3882605" indent="-228389" defTabSz="913554">
              <a:lnSpc>
                <a:spcPct val="90000"/>
              </a:lnSpc>
              <a:spcBef>
                <a:spcPts val="500"/>
              </a:spcBef>
              <a:buFont typeface="Arial" panose="020B0604020202020204" pitchFamily="34" charset="0"/>
              <a:buChar char="•"/>
              <a:defRPr sz="1798"/>
            </a:lvl9pPr>
          </a:lstStyle>
          <a:p>
            <a:r>
              <a:rPr lang="en-US" dirty="0">
                <a:solidFill>
                  <a:schemeClr val="tx1"/>
                </a:solidFill>
              </a:rPr>
              <a:t>Head vertical and facing forward</a:t>
            </a:r>
          </a:p>
          <a:p>
            <a:r>
              <a:rPr lang="en-US" dirty="0">
                <a:solidFill>
                  <a:schemeClr val="tx1"/>
                </a:solidFill>
              </a:rPr>
              <a:t>Tilted head puts stress on neck and shoulders</a:t>
            </a:r>
          </a:p>
          <a:p>
            <a:r>
              <a:rPr lang="en-US" dirty="0">
                <a:solidFill>
                  <a:schemeClr val="tx1"/>
                </a:solidFill>
              </a:rPr>
              <a:t>Minimize head rotation</a:t>
            </a:r>
          </a:p>
          <a:p>
            <a:r>
              <a:rPr lang="en-US" dirty="0">
                <a:solidFill>
                  <a:schemeClr val="tx1"/>
                </a:solidFill>
              </a:rPr>
              <a:t>Shoulders relaxed</a:t>
            </a:r>
          </a:p>
          <a:p>
            <a:r>
              <a:rPr lang="en-US" dirty="0">
                <a:solidFill>
                  <a:schemeClr val="tx1"/>
                </a:solidFill>
              </a:rPr>
              <a:t>Arms tucked close to body</a:t>
            </a:r>
          </a:p>
          <a:p>
            <a:r>
              <a:rPr lang="en-US" dirty="0">
                <a:solidFill>
                  <a:schemeClr val="tx1"/>
                </a:solidFill>
              </a:rPr>
              <a:t>No extended reaching</a:t>
            </a:r>
          </a:p>
        </p:txBody>
      </p:sp>
      <p:pic>
        <p:nvPicPr>
          <p:cNvPr id="4" name="Picture 3" descr="A person sitting at a desk using a computer&#10;&#10;Description automatically generated with medium confidence">
            <a:extLst>
              <a:ext uri="{FF2B5EF4-FFF2-40B4-BE49-F238E27FC236}">
                <a16:creationId xmlns:a16="http://schemas.microsoft.com/office/drawing/2014/main" id="{DB3D28CA-D479-4800-AC92-CC13E3B948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00" y="1004717"/>
            <a:ext cx="4686299" cy="3588607"/>
          </a:xfrm>
          <a:prstGeom prst="rect">
            <a:avLst/>
          </a:prstGeom>
        </p:spPr>
      </p:pic>
    </p:spTree>
    <p:custDataLst>
      <p:tags r:id="rId1"/>
    </p:custDataLst>
    <p:extLst>
      <p:ext uri="{BB962C8B-B14F-4D97-AF65-F5344CB8AC3E}">
        <p14:creationId xmlns:p14="http://schemas.microsoft.com/office/powerpoint/2010/main" val="2181776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working on the computer&#10;&#10;Description automatically generated with low confidence">
            <a:extLst>
              <a:ext uri="{FF2B5EF4-FFF2-40B4-BE49-F238E27FC236}">
                <a16:creationId xmlns:a16="http://schemas.microsoft.com/office/drawing/2014/main" id="{395F3589-5B1A-4861-942A-317137B2D37C}"/>
              </a:ext>
            </a:extLst>
          </p:cNvPr>
          <p:cNvPicPr>
            <a:picLocks noGrp="1" noChangeAspect="1"/>
          </p:cNvPicPr>
          <p:nvPr>
            <p:ph type="pic" sz="quarter" idx="19"/>
          </p:nvPr>
        </p:nvPicPr>
        <p:blipFill rotWithShape="1">
          <a:blip r:embed="rId4">
            <a:extLst>
              <a:ext uri="{28A0092B-C50C-407E-A947-70E740481C1C}">
                <a14:useLocalDpi xmlns:a14="http://schemas.microsoft.com/office/drawing/2010/main" val="0"/>
              </a:ext>
            </a:extLst>
          </a:blip>
          <a:srcRect l="1568" r="3656"/>
          <a:stretch/>
        </p:blipFill>
        <p:spPr>
          <a:xfrm>
            <a:off x="-19050" y="758952"/>
            <a:ext cx="9505950" cy="3799747"/>
          </a:xfrm>
        </p:spPr>
      </p:pic>
      <p:sp>
        <p:nvSpPr>
          <p:cNvPr id="3" name="Text Placeholder 2">
            <a:extLst>
              <a:ext uri="{FF2B5EF4-FFF2-40B4-BE49-F238E27FC236}">
                <a16:creationId xmlns:a16="http://schemas.microsoft.com/office/drawing/2014/main" id="{D515B55A-D8B3-4E5A-820D-336537C79EF6}"/>
              </a:ext>
            </a:extLst>
          </p:cNvPr>
          <p:cNvSpPr>
            <a:spLocks noGrp="1"/>
          </p:cNvSpPr>
          <p:nvPr>
            <p:ph type="body" sz="quarter" idx="21"/>
          </p:nvPr>
        </p:nvSpPr>
        <p:spPr>
          <a:xfrm>
            <a:off x="0" y="4558699"/>
            <a:ext cx="9144000" cy="2299301"/>
          </a:xfrm>
        </p:spPr>
        <p:txBody>
          <a:bodyPr/>
          <a:lstStyle/>
          <a:p>
            <a:r>
              <a:rPr lang="en-US" dirty="0"/>
              <a:t>Elbows relaxed and close to the body</a:t>
            </a:r>
          </a:p>
          <a:p>
            <a:r>
              <a:rPr lang="en-US" dirty="0"/>
              <a:t>Elbows not extended forward or backward</a:t>
            </a:r>
          </a:p>
          <a:p>
            <a:r>
              <a:rPr lang="en-US" dirty="0"/>
              <a:t>Wrists in a straight line with lower arms</a:t>
            </a:r>
          </a:p>
          <a:p>
            <a:r>
              <a:rPr lang="en-US" dirty="0"/>
              <a:t>Hands not flexed up or down or bent inward or outward</a:t>
            </a:r>
          </a:p>
        </p:txBody>
      </p:sp>
      <p:sp>
        <p:nvSpPr>
          <p:cNvPr id="4" name="Title 3">
            <a:extLst>
              <a:ext uri="{FF2B5EF4-FFF2-40B4-BE49-F238E27FC236}">
                <a16:creationId xmlns:a16="http://schemas.microsoft.com/office/drawing/2014/main" id="{3D6FD3C7-3065-4F2B-BC74-EF3595953EAC}"/>
              </a:ext>
            </a:extLst>
          </p:cNvPr>
          <p:cNvSpPr>
            <a:spLocks noGrp="1"/>
          </p:cNvSpPr>
          <p:nvPr>
            <p:ph type="title"/>
          </p:nvPr>
        </p:nvSpPr>
        <p:spPr/>
        <p:txBody>
          <a:bodyPr/>
          <a:lstStyle/>
          <a:p>
            <a:r>
              <a:rPr lang="en-US" dirty="0"/>
              <a:t>Computer Workstation: Elbows and Wrists</a:t>
            </a:r>
          </a:p>
        </p:txBody>
      </p:sp>
    </p:spTree>
    <p:custDataLst>
      <p:tags r:id="rId1"/>
    </p:custDataLst>
    <p:extLst>
      <p:ext uri="{BB962C8B-B14F-4D97-AF65-F5344CB8AC3E}">
        <p14:creationId xmlns:p14="http://schemas.microsoft.com/office/powerpoint/2010/main" val="3677383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Diagram&#10;&#10;Description automatically generated">
            <a:extLst>
              <a:ext uri="{FF2B5EF4-FFF2-40B4-BE49-F238E27FC236}">
                <a16:creationId xmlns:a16="http://schemas.microsoft.com/office/drawing/2014/main" id="{AF4D9555-738C-46E8-BF86-E89A39085C49}"/>
              </a:ext>
            </a:extLst>
          </p:cNvPr>
          <p:cNvPicPr>
            <a:picLocks noGrp="1" noChangeAspect="1"/>
          </p:cNvPicPr>
          <p:nvPr>
            <p:ph type="pic" idx="1"/>
          </p:nvPr>
        </p:nvPicPr>
        <p:blipFill rotWithShape="1">
          <a:blip r:embed="rId4">
            <a:extLst>
              <a:ext uri="{28A0092B-C50C-407E-A947-70E740481C1C}">
                <a14:useLocalDpi xmlns:a14="http://schemas.microsoft.com/office/drawing/2010/main" val="0"/>
              </a:ext>
            </a:extLst>
          </a:blip>
          <a:srcRect l="45928" r="556"/>
          <a:stretch/>
        </p:blipFill>
        <p:spPr>
          <a:xfrm>
            <a:off x="3886200" y="762000"/>
            <a:ext cx="5257800" cy="6134100"/>
          </a:xfrm>
        </p:spPr>
      </p:pic>
      <p:sp>
        <p:nvSpPr>
          <p:cNvPr id="3" name="Title 2">
            <a:extLst>
              <a:ext uri="{FF2B5EF4-FFF2-40B4-BE49-F238E27FC236}">
                <a16:creationId xmlns:a16="http://schemas.microsoft.com/office/drawing/2014/main" id="{4FE56D85-B090-4067-83EB-BAC9A2CE7C09}"/>
              </a:ext>
            </a:extLst>
          </p:cNvPr>
          <p:cNvSpPr>
            <a:spLocks noGrp="1"/>
          </p:cNvSpPr>
          <p:nvPr>
            <p:ph type="title"/>
          </p:nvPr>
        </p:nvSpPr>
        <p:spPr/>
        <p:txBody>
          <a:bodyPr/>
          <a:lstStyle/>
          <a:p>
            <a:r>
              <a:rPr lang="en-US" dirty="0"/>
              <a:t>Computer Workstation: Legs and Feet</a:t>
            </a:r>
          </a:p>
        </p:txBody>
      </p:sp>
      <p:sp>
        <p:nvSpPr>
          <p:cNvPr id="4" name="Text Placeholder 3">
            <a:extLst>
              <a:ext uri="{FF2B5EF4-FFF2-40B4-BE49-F238E27FC236}">
                <a16:creationId xmlns:a16="http://schemas.microsoft.com/office/drawing/2014/main" id="{113A2CB9-B275-4255-9874-792E0EDCF658}"/>
              </a:ext>
            </a:extLst>
          </p:cNvPr>
          <p:cNvSpPr>
            <a:spLocks noGrp="1"/>
          </p:cNvSpPr>
          <p:nvPr>
            <p:ph type="body" sz="quarter" idx="10"/>
          </p:nvPr>
        </p:nvSpPr>
        <p:spPr>
          <a:xfrm>
            <a:off x="231498" y="1289050"/>
            <a:ext cx="3407052" cy="5267412"/>
          </a:xfrm>
        </p:spPr>
        <p:txBody>
          <a:bodyPr/>
          <a:lstStyle/>
          <a:p>
            <a:r>
              <a:rPr lang="en-US" dirty="0"/>
              <a:t>Knees bent about 90 degrees</a:t>
            </a:r>
          </a:p>
          <a:p>
            <a:r>
              <a:rPr lang="en-US" dirty="0"/>
              <a:t>Thighs parallel to floor</a:t>
            </a:r>
          </a:p>
          <a:p>
            <a:r>
              <a:rPr lang="en-US" dirty="0"/>
              <a:t>Chair at a comfortable height</a:t>
            </a:r>
          </a:p>
          <a:p>
            <a:r>
              <a:rPr lang="en-US" dirty="0"/>
              <a:t>Obstructions removed</a:t>
            </a:r>
          </a:p>
          <a:p>
            <a:r>
              <a:rPr lang="en-US" dirty="0"/>
              <a:t>Feet flat on the floor or on a footrest</a:t>
            </a:r>
          </a:p>
        </p:txBody>
      </p:sp>
    </p:spTree>
    <p:custDataLst>
      <p:tags r:id="rId1"/>
    </p:custDataLst>
    <p:extLst>
      <p:ext uri="{BB962C8B-B14F-4D97-AF65-F5344CB8AC3E}">
        <p14:creationId xmlns:p14="http://schemas.microsoft.com/office/powerpoint/2010/main" val="4203837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6BB98B0-19E0-46AB-A022-13992A17DE0D}"/>
              </a:ext>
            </a:extLst>
          </p:cNvPr>
          <p:cNvSpPr>
            <a:spLocks noGrp="1"/>
          </p:cNvSpPr>
          <p:nvPr>
            <p:ph type="body" sz="quarter" idx="12"/>
          </p:nvPr>
        </p:nvSpPr>
        <p:spPr>
          <a:xfrm>
            <a:off x="-24284" y="3180505"/>
            <a:ext cx="4758207" cy="609036"/>
          </a:xfrm>
        </p:spPr>
        <p:txBody>
          <a:bodyPr/>
          <a:lstStyle/>
          <a:p>
            <a:r>
              <a:rPr lang="en-US" sz="2400" b="1" dirty="0">
                <a:solidFill>
                  <a:srgbClr val="FFFFFF"/>
                </a:solidFill>
                <a:latin typeface="+mn-lt"/>
              </a:rPr>
              <a:t>Proper length</a:t>
            </a:r>
            <a:endParaRPr lang="en-US" sz="2400" b="0" dirty="0">
              <a:solidFill>
                <a:prstClr val="black"/>
              </a:solidFill>
              <a:latin typeface="+mn-lt"/>
            </a:endParaRPr>
          </a:p>
        </p:txBody>
      </p:sp>
      <p:sp>
        <p:nvSpPr>
          <p:cNvPr id="4" name="Text Placeholder 3">
            <a:extLst>
              <a:ext uri="{FF2B5EF4-FFF2-40B4-BE49-F238E27FC236}">
                <a16:creationId xmlns:a16="http://schemas.microsoft.com/office/drawing/2014/main" id="{87831A61-2BD1-421D-9DC1-934366D16B5E}"/>
              </a:ext>
            </a:extLst>
          </p:cNvPr>
          <p:cNvSpPr>
            <a:spLocks noGrp="1"/>
          </p:cNvSpPr>
          <p:nvPr>
            <p:ph type="body" sz="quarter" idx="11"/>
          </p:nvPr>
        </p:nvSpPr>
        <p:spPr>
          <a:xfrm>
            <a:off x="-24283" y="2345838"/>
            <a:ext cx="4758207" cy="609036"/>
          </a:xfrm>
        </p:spPr>
        <p:txBody>
          <a:bodyPr/>
          <a:lstStyle/>
          <a:p>
            <a:r>
              <a:rPr lang="en-US" sz="2400" b="1" dirty="0">
                <a:solidFill>
                  <a:srgbClr val="FFFFFF"/>
                </a:solidFill>
              </a:rPr>
              <a:t>Slightly wider than hips/thighs</a:t>
            </a:r>
            <a:endParaRPr lang="en-US" sz="2400" b="0" dirty="0">
              <a:solidFill>
                <a:prstClr val="black"/>
              </a:solidFill>
              <a:latin typeface="Microsoft Sans Serif" panose="020B0604020202020204" pitchFamily="34" charset="0"/>
            </a:endParaRPr>
          </a:p>
        </p:txBody>
      </p:sp>
      <p:sp>
        <p:nvSpPr>
          <p:cNvPr id="5" name="Text Placeholder 4">
            <a:extLst>
              <a:ext uri="{FF2B5EF4-FFF2-40B4-BE49-F238E27FC236}">
                <a16:creationId xmlns:a16="http://schemas.microsoft.com/office/drawing/2014/main" id="{CA472C66-40DB-4B13-B8D7-2B6C583FBFBE}"/>
              </a:ext>
            </a:extLst>
          </p:cNvPr>
          <p:cNvSpPr>
            <a:spLocks noGrp="1"/>
          </p:cNvSpPr>
          <p:nvPr>
            <p:ph type="body" sz="quarter" idx="13"/>
          </p:nvPr>
        </p:nvSpPr>
        <p:spPr>
          <a:xfrm>
            <a:off x="-24283" y="1511171"/>
            <a:ext cx="4758205" cy="609036"/>
          </a:xfrm>
        </p:spPr>
        <p:txBody>
          <a:bodyPr/>
          <a:lstStyle/>
          <a:p>
            <a:r>
              <a:rPr lang="en-US" sz="2400" b="1" dirty="0">
                <a:solidFill>
                  <a:srgbClr val="FFFFFF"/>
                </a:solidFill>
              </a:rPr>
              <a:t>Comfortable</a:t>
            </a:r>
            <a:endParaRPr lang="en-US" sz="2400" b="0" dirty="0">
              <a:solidFill>
                <a:prstClr val="black"/>
              </a:solidFill>
              <a:latin typeface="Microsoft Sans Serif" panose="020B0604020202020204" pitchFamily="34" charset="0"/>
            </a:endParaRPr>
          </a:p>
        </p:txBody>
      </p:sp>
      <p:sp>
        <p:nvSpPr>
          <p:cNvPr id="6" name="Title 5">
            <a:extLst>
              <a:ext uri="{FF2B5EF4-FFF2-40B4-BE49-F238E27FC236}">
                <a16:creationId xmlns:a16="http://schemas.microsoft.com/office/drawing/2014/main" id="{80A55756-2CB5-452D-85ED-E1E54BE80840}"/>
              </a:ext>
            </a:extLst>
          </p:cNvPr>
          <p:cNvSpPr>
            <a:spLocks noGrp="1"/>
          </p:cNvSpPr>
          <p:nvPr>
            <p:ph type="title"/>
          </p:nvPr>
        </p:nvSpPr>
        <p:spPr/>
        <p:txBody>
          <a:bodyPr/>
          <a:lstStyle/>
          <a:p>
            <a:r>
              <a:rPr lang="en-US" dirty="0"/>
              <a:t>Chair Adjustments: Seat Surface</a:t>
            </a:r>
          </a:p>
        </p:txBody>
      </p:sp>
      <p:pic>
        <p:nvPicPr>
          <p:cNvPr id="10" name="Picture 9">
            <a:extLst>
              <a:ext uri="{FF2B5EF4-FFF2-40B4-BE49-F238E27FC236}">
                <a16:creationId xmlns:a16="http://schemas.microsoft.com/office/drawing/2014/main" id="{DFF97C7C-3071-4397-8948-8A712D60FB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3335" y="1028386"/>
            <a:ext cx="3410140" cy="5627923"/>
          </a:xfrm>
          <a:prstGeom prst="rect">
            <a:avLst/>
          </a:prstGeom>
        </p:spPr>
      </p:pic>
      <p:sp>
        <p:nvSpPr>
          <p:cNvPr id="11" name="Text Placeholder 2">
            <a:extLst>
              <a:ext uri="{FF2B5EF4-FFF2-40B4-BE49-F238E27FC236}">
                <a16:creationId xmlns:a16="http://schemas.microsoft.com/office/drawing/2014/main" id="{51DAD812-C740-464B-9ABA-6AB60C2C9BD0}"/>
              </a:ext>
            </a:extLst>
          </p:cNvPr>
          <p:cNvSpPr txBox="1">
            <a:spLocks/>
          </p:cNvSpPr>
          <p:nvPr/>
        </p:nvSpPr>
        <p:spPr>
          <a:xfrm>
            <a:off x="-1" y="4849839"/>
            <a:ext cx="4758207" cy="609036"/>
          </a:xfrm>
          <a:prstGeom prst="rect">
            <a:avLst/>
          </a:prstGeom>
          <a:solidFill>
            <a:srgbClr val="00AEEF"/>
          </a:solidFill>
        </p:spPr>
        <p:txBody>
          <a:bodyPr anchor="ctr"/>
          <a:lstStyle>
            <a:lvl1pPr marL="243614" indent="0" algn="l" defTabSz="913554" rtl="0" eaLnBrk="1" latinLnBrk="0" hangingPunct="1">
              <a:lnSpc>
                <a:spcPts val="2500"/>
              </a:lnSpc>
              <a:spcBef>
                <a:spcPts val="0"/>
              </a:spcBef>
              <a:spcAft>
                <a:spcPts val="0"/>
              </a:spcAft>
              <a:buFontTx/>
              <a:buNone/>
              <a:defRPr sz="2200" b="1"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gn="l" defTabSz="913554" rtl="0" eaLnBrk="1" latinLnBrk="0" hangingPunct="1">
              <a:lnSpc>
                <a:spcPts val="1798"/>
              </a:lnSpc>
              <a:spcBef>
                <a:spcPts val="500"/>
              </a:spcBef>
              <a:spcAft>
                <a:spcPts val="599"/>
              </a:spcAft>
              <a:buFont typeface="Open Sans" panose="020B0606030504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2274"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a:lstStyle>
          <a:p>
            <a:r>
              <a:rPr lang="en-US" sz="2400" dirty="0">
                <a:solidFill>
                  <a:srgbClr val="FFFFFF"/>
                </a:solidFill>
                <a:latin typeface="+mn-lt"/>
              </a:rPr>
              <a:t>Adjustable tilt</a:t>
            </a:r>
            <a:endParaRPr lang="en-US" sz="2400" b="0" dirty="0">
              <a:solidFill>
                <a:prstClr val="black"/>
              </a:solidFill>
              <a:latin typeface="+mn-lt"/>
            </a:endParaRPr>
          </a:p>
        </p:txBody>
      </p:sp>
      <p:sp>
        <p:nvSpPr>
          <p:cNvPr id="12" name="Text Placeholder 3">
            <a:extLst>
              <a:ext uri="{FF2B5EF4-FFF2-40B4-BE49-F238E27FC236}">
                <a16:creationId xmlns:a16="http://schemas.microsoft.com/office/drawing/2014/main" id="{9593D0C5-5304-471C-AC74-F61537141FC6}"/>
              </a:ext>
            </a:extLst>
          </p:cNvPr>
          <p:cNvSpPr txBox="1">
            <a:spLocks/>
          </p:cNvSpPr>
          <p:nvPr/>
        </p:nvSpPr>
        <p:spPr>
          <a:xfrm>
            <a:off x="0" y="4015172"/>
            <a:ext cx="4758207" cy="609036"/>
          </a:xfrm>
          <a:prstGeom prst="rect">
            <a:avLst/>
          </a:prstGeom>
          <a:solidFill>
            <a:srgbClr val="00AEEF"/>
          </a:solidFill>
        </p:spPr>
        <p:txBody>
          <a:bodyPr anchor="ctr"/>
          <a:lstStyle>
            <a:lvl1pPr marL="243614" indent="0" algn="l" defTabSz="913554" rtl="0" eaLnBrk="1" latinLnBrk="0" hangingPunct="1">
              <a:lnSpc>
                <a:spcPts val="2500"/>
              </a:lnSpc>
              <a:spcBef>
                <a:spcPts val="0"/>
              </a:spcBef>
              <a:spcAft>
                <a:spcPts val="0"/>
              </a:spcAft>
              <a:buFontTx/>
              <a:buNone/>
              <a:defRPr sz="2200" b="1"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gn="l" defTabSz="913554" rtl="0" eaLnBrk="1" latinLnBrk="0" hangingPunct="1">
              <a:lnSpc>
                <a:spcPts val="1798"/>
              </a:lnSpc>
              <a:spcBef>
                <a:spcPts val="500"/>
              </a:spcBef>
              <a:spcAft>
                <a:spcPts val="599"/>
              </a:spcAft>
              <a:buFont typeface="Open Sans" panose="020B0606030504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2274"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a:lstStyle>
          <a:p>
            <a:r>
              <a:rPr lang="en-US" sz="2400" dirty="0">
                <a:solidFill>
                  <a:srgbClr val="FFFFFF"/>
                </a:solidFill>
              </a:rPr>
              <a:t>Adjustable height</a:t>
            </a:r>
            <a:endParaRPr lang="en-US" sz="2400" b="0" dirty="0">
              <a:solidFill>
                <a:prstClr val="black"/>
              </a:solidFill>
              <a:latin typeface="Microsoft Sans Serif" panose="020B0604020202020204" pitchFamily="34" charset="0"/>
            </a:endParaRPr>
          </a:p>
        </p:txBody>
      </p:sp>
    </p:spTree>
    <p:custDataLst>
      <p:tags r:id="rId1"/>
    </p:custDataLst>
    <p:extLst>
      <p:ext uri="{BB962C8B-B14F-4D97-AF65-F5344CB8AC3E}">
        <p14:creationId xmlns:p14="http://schemas.microsoft.com/office/powerpoint/2010/main" val="1621574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9E997B-E925-47B0-9A00-B50B0A6C3B95}"/>
              </a:ext>
            </a:extLst>
          </p:cNvPr>
          <p:cNvSpPr>
            <a:spLocks noGrp="1"/>
          </p:cNvSpPr>
          <p:nvPr>
            <p:ph type="title"/>
          </p:nvPr>
        </p:nvSpPr>
        <p:spPr/>
        <p:txBody>
          <a:bodyPr/>
          <a:lstStyle/>
          <a:p>
            <a:r>
              <a:rPr lang="en-US" dirty="0"/>
              <a:t>Chair Adjustments: Back and Arms</a:t>
            </a:r>
          </a:p>
        </p:txBody>
      </p:sp>
      <p:sp>
        <p:nvSpPr>
          <p:cNvPr id="4" name="Text Placeholder 3">
            <a:extLst>
              <a:ext uri="{FF2B5EF4-FFF2-40B4-BE49-F238E27FC236}">
                <a16:creationId xmlns:a16="http://schemas.microsoft.com/office/drawing/2014/main" id="{72D83204-A5AD-4FB4-97E1-D3169E0B21A0}"/>
              </a:ext>
            </a:extLst>
          </p:cNvPr>
          <p:cNvSpPr>
            <a:spLocks noGrp="1"/>
          </p:cNvSpPr>
          <p:nvPr>
            <p:ph type="body" sz="quarter" idx="10"/>
          </p:nvPr>
        </p:nvSpPr>
        <p:spPr>
          <a:xfrm>
            <a:off x="231497" y="1289050"/>
            <a:ext cx="3979139" cy="5267412"/>
          </a:xfrm>
        </p:spPr>
        <p:txBody>
          <a:bodyPr/>
          <a:lstStyle/>
          <a:p>
            <a:r>
              <a:rPr lang="en-US" dirty="0"/>
              <a:t>Backrest with adjustable angle and lumbar support</a:t>
            </a:r>
          </a:p>
          <a:p>
            <a:r>
              <a:rPr lang="en-US" dirty="0"/>
              <a:t>Armrest broad and cushioned to support shoulders, elbows, and wrists</a:t>
            </a:r>
          </a:p>
          <a:p>
            <a:r>
              <a:rPr lang="en-US" dirty="0"/>
              <a:t>Armrests independently adjustable in height and side to side</a:t>
            </a:r>
          </a:p>
        </p:txBody>
      </p:sp>
      <p:pic>
        <p:nvPicPr>
          <p:cNvPr id="6" name="Picture 5" descr="Diagram&#10;&#10;Description automatically generated">
            <a:extLst>
              <a:ext uri="{FF2B5EF4-FFF2-40B4-BE49-F238E27FC236}">
                <a16:creationId xmlns:a16="http://schemas.microsoft.com/office/drawing/2014/main" id="{4B7F0178-3A83-42DE-BA2A-72AB7E28AB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3362" y="1428468"/>
            <a:ext cx="3979139" cy="4968037"/>
          </a:xfrm>
          <a:prstGeom prst="rect">
            <a:avLst/>
          </a:prstGeom>
        </p:spPr>
      </p:pic>
    </p:spTree>
    <p:custDataLst>
      <p:tags r:id="rId1"/>
    </p:custDataLst>
    <p:extLst>
      <p:ext uri="{BB962C8B-B14F-4D97-AF65-F5344CB8AC3E}">
        <p14:creationId xmlns:p14="http://schemas.microsoft.com/office/powerpoint/2010/main" val="3475724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text&#10;&#10;Description automatically generated">
            <a:extLst>
              <a:ext uri="{FF2B5EF4-FFF2-40B4-BE49-F238E27FC236}">
                <a16:creationId xmlns:a16="http://schemas.microsoft.com/office/drawing/2014/main" id="{7DEC64A7-584C-416A-A00D-C655D3574C1E}"/>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2350" r="2350"/>
          <a:stretch>
            <a:fillRect/>
          </a:stretch>
        </p:blipFill>
        <p:spPr/>
      </p:pic>
      <p:sp>
        <p:nvSpPr>
          <p:cNvPr id="3" name="Title 2">
            <a:extLst>
              <a:ext uri="{FF2B5EF4-FFF2-40B4-BE49-F238E27FC236}">
                <a16:creationId xmlns:a16="http://schemas.microsoft.com/office/drawing/2014/main" id="{B08A0CCC-77B6-4E61-A2D9-FB760525C696}"/>
              </a:ext>
            </a:extLst>
          </p:cNvPr>
          <p:cNvSpPr>
            <a:spLocks noGrp="1"/>
          </p:cNvSpPr>
          <p:nvPr>
            <p:ph type="title"/>
          </p:nvPr>
        </p:nvSpPr>
        <p:spPr/>
        <p:txBody>
          <a:bodyPr/>
          <a:lstStyle/>
          <a:p>
            <a:r>
              <a:rPr lang="en-US" dirty="0"/>
              <a:t>Computer Monitor</a:t>
            </a:r>
          </a:p>
        </p:txBody>
      </p:sp>
      <p:sp>
        <p:nvSpPr>
          <p:cNvPr id="4" name="Text Placeholder 3">
            <a:extLst>
              <a:ext uri="{FF2B5EF4-FFF2-40B4-BE49-F238E27FC236}">
                <a16:creationId xmlns:a16="http://schemas.microsoft.com/office/drawing/2014/main" id="{A5FF2F9A-484D-4ABE-AFE8-16B16AC39CB7}"/>
              </a:ext>
            </a:extLst>
          </p:cNvPr>
          <p:cNvSpPr>
            <a:spLocks noGrp="1"/>
          </p:cNvSpPr>
          <p:nvPr>
            <p:ph type="body" sz="quarter" idx="12"/>
          </p:nvPr>
        </p:nvSpPr>
        <p:spPr>
          <a:xfrm>
            <a:off x="1707538" y="1652056"/>
            <a:ext cx="3121637" cy="4766356"/>
          </a:xfrm>
        </p:spPr>
        <p:txBody>
          <a:bodyPr/>
          <a:lstStyle/>
          <a:p>
            <a:r>
              <a:rPr lang="en-US" dirty="0"/>
              <a:t>Directly in front of you</a:t>
            </a:r>
          </a:p>
          <a:p>
            <a:r>
              <a:rPr lang="en-US" dirty="0"/>
              <a:t>Arm’s length away</a:t>
            </a:r>
          </a:p>
          <a:p>
            <a:r>
              <a:rPr lang="en-US" dirty="0"/>
              <a:t>Proper height so head is level</a:t>
            </a:r>
          </a:p>
          <a:p>
            <a:r>
              <a:rPr lang="en-US" dirty="0"/>
              <a:t>Documents placed close to monitor</a:t>
            </a:r>
          </a:p>
        </p:txBody>
      </p:sp>
    </p:spTree>
    <p:custDataLst>
      <p:tags r:id="rId1"/>
    </p:custDataLst>
    <p:extLst>
      <p:ext uri="{BB962C8B-B14F-4D97-AF65-F5344CB8AC3E}">
        <p14:creationId xmlns:p14="http://schemas.microsoft.com/office/powerpoint/2010/main" val="1047985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514783-B3A8-4E96-86BC-C00881C701FA}"/>
              </a:ext>
            </a:extLst>
          </p:cNvPr>
          <p:cNvSpPr>
            <a:spLocks noGrp="1"/>
          </p:cNvSpPr>
          <p:nvPr>
            <p:ph type="title"/>
          </p:nvPr>
        </p:nvSpPr>
        <p:spPr/>
        <p:txBody>
          <a:bodyPr/>
          <a:lstStyle/>
          <a:p>
            <a:r>
              <a:rPr lang="en-US" dirty="0"/>
              <a:t>Neutral Keyboard Position</a:t>
            </a:r>
          </a:p>
        </p:txBody>
      </p:sp>
      <p:sp>
        <p:nvSpPr>
          <p:cNvPr id="4" name="Text Placeholder 3">
            <a:extLst>
              <a:ext uri="{FF2B5EF4-FFF2-40B4-BE49-F238E27FC236}">
                <a16:creationId xmlns:a16="http://schemas.microsoft.com/office/drawing/2014/main" id="{0F68EA86-1960-4275-A5C1-130BBBAD147D}"/>
              </a:ext>
            </a:extLst>
          </p:cNvPr>
          <p:cNvSpPr>
            <a:spLocks noGrp="1"/>
          </p:cNvSpPr>
          <p:nvPr>
            <p:ph type="body" sz="quarter" idx="10"/>
          </p:nvPr>
        </p:nvSpPr>
        <p:spPr>
          <a:xfrm>
            <a:off x="88623" y="1289050"/>
            <a:ext cx="4099564" cy="5267412"/>
          </a:xfrm>
        </p:spPr>
        <p:txBody>
          <a:bodyPr/>
          <a:lstStyle/>
          <a:p>
            <a:r>
              <a:rPr lang="en-US" dirty="0"/>
              <a:t>Elbows close to body and bent about 90 degrees</a:t>
            </a:r>
          </a:p>
          <a:p>
            <a:r>
              <a:rPr lang="en-US" dirty="0"/>
              <a:t>Wrists flat and in line with forearms</a:t>
            </a:r>
          </a:p>
          <a:p>
            <a:r>
              <a:rPr lang="en-US" dirty="0"/>
              <a:t>Hands not angled up/down or turned in/out</a:t>
            </a:r>
          </a:p>
          <a:p>
            <a:r>
              <a:rPr lang="en-US" dirty="0"/>
              <a:t>No wrist rest when typing</a:t>
            </a:r>
          </a:p>
        </p:txBody>
      </p:sp>
      <p:pic>
        <p:nvPicPr>
          <p:cNvPr id="6" name="Picture 5" descr="A picture containing diagram&#10;&#10;Description automatically generated">
            <a:extLst>
              <a:ext uri="{FF2B5EF4-FFF2-40B4-BE49-F238E27FC236}">
                <a16:creationId xmlns:a16="http://schemas.microsoft.com/office/drawing/2014/main" id="{4ED2D7AB-FD4E-4A07-848C-C26292807A4D}"/>
              </a:ext>
            </a:extLst>
          </p:cNvPr>
          <p:cNvPicPr>
            <a:picLocks noChangeAspect="1"/>
          </p:cNvPicPr>
          <p:nvPr/>
        </p:nvPicPr>
        <p:blipFill rotWithShape="1">
          <a:blip r:embed="rId4">
            <a:extLst>
              <a:ext uri="{28A0092B-C50C-407E-A947-70E740481C1C}">
                <a14:useLocalDpi xmlns:a14="http://schemas.microsoft.com/office/drawing/2010/main" val="0"/>
              </a:ext>
            </a:extLst>
          </a:blip>
          <a:srcRect l="49542"/>
          <a:stretch/>
        </p:blipFill>
        <p:spPr>
          <a:xfrm>
            <a:off x="4331062" y="766455"/>
            <a:ext cx="4820476" cy="6091545"/>
          </a:xfrm>
          <a:prstGeom prst="rect">
            <a:avLst/>
          </a:prstGeom>
        </p:spPr>
      </p:pic>
    </p:spTree>
    <p:custDataLst>
      <p:tags r:id="rId1"/>
    </p:custDataLst>
    <p:extLst>
      <p:ext uri="{BB962C8B-B14F-4D97-AF65-F5344CB8AC3E}">
        <p14:creationId xmlns:p14="http://schemas.microsoft.com/office/powerpoint/2010/main" val="3843130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1D593F-9997-44BB-9A37-402A9E9BC264}"/>
              </a:ext>
            </a:extLst>
          </p:cNvPr>
          <p:cNvSpPr>
            <a:spLocks noGrp="1"/>
          </p:cNvSpPr>
          <p:nvPr>
            <p:ph type="title"/>
          </p:nvPr>
        </p:nvSpPr>
        <p:spPr/>
        <p:txBody>
          <a:bodyPr/>
          <a:lstStyle/>
          <a:p>
            <a:r>
              <a:rPr lang="en-US" dirty="0"/>
              <a:t>Using a Mouse</a:t>
            </a:r>
          </a:p>
        </p:txBody>
      </p:sp>
      <p:sp>
        <p:nvSpPr>
          <p:cNvPr id="4" name="Text Placeholder 3">
            <a:extLst>
              <a:ext uri="{FF2B5EF4-FFF2-40B4-BE49-F238E27FC236}">
                <a16:creationId xmlns:a16="http://schemas.microsoft.com/office/drawing/2014/main" id="{98D6DFC1-AB01-490C-A09B-738974FE8AD3}"/>
              </a:ext>
            </a:extLst>
          </p:cNvPr>
          <p:cNvSpPr>
            <a:spLocks noGrp="1"/>
          </p:cNvSpPr>
          <p:nvPr>
            <p:ph type="body" sz="quarter" idx="10"/>
          </p:nvPr>
        </p:nvSpPr>
        <p:spPr>
          <a:xfrm>
            <a:off x="231498" y="1289050"/>
            <a:ext cx="3940452" cy="5267412"/>
          </a:xfrm>
        </p:spPr>
        <p:txBody>
          <a:bodyPr/>
          <a:lstStyle/>
          <a:p>
            <a:r>
              <a:rPr lang="en-US" dirty="0"/>
              <a:t>Control mouse movement from the elbow</a:t>
            </a:r>
          </a:p>
          <a:p>
            <a:r>
              <a:rPr lang="en-US" dirty="0"/>
              <a:t>Keep wrist straight in neutral position</a:t>
            </a:r>
          </a:p>
          <a:p>
            <a:r>
              <a:rPr lang="en-US" dirty="0"/>
              <a:t>Position the mouse properly</a:t>
            </a:r>
          </a:p>
          <a:p>
            <a:r>
              <a:rPr lang="en-US" dirty="0"/>
              <a:t>Switch mouse to other side if you feel stress</a:t>
            </a:r>
          </a:p>
        </p:txBody>
      </p:sp>
      <p:pic>
        <p:nvPicPr>
          <p:cNvPr id="6" name="Picture 5" descr="A picture containing person, indoor, hand&#10;&#10;Description automatically generated">
            <a:extLst>
              <a:ext uri="{FF2B5EF4-FFF2-40B4-BE49-F238E27FC236}">
                <a16:creationId xmlns:a16="http://schemas.microsoft.com/office/drawing/2014/main" id="{DB1ED9EF-BAA0-479F-B786-F71E046E98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2489" y="766456"/>
            <a:ext cx="4305813" cy="6126480"/>
          </a:xfrm>
          <a:prstGeom prst="rect">
            <a:avLst/>
          </a:prstGeom>
        </p:spPr>
      </p:pic>
    </p:spTree>
    <p:custDataLst>
      <p:tags r:id="rId1"/>
    </p:custDataLst>
    <p:extLst>
      <p:ext uri="{BB962C8B-B14F-4D97-AF65-F5344CB8AC3E}">
        <p14:creationId xmlns:p14="http://schemas.microsoft.com/office/powerpoint/2010/main" val="1386676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EAB32-D471-4DC5-8EE0-0D087E311D7C}"/>
              </a:ext>
            </a:extLst>
          </p:cNvPr>
          <p:cNvSpPr>
            <a:spLocks noGrp="1"/>
          </p:cNvSpPr>
          <p:nvPr>
            <p:ph type="title"/>
          </p:nvPr>
        </p:nvSpPr>
        <p:spPr/>
        <p:txBody>
          <a:bodyPr/>
          <a:lstStyle/>
          <a:p>
            <a:r>
              <a:rPr lang="en-US" dirty="0">
                <a:solidFill>
                  <a:srgbClr val="000000"/>
                </a:solidFill>
                <a:latin typeface="+mn-lt"/>
              </a:rPr>
              <a:t>About This Module</a:t>
            </a:r>
            <a:endParaRPr lang="en-US" dirty="0">
              <a:latin typeface="+mn-lt"/>
            </a:endParaRPr>
          </a:p>
        </p:txBody>
      </p:sp>
      <p:pic>
        <p:nvPicPr>
          <p:cNvPr id="10" name="Picture 9" descr="A person typing on a keyboard&#10;&#10;Description automatically generated with medium confidence">
            <a:extLst>
              <a:ext uri="{FF2B5EF4-FFF2-40B4-BE49-F238E27FC236}">
                <a16:creationId xmlns:a16="http://schemas.microsoft.com/office/drawing/2014/main" id="{E9771C25-5467-4882-9C56-658C252D61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7195" y="1241457"/>
            <a:ext cx="5906804" cy="5616543"/>
          </a:xfrm>
          <a:prstGeom prst="rect">
            <a:avLst/>
          </a:prstGeom>
        </p:spPr>
      </p:pic>
      <p:sp>
        <p:nvSpPr>
          <p:cNvPr id="29" name="Content Box">
            <a:extLst>
              <a:ext uri="{FF2B5EF4-FFF2-40B4-BE49-F238E27FC236}">
                <a16:creationId xmlns:a16="http://schemas.microsoft.com/office/drawing/2014/main" id="{7D611E80-0433-4169-B3D9-14E161B43618}"/>
              </a:ext>
            </a:extLst>
          </p:cNvPr>
          <p:cNvSpPr/>
          <p:nvPr/>
        </p:nvSpPr>
        <p:spPr>
          <a:xfrm>
            <a:off x="313908" y="1475032"/>
            <a:ext cx="6510403" cy="5157788"/>
          </a:xfrm>
          <a:prstGeom prst="rect">
            <a:avLst/>
          </a:prstGeom>
          <a:solidFill>
            <a:srgbClr val="00AEEF">
              <a:alpha val="16000"/>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38"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Text">
            <a:extLst>
              <a:ext uri="{FF2B5EF4-FFF2-40B4-BE49-F238E27FC236}">
                <a16:creationId xmlns:a16="http://schemas.microsoft.com/office/drawing/2014/main" id="{0EDE556C-8C6F-4BB8-8FA1-2F23F1FA437A}"/>
              </a:ext>
            </a:extLst>
          </p:cNvPr>
          <p:cNvSpPr txBox="1">
            <a:spLocks/>
          </p:cNvSpPr>
          <p:nvPr/>
        </p:nvSpPr>
        <p:spPr>
          <a:xfrm>
            <a:off x="360465" y="1687068"/>
            <a:ext cx="5972958" cy="4766356"/>
          </a:xfrm>
          <a:prstGeom prst="rect">
            <a:avLst/>
          </a:prstGeom>
        </p:spPr>
        <p:txBody>
          <a:bodyPr/>
          <a:lstStyle>
            <a:lvl1pPr marL="109627" indent="0" algn="l" defTabSz="913554" rtl="0" eaLnBrk="1" latinLnBrk="0" hangingPunct="1">
              <a:lnSpc>
                <a:spcPts val="1798"/>
              </a:lnSpc>
              <a:spcBef>
                <a:spcPts val="999"/>
              </a:spcBef>
              <a:spcAft>
                <a:spcPts val="599"/>
              </a:spcAft>
              <a:buFontTx/>
              <a:buNone/>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gn="l" defTabSz="913554" rtl="0" eaLnBrk="1" latinLnBrk="0" hangingPunct="1">
              <a:lnSpc>
                <a:spcPts val="1798"/>
              </a:lnSpc>
              <a:spcBef>
                <a:spcPts val="500"/>
              </a:spcBef>
              <a:spcAft>
                <a:spcPts val="599"/>
              </a:spcAft>
              <a:buFont typeface="Open Sans" panose="020B0606030504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2274"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a:lstStyle>
          <a:p>
            <a:pPr>
              <a:lnSpc>
                <a:spcPct val="100000"/>
              </a:lnSpc>
            </a:pPr>
            <a:r>
              <a:rPr lang="en-US" sz="2200" dirty="0">
                <a:solidFill>
                  <a:srgbClr val="000000"/>
                </a:solidFill>
                <a:latin typeface="+mn-lt"/>
              </a:rPr>
              <a:t>Welcome to BLR training. Be sure to ask your supervisor if you do not understand any of the information presented in the program.</a:t>
            </a:r>
            <a:endParaRPr lang="en-US" sz="2200" dirty="0">
              <a:latin typeface="+mn-lt"/>
            </a:endParaRPr>
          </a:p>
        </p:txBody>
      </p:sp>
      <p:sp>
        <p:nvSpPr>
          <p:cNvPr id="16" name="Top Bar">
            <a:extLst>
              <a:ext uri="{FF2B5EF4-FFF2-40B4-BE49-F238E27FC236}">
                <a16:creationId xmlns:a16="http://schemas.microsoft.com/office/drawing/2014/main" id="{F5D6DF0E-1997-46A3-B6E4-D463BFCC0726}"/>
              </a:ext>
            </a:extLst>
          </p:cNvPr>
          <p:cNvSpPr/>
          <p:nvPr/>
        </p:nvSpPr>
        <p:spPr>
          <a:xfrm>
            <a:off x="0" y="723900"/>
            <a:ext cx="9143999" cy="50482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38" rtl="0" eaLnBrk="1" fontAlgn="auto" latinLnBrk="0" hangingPunct="1">
              <a:lnSpc>
                <a:spcPct val="100000"/>
              </a:lnSpc>
              <a:spcBef>
                <a:spcPts val="0"/>
              </a:spcBef>
              <a:spcAft>
                <a:spcPts val="0"/>
              </a:spcAft>
              <a:buClrTx/>
              <a:buSzTx/>
              <a:buFontTx/>
              <a:buNone/>
              <a:tabLst/>
              <a:defRPr/>
            </a:pPr>
            <a:endParaRPr kumimoji="0" lang="en-US" sz="134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3rd Button">
            <a:extLst>
              <a:ext uri="{FF2B5EF4-FFF2-40B4-BE49-F238E27FC236}">
                <a16:creationId xmlns:a16="http://schemas.microsoft.com/office/drawing/2014/main" id="{98C583C1-30FE-4673-A077-6B3A801345BE}"/>
              </a:ext>
            </a:extLst>
          </p:cNvPr>
          <p:cNvSpPr/>
          <p:nvPr/>
        </p:nvSpPr>
        <p:spPr>
          <a:xfrm>
            <a:off x="2697024" y="723901"/>
            <a:ext cx="1160601" cy="5048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38" rtl="0" eaLnBrk="1" fontAlgn="auto" latinLnBrk="0" hangingPunct="1">
              <a:lnSpc>
                <a:spcPct val="100000"/>
              </a:lnSpc>
              <a:spcBef>
                <a:spcPts val="0"/>
              </a:spcBef>
              <a:spcAft>
                <a:spcPts val="0"/>
              </a:spcAft>
              <a:buClrTx/>
              <a:buSzTx/>
              <a:buFontTx/>
              <a:buNone/>
              <a:tabLst/>
              <a:defRPr/>
            </a:pPr>
            <a:r>
              <a:rPr kumimoji="0" lang="en-US" sz="1349" b="0" i="0" u="none" strike="noStrike" kern="1200" cap="none" spc="0" normalizeH="0" baseline="0" noProof="0" dirty="0">
                <a:ln>
                  <a:noFill/>
                </a:ln>
                <a:solidFill>
                  <a:prstClr val="white"/>
                </a:solidFill>
                <a:effectLst/>
                <a:uLnTx/>
                <a:uFillTx/>
                <a:latin typeface="Calibri" panose="020F0502020204030204"/>
                <a:ea typeface="+mn-ea"/>
                <a:cs typeface="+mn-cs"/>
              </a:rPr>
              <a:t>Learning Objectives</a:t>
            </a:r>
          </a:p>
        </p:txBody>
      </p:sp>
      <p:sp>
        <p:nvSpPr>
          <p:cNvPr id="27" name="2nd Button">
            <a:extLst>
              <a:ext uri="{FF2B5EF4-FFF2-40B4-BE49-F238E27FC236}">
                <a16:creationId xmlns:a16="http://schemas.microsoft.com/office/drawing/2014/main" id="{5FB28202-F379-43E7-8FE3-DFDC6E1C91C1}"/>
              </a:ext>
            </a:extLst>
          </p:cNvPr>
          <p:cNvSpPr/>
          <p:nvPr/>
        </p:nvSpPr>
        <p:spPr>
          <a:xfrm>
            <a:off x="1507847" y="723901"/>
            <a:ext cx="1160601" cy="5048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38" rtl="0" eaLnBrk="1" fontAlgn="auto" latinLnBrk="0" hangingPunct="1">
              <a:lnSpc>
                <a:spcPct val="100000"/>
              </a:lnSpc>
              <a:spcBef>
                <a:spcPts val="0"/>
              </a:spcBef>
              <a:spcAft>
                <a:spcPts val="0"/>
              </a:spcAft>
              <a:buClrTx/>
              <a:buSzTx/>
              <a:buFontTx/>
              <a:buNone/>
              <a:tabLst/>
              <a:defRPr/>
            </a:pPr>
            <a:r>
              <a:rPr kumimoji="0" lang="en-US" sz="1349" b="0" i="0" u="none" strike="noStrike" kern="1200" cap="none" spc="0" normalizeH="0" baseline="0" noProof="0" dirty="0">
                <a:ln>
                  <a:noFill/>
                </a:ln>
                <a:solidFill>
                  <a:prstClr val="white"/>
                </a:solidFill>
                <a:effectLst/>
                <a:uLnTx/>
                <a:uFillTx/>
                <a:latin typeface="Calibri" panose="020F0502020204030204"/>
                <a:ea typeface="+mn-ea"/>
                <a:cs typeface="+mn-cs"/>
              </a:rPr>
              <a:t>Overview</a:t>
            </a:r>
          </a:p>
        </p:txBody>
      </p:sp>
      <p:sp>
        <p:nvSpPr>
          <p:cNvPr id="28" name="1st Button">
            <a:extLst>
              <a:ext uri="{FF2B5EF4-FFF2-40B4-BE49-F238E27FC236}">
                <a16:creationId xmlns:a16="http://schemas.microsoft.com/office/drawing/2014/main" id="{190DD529-97BF-4F93-BB00-577FCFB7B628}"/>
              </a:ext>
            </a:extLst>
          </p:cNvPr>
          <p:cNvSpPr/>
          <p:nvPr/>
        </p:nvSpPr>
        <p:spPr>
          <a:xfrm>
            <a:off x="313908" y="723900"/>
            <a:ext cx="1160601" cy="504825"/>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38" rtl="0" eaLnBrk="1" fontAlgn="auto" latinLnBrk="0" hangingPunct="1">
              <a:lnSpc>
                <a:spcPct val="100000"/>
              </a:lnSpc>
              <a:spcBef>
                <a:spcPts val="0"/>
              </a:spcBef>
              <a:spcAft>
                <a:spcPts val="0"/>
              </a:spcAft>
              <a:buClrTx/>
              <a:buSzTx/>
              <a:buFontTx/>
              <a:buNone/>
              <a:tabLst/>
              <a:defRPr/>
            </a:pPr>
            <a:r>
              <a:rPr kumimoji="0" lang="en-US" sz="1349" b="1" i="0" u="none" strike="noStrike" kern="1200" cap="none" spc="0" normalizeH="0" baseline="0" noProof="0" dirty="0">
                <a:ln>
                  <a:noFill/>
                </a:ln>
                <a:solidFill>
                  <a:prstClr val="white"/>
                </a:solidFill>
                <a:effectLst/>
                <a:uLnTx/>
                <a:uFillTx/>
                <a:latin typeface="Calibri" panose="020F0502020204030204"/>
                <a:ea typeface="+mn-ea"/>
                <a:cs typeface="+mn-cs"/>
              </a:rPr>
              <a:t>Welcome</a:t>
            </a:r>
          </a:p>
        </p:txBody>
      </p:sp>
    </p:spTree>
    <p:custDataLst>
      <p:tags r:id="rId1"/>
    </p:custDataLst>
    <p:extLst>
      <p:ext uri="{BB962C8B-B14F-4D97-AF65-F5344CB8AC3E}">
        <p14:creationId xmlns:p14="http://schemas.microsoft.com/office/powerpoint/2010/main" val="1907718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mputer with a green screen&#10;&#10;Description automatically generated with medium confidence">
            <a:extLst>
              <a:ext uri="{FF2B5EF4-FFF2-40B4-BE49-F238E27FC236}">
                <a16:creationId xmlns:a16="http://schemas.microsoft.com/office/drawing/2014/main" id="{0EBB948E-BDC7-4023-9766-594F98E0A1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620" y="1014113"/>
            <a:ext cx="8817694" cy="5729587"/>
          </a:xfrm>
          <a:prstGeom prst="rect">
            <a:avLst/>
          </a:prstGeom>
        </p:spPr>
      </p:pic>
      <p:sp>
        <p:nvSpPr>
          <p:cNvPr id="2" name="Title 1">
            <a:extLst>
              <a:ext uri="{FF2B5EF4-FFF2-40B4-BE49-F238E27FC236}">
                <a16:creationId xmlns:a16="http://schemas.microsoft.com/office/drawing/2014/main" id="{3ABB5692-501C-4E74-ADE4-46A8FE29C113}"/>
              </a:ext>
            </a:extLst>
          </p:cNvPr>
          <p:cNvSpPr>
            <a:spLocks noGrp="1"/>
          </p:cNvSpPr>
          <p:nvPr>
            <p:ph type="title"/>
          </p:nvPr>
        </p:nvSpPr>
        <p:spPr/>
        <p:txBody>
          <a:bodyPr/>
          <a:lstStyle/>
          <a:p>
            <a:r>
              <a:rPr lang="en-US" dirty="0"/>
              <a:t>Using a Laptop</a:t>
            </a:r>
          </a:p>
        </p:txBody>
      </p:sp>
      <p:sp>
        <p:nvSpPr>
          <p:cNvPr id="3" name="Text Placeholder 2">
            <a:extLst>
              <a:ext uri="{FF2B5EF4-FFF2-40B4-BE49-F238E27FC236}">
                <a16:creationId xmlns:a16="http://schemas.microsoft.com/office/drawing/2014/main" id="{230C594F-4ABF-4446-9679-A275246E4731}"/>
              </a:ext>
            </a:extLst>
          </p:cNvPr>
          <p:cNvSpPr>
            <a:spLocks noGrp="1"/>
          </p:cNvSpPr>
          <p:nvPr>
            <p:ph type="body" sz="quarter" idx="10"/>
          </p:nvPr>
        </p:nvSpPr>
        <p:spPr>
          <a:xfrm>
            <a:off x="2000021" y="924167"/>
            <a:ext cx="4981804" cy="5267412"/>
          </a:xfrm>
        </p:spPr>
        <p:txBody>
          <a:bodyPr/>
          <a:lstStyle/>
          <a:p>
            <a:endParaRPr lang="en-US" dirty="0"/>
          </a:p>
          <a:p>
            <a:pPr marL="115971" indent="0">
              <a:buNone/>
            </a:pPr>
            <a:r>
              <a:rPr lang="en-US" b="1" dirty="0"/>
              <a:t>Occasional users</a:t>
            </a:r>
          </a:p>
          <a:p>
            <a:pPr lvl="1"/>
            <a:r>
              <a:rPr lang="en-US" dirty="0"/>
              <a:t>Sacrifice neck posture rather than </a:t>
            </a:r>
            <a:br>
              <a:rPr lang="en-US" dirty="0"/>
            </a:br>
            <a:r>
              <a:rPr lang="en-US" dirty="0"/>
              <a:t>wrist posture</a:t>
            </a:r>
          </a:p>
          <a:p>
            <a:pPr lvl="1"/>
            <a:r>
              <a:rPr lang="en-US" dirty="0"/>
              <a:t>Sit back in a comfortable chair and adjust laptop</a:t>
            </a:r>
          </a:p>
          <a:p>
            <a:pPr marL="115971" indent="0">
              <a:buNone/>
            </a:pPr>
            <a:r>
              <a:rPr lang="en-US" b="1" dirty="0"/>
              <a:t>Full-time users</a:t>
            </a:r>
          </a:p>
          <a:p>
            <a:pPr lvl="1"/>
            <a:r>
              <a:rPr lang="en-US" dirty="0"/>
              <a:t>Position screen like workstation monitor</a:t>
            </a:r>
          </a:p>
          <a:p>
            <a:pPr lvl="1"/>
            <a:r>
              <a:rPr lang="en-US" dirty="0"/>
              <a:t>Use separate keyboard and mouse</a:t>
            </a:r>
          </a:p>
        </p:txBody>
      </p:sp>
    </p:spTree>
    <p:custDataLst>
      <p:tags r:id="rId1"/>
    </p:custDataLst>
    <p:extLst>
      <p:ext uri="{BB962C8B-B14F-4D97-AF65-F5344CB8AC3E}">
        <p14:creationId xmlns:p14="http://schemas.microsoft.com/office/powerpoint/2010/main" val="838395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person, person, standing&#10;&#10;Description automatically generated">
            <a:extLst>
              <a:ext uri="{FF2B5EF4-FFF2-40B4-BE49-F238E27FC236}">
                <a16:creationId xmlns:a16="http://schemas.microsoft.com/office/drawing/2014/main" id="{C7F9FA91-117C-41FA-8CB9-4107C9B57A2E}"/>
              </a:ext>
            </a:extLst>
          </p:cNvPr>
          <p:cNvPicPr>
            <a:picLocks noGrp="1" noChangeAspect="1"/>
          </p:cNvPicPr>
          <p:nvPr>
            <p:ph type="pic" sz="quarter" idx="11"/>
          </p:nvPr>
        </p:nvPicPr>
        <p:blipFill rotWithShape="1">
          <a:blip r:embed="rId4">
            <a:extLst>
              <a:ext uri="{28A0092B-C50C-407E-A947-70E740481C1C}">
                <a14:useLocalDpi xmlns:a14="http://schemas.microsoft.com/office/drawing/2010/main" val="0"/>
              </a:ext>
            </a:extLst>
          </a:blip>
          <a:srcRect l="1016" r="1403"/>
          <a:stretch/>
        </p:blipFill>
        <p:spPr>
          <a:xfrm>
            <a:off x="5029329" y="1744467"/>
            <a:ext cx="3905121" cy="3541907"/>
          </a:xfrm>
        </p:spPr>
      </p:pic>
      <p:sp>
        <p:nvSpPr>
          <p:cNvPr id="3" name="Title 2">
            <a:extLst>
              <a:ext uri="{FF2B5EF4-FFF2-40B4-BE49-F238E27FC236}">
                <a16:creationId xmlns:a16="http://schemas.microsoft.com/office/drawing/2014/main" id="{FC88C9D5-3C17-4D1E-823B-82F5772FDCFC}"/>
              </a:ext>
            </a:extLst>
          </p:cNvPr>
          <p:cNvSpPr>
            <a:spLocks noGrp="1"/>
          </p:cNvSpPr>
          <p:nvPr>
            <p:ph type="title"/>
          </p:nvPr>
        </p:nvSpPr>
        <p:spPr/>
        <p:txBody>
          <a:bodyPr/>
          <a:lstStyle/>
          <a:p>
            <a:r>
              <a:rPr lang="en-US" dirty="0"/>
              <a:t>Break Time</a:t>
            </a:r>
          </a:p>
        </p:txBody>
      </p:sp>
      <p:sp>
        <p:nvSpPr>
          <p:cNvPr id="4" name="Text Placeholder 3">
            <a:extLst>
              <a:ext uri="{FF2B5EF4-FFF2-40B4-BE49-F238E27FC236}">
                <a16:creationId xmlns:a16="http://schemas.microsoft.com/office/drawing/2014/main" id="{313011D2-D6CF-4D91-99C8-A8A2DF1BFF96}"/>
              </a:ext>
            </a:extLst>
          </p:cNvPr>
          <p:cNvSpPr>
            <a:spLocks noGrp="1"/>
          </p:cNvSpPr>
          <p:nvPr>
            <p:ph type="body" sz="quarter" idx="12"/>
          </p:nvPr>
        </p:nvSpPr>
        <p:spPr/>
        <p:txBody>
          <a:bodyPr/>
          <a:lstStyle/>
          <a:p>
            <a:pPr marL="115971" indent="0">
              <a:buNone/>
            </a:pPr>
            <a:r>
              <a:rPr lang="en-US" dirty="0"/>
              <a:t>Minibreak:</a:t>
            </a:r>
          </a:p>
          <a:p>
            <a:r>
              <a:rPr lang="en-US" dirty="0"/>
              <a:t>Relax your hands</a:t>
            </a:r>
          </a:p>
          <a:p>
            <a:pPr marL="115971" indent="0">
              <a:buNone/>
            </a:pPr>
            <a:r>
              <a:rPr lang="en-US" dirty="0"/>
              <a:t>Rest break:</a:t>
            </a:r>
          </a:p>
          <a:p>
            <a:r>
              <a:rPr lang="en-US" dirty="0"/>
              <a:t>Do a different task</a:t>
            </a:r>
          </a:p>
          <a:p>
            <a:pPr marL="115971" indent="0">
              <a:buNone/>
            </a:pPr>
            <a:r>
              <a:rPr lang="en-US" dirty="0"/>
              <a:t>Eye break:</a:t>
            </a:r>
          </a:p>
          <a:p>
            <a:r>
              <a:rPr lang="en-US" dirty="0"/>
              <a:t>Look away and blink</a:t>
            </a:r>
          </a:p>
        </p:txBody>
      </p:sp>
    </p:spTree>
    <p:custDataLst>
      <p:tags r:id="rId1"/>
    </p:custDataLst>
    <p:extLst>
      <p:ext uri="{BB962C8B-B14F-4D97-AF65-F5344CB8AC3E}">
        <p14:creationId xmlns:p14="http://schemas.microsoft.com/office/powerpoint/2010/main" val="2766758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2F1508-3C6B-4441-A9A1-8EC8EFD9F39B}"/>
              </a:ext>
            </a:extLst>
          </p:cNvPr>
          <p:cNvSpPr>
            <a:spLocks noGrp="1"/>
          </p:cNvSpPr>
          <p:nvPr>
            <p:ph type="title"/>
          </p:nvPr>
        </p:nvSpPr>
        <p:spPr/>
        <p:txBody>
          <a:bodyPr/>
          <a:lstStyle/>
          <a:p>
            <a:r>
              <a:rPr lang="en-US" dirty="0"/>
              <a:t>Exercises</a:t>
            </a:r>
          </a:p>
        </p:txBody>
      </p:sp>
      <p:sp>
        <p:nvSpPr>
          <p:cNvPr id="4" name="Text Placeholder 3">
            <a:extLst>
              <a:ext uri="{FF2B5EF4-FFF2-40B4-BE49-F238E27FC236}">
                <a16:creationId xmlns:a16="http://schemas.microsoft.com/office/drawing/2014/main" id="{03547BBF-5ECE-416F-8134-B5CA402D48C0}"/>
              </a:ext>
            </a:extLst>
          </p:cNvPr>
          <p:cNvSpPr>
            <a:spLocks noGrp="1"/>
          </p:cNvSpPr>
          <p:nvPr>
            <p:ph type="body" sz="quarter" idx="10"/>
          </p:nvPr>
        </p:nvSpPr>
        <p:spPr/>
        <p:txBody>
          <a:bodyPr/>
          <a:lstStyle/>
          <a:p>
            <a:pPr marL="115971" indent="0">
              <a:buNone/>
            </a:pPr>
            <a:r>
              <a:rPr lang="en-US" dirty="0"/>
              <a:t>Hands</a:t>
            </a:r>
          </a:p>
          <a:p>
            <a:r>
              <a:rPr lang="en-US" dirty="0"/>
              <a:t>Finger extensions</a:t>
            </a:r>
          </a:p>
          <a:p>
            <a:pPr marL="115971" indent="0">
              <a:buNone/>
            </a:pPr>
            <a:r>
              <a:rPr lang="en-US" dirty="0"/>
              <a:t>Wrists</a:t>
            </a:r>
          </a:p>
          <a:p>
            <a:r>
              <a:rPr lang="en-US" dirty="0"/>
              <a:t>Backward stretch</a:t>
            </a:r>
          </a:p>
          <a:p>
            <a:pPr marL="115971" indent="0">
              <a:buNone/>
            </a:pPr>
            <a:r>
              <a:rPr lang="en-US" dirty="0"/>
              <a:t>Shoulders</a:t>
            </a:r>
          </a:p>
          <a:p>
            <a:r>
              <a:rPr lang="en-US" dirty="0"/>
              <a:t>Shrug and roll</a:t>
            </a:r>
          </a:p>
          <a:p>
            <a:r>
              <a:rPr lang="en-US" dirty="0"/>
              <a:t>Blade pinch</a:t>
            </a:r>
          </a:p>
          <a:p>
            <a:r>
              <a:rPr lang="en-US" dirty="0"/>
              <a:t>Overhead reach</a:t>
            </a:r>
          </a:p>
        </p:txBody>
      </p:sp>
      <p:pic>
        <p:nvPicPr>
          <p:cNvPr id="6" name="Picture 5" descr="A picture containing text&#10;&#10;Description automatically generated">
            <a:extLst>
              <a:ext uri="{FF2B5EF4-FFF2-40B4-BE49-F238E27FC236}">
                <a16:creationId xmlns:a16="http://schemas.microsoft.com/office/drawing/2014/main" id="{383F9FE4-0933-4025-B941-B2D1878E4730}"/>
              </a:ext>
            </a:extLst>
          </p:cNvPr>
          <p:cNvPicPr>
            <a:picLocks noChangeAspect="1"/>
          </p:cNvPicPr>
          <p:nvPr/>
        </p:nvPicPr>
        <p:blipFill rotWithShape="1">
          <a:blip r:embed="rId4">
            <a:extLst>
              <a:ext uri="{28A0092B-C50C-407E-A947-70E740481C1C}">
                <a14:useLocalDpi xmlns:a14="http://schemas.microsoft.com/office/drawing/2010/main" val="0"/>
              </a:ext>
            </a:extLst>
          </a:blip>
          <a:srcRect l="15961" r="6526"/>
          <a:stretch/>
        </p:blipFill>
        <p:spPr>
          <a:xfrm>
            <a:off x="3190875" y="766445"/>
            <a:ext cx="6082984" cy="6126480"/>
          </a:xfrm>
          <a:prstGeom prst="rect">
            <a:avLst/>
          </a:prstGeom>
        </p:spPr>
      </p:pic>
    </p:spTree>
    <p:custDataLst>
      <p:tags r:id="rId1"/>
    </p:custDataLst>
    <p:extLst>
      <p:ext uri="{BB962C8B-B14F-4D97-AF65-F5344CB8AC3E}">
        <p14:creationId xmlns:p14="http://schemas.microsoft.com/office/powerpoint/2010/main" val="2836813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260261-EFB7-48B2-8CF8-4A25AC6D7C58}"/>
              </a:ext>
            </a:extLst>
          </p:cNvPr>
          <p:cNvSpPr>
            <a:spLocks noGrp="1"/>
          </p:cNvSpPr>
          <p:nvPr>
            <p:ph type="title"/>
          </p:nvPr>
        </p:nvSpPr>
        <p:spPr/>
        <p:txBody>
          <a:bodyPr/>
          <a:lstStyle/>
          <a:p>
            <a:r>
              <a:rPr lang="en-US" dirty="0"/>
              <a:t>Exercises (cont.)</a:t>
            </a:r>
          </a:p>
        </p:txBody>
      </p:sp>
      <p:sp>
        <p:nvSpPr>
          <p:cNvPr id="4" name="Text Placeholder 3">
            <a:extLst>
              <a:ext uri="{FF2B5EF4-FFF2-40B4-BE49-F238E27FC236}">
                <a16:creationId xmlns:a16="http://schemas.microsoft.com/office/drawing/2014/main" id="{64451120-8004-4F6A-8365-38DCB5070CC8}"/>
              </a:ext>
            </a:extLst>
          </p:cNvPr>
          <p:cNvSpPr>
            <a:spLocks noGrp="1"/>
          </p:cNvSpPr>
          <p:nvPr>
            <p:ph type="body" sz="quarter" idx="10"/>
          </p:nvPr>
        </p:nvSpPr>
        <p:spPr>
          <a:xfrm>
            <a:off x="231498" y="1289050"/>
            <a:ext cx="3102252" cy="5267412"/>
          </a:xfrm>
        </p:spPr>
        <p:txBody>
          <a:bodyPr/>
          <a:lstStyle/>
          <a:p>
            <a:pPr marL="115971" indent="0">
              <a:buNone/>
            </a:pPr>
            <a:r>
              <a:rPr lang="en-US" dirty="0"/>
              <a:t>Neck</a:t>
            </a:r>
          </a:p>
          <a:p>
            <a:r>
              <a:rPr lang="en-US" dirty="0"/>
              <a:t>Nod head</a:t>
            </a:r>
          </a:p>
          <a:p>
            <a:r>
              <a:rPr lang="en-US" dirty="0"/>
              <a:t>Turn head</a:t>
            </a:r>
          </a:p>
          <a:p>
            <a:r>
              <a:rPr lang="en-US" dirty="0"/>
              <a:t>Tilt head</a:t>
            </a:r>
          </a:p>
          <a:p>
            <a:pPr marL="115971" indent="0">
              <a:buNone/>
            </a:pPr>
            <a:r>
              <a:rPr lang="en-US" dirty="0"/>
              <a:t>Back/arms</a:t>
            </a:r>
          </a:p>
          <a:p>
            <a:r>
              <a:rPr lang="en-US" dirty="0"/>
              <a:t>Hands behind head</a:t>
            </a:r>
          </a:p>
          <a:p>
            <a:r>
              <a:rPr lang="en-US" dirty="0"/>
              <a:t>Bend forward</a:t>
            </a:r>
          </a:p>
          <a:p>
            <a:r>
              <a:rPr lang="en-US" dirty="0"/>
              <a:t>Knee to chest</a:t>
            </a:r>
          </a:p>
          <a:p>
            <a:r>
              <a:rPr lang="en-US" dirty="0"/>
              <a:t>Back bend</a:t>
            </a:r>
          </a:p>
        </p:txBody>
      </p:sp>
      <p:pic>
        <p:nvPicPr>
          <p:cNvPr id="21" name="Picture 20" descr="A person sitting at a table&#10;&#10;Description automatically generated with medium confidence">
            <a:extLst>
              <a:ext uri="{FF2B5EF4-FFF2-40B4-BE49-F238E27FC236}">
                <a16:creationId xmlns:a16="http://schemas.microsoft.com/office/drawing/2014/main" id="{C98062DC-950F-467A-B675-6E88E81F2F02}"/>
              </a:ext>
            </a:extLst>
          </p:cNvPr>
          <p:cNvPicPr>
            <a:picLocks noChangeAspect="1"/>
          </p:cNvPicPr>
          <p:nvPr/>
        </p:nvPicPr>
        <p:blipFill rotWithShape="1">
          <a:blip r:embed="rId4">
            <a:extLst>
              <a:ext uri="{28A0092B-C50C-407E-A947-70E740481C1C}">
                <a14:useLocalDpi xmlns:a14="http://schemas.microsoft.com/office/drawing/2010/main" val="0"/>
              </a:ext>
            </a:extLst>
          </a:blip>
          <a:srcRect l="21879"/>
          <a:stretch/>
        </p:blipFill>
        <p:spPr>
          <a:xfrm>
            <a:off x="3143250" y="762000"/>
            <a:ext cx="7448114" cy="6096000"/>
          </a:xfrm>
          <a:prstGeom prst="rect">
            <a:avLst/>
          </a:prstGeom>
        </p:spPr>
      </p:pic>
    </p:spTree>
    <p:custDataLst>
      <p:tags r:id="rId1"/>
    </p:custDataLst>
    <p:extLst>
      <p:ext uri="{BB962C8B-B14F-4D97-AF65-F5344CB8AC3E}">
        <p14:creationId xmlns:p14="http://schemas.microsoft.com/office/powerpoint/2010/main" val="506711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D2E29A-3314-4029-B12E-FDF8121919E7}"/>
              </a:ext>
            </a:extLst>
          </p:cNvPr>
          <p:cNvSpPr>
            <a:spLocks noGrp="1"/>
          </p:cNvSpPr>
          <p:nvPr>
            <p:ph type="title"/>
          </p:nvPr>
        </p:nvSpPr>
        <p:spPr/>
        <p:txBody>
          <a:bodyPr/>
          <a:lstStyle/>
          <a:p>
            <a:r>
              <a:rPr lang="en-US" dirty="0"/>
              <a:t>Focus on Your Posture</a:t>
            </a:r>
          </a:p>
        </p:txBody>
      </p:sp>
      <p:sp>
        <p:nvSpPr>
          <p:cNvPr id="4" name="Text Placeholder 3">
            <a:extLst>
              <a:ext uri="{FF2B5EF4-FFF2-40B4-BE49-F238E27FC236}">
                <a16:creationId xmlns:a16="http://schemas.microsoft.com/office/drawing/2014/main" id="{00BDB027-15E5-4CAA-84C8-882F8BF118AF}"/>
              </a:ext>
            </a:extLst>
          </p:cNvPr>
          <p:cNvSpPr>
            <a:spLocks noGrp="1"/>
          </p:cNvSpPr>
          <p:nvPr>
            <p:ph type="body" sz="quarter" idx="10"/>
          </p:nvPr>
        </p:nvSpPr>
        <p:spPr/>
        <p:txBody>
          <a:bodyPr/>
          <a:lstStyle/>
          <a:p>
            <a:r>
              <a:rPr lang="en-US" dirty="0"/>
              <a:t>Elbows at sides, forearms parallel to floor</a:t>
            </a:r>
          </a:p>
          <a:p>
            <a:r>
              <a:rPr lang="en-US" dirty="0"/>
              <a:t>Wrists in neutral position</a:t>
            </a:r>
          </a:p>
          <a:p>
            <a:r>
              <a:rPr lang="en-US" dirty="0"/>
              <a:t>Good back support</a:t>
            </a:r>
          </a:p>
          <a:p>
            <a:r>
              <a:rPr lang="en-US" dirty="0"/>
              <a:t>Feet flat on floor Head and neck facing forward and straight</a:t>
            </a:r>
          </a:p>
          <a:p>
            <a:r>
              <a:rPr lang="en-US" dirty="0"/>
              <a:t>Relax shoulders</a:t>
            </a:r>
          </a:p>
          <a:p>
            <a:endParaRPr lang="en-US" dirty="0"/>
          </a:p>
        </p:txBody>
      </p:sp>
      <p:sp>
        <p:nvSpPr>
          <p:cNvPr id="7" name="Rectangle 6">
            <a:extLst>
              <a:ext uri="{FF2B5EF4-FFF2-40B4-BE49-F238E27FC236}">
                <a16:creationId xmlns:a16="http://schemas.microsoft.com/office/drawing/2014/main" id="{E74A5F77-8351-4E57-9553-32A2E24F60EC}"/>
              </a:ext>
            </a:extLst>
          </p:cNvPr>
          <p:cNvSpPr/>
          <p:nvPr/>
        </p:nvSpPr>
        <p:spPr>
          <a:xfrm>
            <a:off x="4572000" y="762000"/>
            <a:ext cx="4582164" cy="61341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6" name="Picture 5" descr="A picture containing text&#10;&#10;Description automatically generated">
            <a:extLst>
              <a:ext uri="{FF2B5EF4-FFF2-40B4-BE49-F238E27FC236}">
                <a16:creationId xmlns:a16="http://schemas.microsoft.com/office/drawing/2014/main" id="{71642926-03ED-451C-B2B0-C1ED88D9C6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2499" y="1457018"/>
            <a:ext cx="4582164" cy="4401164"/>
          </a:xfrm>
          <a:prstGeom prst="rect">
            <a:avLst/>
          </a:prstGeom>
        </p:spPr>
      </p:pic>
    </p:spTree>
    <p:custDataLst>
      <p:tags r:id="rId1"/>
    </p:custDataLst>
    <p:extLst>
      <p:ext uri="{BB962C8B-B14F-4D97-AF65-F5344CB8AC3E}">
        <p14:creationId xmlns:p14="http://schemas.microsoft.com/office/powerpoint/2010/main" val="3914545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ith the arms raised in front of a computer&#10;&#10;Description automatically generated with low confidence">
            <a:extLst>
              <a:ext uri="{FF2B5EF4-FFF2-40B4-BE49-F238E27FC236}">
                <a16:creationId xmlns:a16="http://schemas.microsoft.com/office/drawing/2014/main" id="{0655D1AB-A7D3-441E-9988-5AFB7D4F88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5137" y="761809"/>
            <a:ext cx="7223638" cy="6094543"/>
          </a:xfrm>
          <a:prstGeom prst="rect">
            <a:avLst/>
          </a:prstGeom>
        </p:spPr>
      </p:pic>
      <p:sp>
        <p:nvSpPr>
          <p:cNvPr id="2" name="Title 1">
            <a:extLst>
              <a:ext uri="{FF2B5EF4-FFF2-40B4-BE49-F238E27FC236}">
                <a16:creationId xmlns:a16="http://schemas.microsoft.com/office/drawing/2014/main" id="{EC0EAB32-D471-4DC5-8EE0-0D087E311D7C}"/>
              </a:ext>
            </a:extLst>
          </p:cNvPr>
          <p:cNvSpPr>
            <a:spLocks noGrp="1"/>
          </p:cNvSpPr>
          <p:nvPr>
            <p:ph type="title"/>
          </p:nvPr>
        </p:nvSpPr>
        <p:spPr/>
        <p:txBody>
          <a:bodyPr/>
          <a:lstStyle/>
          <a:p>
            <a:r>
              <a:rPr lang="en-US" dirty="0">
                <a:solidFill>
                  <a:srgbClr val="000000"/>
                </a:solidFill>
                <a:latin typeface="+mn-lt"/>
              </a:rPr>
              <a:t>Key Points to Remember</a:t>
            </a:r>
            <a:endParaRPr lang="en-US" dirty="0">
              <a:latin typeface="+mn-lt"/>
            </a:endParaRPr>
          </a:p>
        </p:txBody>
      </p:sp>
      <p:sp>
        <p:nvSpPr>
          <p:cNvPr id="10" name="Rectangle 9">
            <a:extLst>
              <a:ext uri="{FF2B5EF4-FFF2-40B4-BE49-F238E27FC236}">
                <a16:creationId xmlns:a16="http://schemas.microsoft.com/office/drawing/2014/main" id="{ABF4C79B-CFA4-4F35-9B3C-1461725DC73E}"/>
              </a:ext>
            </a:extLst>
          </p:cNvPr>
          <p:cNvSpPr/>
          <p:nvPr/>
        </p:nvSpPr>
        <p:spPr>
          <a:xfrm>
            <a:off x="0" y="761810"/>
            <a:ext cx="4081111" cy="6105815"/>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3">
            <a:extLst>
              <a:ext uri="{FF2B5EF4-FFF2-40B4-BE49-F238E27FC236}">
                <a16:creationId xmlns:a16="http://schemas.microsoft.com/office/drawing/2014/main" id="{F72C4C79-3706-4184-9928-55474D6ECDC1}"/>
              </a:ext>
            </a:extLst>
          </p:cNvPr>
          <p:cNvSpPr txBox="1">
            <a:spLocks/>
          </p:cNvSpPr>
          <p:nvPr/>
        </p:nvSpPr>
        <p:spPr>
          <a:xfrm>
            <a:off x="57752" y="1134177"/>
            <a:ext cx="3830854" cy="5436635"/>
          </a:xfrm>
          <a:prstGeom prst="rect">
            <a:avLst/>
          </a:prstGeom>
        </p:spPr>
        <p:txBody>
          <a:bodyPr/>
          <a:lstStyle>
            <a:lvl1pPr marL="109627" indent="0" algn="l" defTabSz="913554" rtl="0" eaLnBrk="1" latinLnBrk="0" hangingPunct="1">
              <a:lnSpc>
                <a:spcPts val="1798"/>
              </a:lnSpc>
              <a:spcBef>
                <a:spcPts val="999"/>
              </a:spcBef>
              <a:spcAft>
                <a:spcPts val="599"/>
              </a:spcAft>
              <a:buFontTx/>
              <a:buNone/>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gn="l" defTabSz="913554" rtl="0" eaLnBrk="1" latinLnBrk="0" hangingPunct="1">
              <a:lnSpc>
                <a:spcPts val="1798"/>
              </a:lnSpc>
              <a:spcBef>
                <a:spcPts val="500"/>
              </a:spcBef>
              <a:spcAft>
                <a:spcPts val="599"/>
              </a:spcAft>
              <a:buFont typeface="Open Sans" panose="020B0606030504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2274"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a:lstStyle>
          <a:p>
            <a:pPr marL="452527" indent="-342900">
              <a:buFont typeface="Arial" panose="020B0604020202020204" pitchFamily="34" charset="0"/>
              <a:buChar char="•"/>
            </a:pPr>
            <a:r>
              <a:rPr lang="en-US" sz="2200" dirty="0">
                <a:solidFill>
                  <a:schemeClr val="bg1"/>
                </a:solidFill>
                <a:latin typeface="+mn-lt"/>
              </a:rPr>
              <a:t>Ergonomics fits task to worker to reduce injuries</a:t>
            </a:r>
          </a:p>
          <a:p>
            <a:pPr marL="452527" indent="-342900">
              <a:buFont typeface="Arial" panose="020B0604020202020204" pitchFamily="34" charset="0"/>
              <a:buChar char="•"/>
            </a:pPr>
            <a:r>
              <a:rPr lang="en-US" sz="2200" dirty="0">
                <a:solidFill>
                  <a:schemeClr val="bg1"/>
                </a:solidFill>
                <a:latin typeface="+mn-lt"/>
              </a:rPr>
              <a:t>MSDs are disorders of nervous system, soft tissue</a:t>
            </a:r>
          </a:p>
          <a:p>
            <a:pPr marL="452527" indent="-342900">
              <a:buFont typeface="Arial" panose="020B0604020202020204" pitchFamily="34" charset="0"/>
              <a:buChar char="•"/>
            </a:pPr>
            <a:r>
              <a:rPr lang="en-US" sz="2200" dirty="0">
                <a:solidFill>
                  <a:schemeClr val="bg1"/>
                </a:solidFill>
                <a:latin typeface="+mn-lt"/>
              </a:rPr>
              <a:t>Risk factors: repetition, awkward postures, contact stress</a:t>
            </a:r>
          </a:p>
          <a:p>
            <a:pPr marL="452527" indent="-342900">
              <a:buFont typeface="Arial" panose="020B0604020202020204" pitchFamily="34" charset="0"/>
              <a:buChar char="•"/>
            </a:pPr>
            <a:r>
              <a:rPr lang="en-US" sz="2200" dirty="0">
                <a:solidFill>
                  <a:schemeClr val="bg1"/>
                </a:solidFill>
                <a:latin typeface="+mn-lt"/>
              </a:rPr>
              <a:t>Most common symptom is pain or swelling</a:t>
            </a:r>
          </a:p>
          <a:p>
            <a:pPr marL="452527" indent="-342900">
              <a:buFont typeface="Arial" panose="020B0604020202020204" pitchFamily="34" charset="0"/>
              <a:buChar char="•"/>
            </a:pPr>
            <a:r>
              <a:rPr lang="en-US" sz="2200" dirty="0">
                <a:solidFill>
                  <a:schemeClr val="bg1"/>
                </a:solidFill>
                <a:latin typeface="+mn-lt"/>
              </a:rPr>
              <a:t>Set up your workstation to minimize strain</a:t>
            </a:r>
          </a:p>
          <a:p>
            <a:pPr marL="452527" indent="-342900">
              <a:buFont typeface="Arial" panose="020B0604020202020204" pitchFamily="34" charset="0"/>
              <a:buChar char="•"/>
            </a:pPr>
            <a:r>
              <a:rPr lang="en-US" sz="2200" dirty="0">
                <a:solidFill>
                  <a:schemeClr val="bg1"/>
                </a:solidFill>
                <a:latin typeface="+mn-lt"/>
              </a:rPr>
              <a:t>Perform tasks safely by using correct posture</a:t>
            </a:r>
          </a:p>
        </p:txBody>
      </p:sp>
    </p:spTree>
    <p:custDataLst>
      <p:tags r:id="rId1"/>
    </p:custDataLst>
    <p:extLst>
      <p:ext uri="{BB962C8B-B14F-4D97-AF65-F5344CB8AC3E}">
        <p14:creationId xmlns:p14="http://schemas.microsoft.com/office/powerpoint/2010/main" val="182767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EAB32-D471-4DC5-8EE0-0D087E311D7C}"/>
              </a:ext>
            </a:extLst>
          </p:cNvPr>
          <p:cNvSpPr>
            <a:spLocks noGrp="1"/>
          </p:cNvSpPr>
          <p:nvPr>
            <p:ph type="title"/>
          </p:nvPr>
        </p:nvSpPr>
        <p:spPr/>
        <p:txBody>
          <a:bodyPr/>
          <a:lstStyle/>
          <a:p>
            <a:r>
              <a:rPr lang="en-US" dirty="0">
                <a:solidFill>
                  <a:srgbClr val="000000"/>
                </a:solidFill>
                <a:latin typeface="+mn-lt"/>
              </a:rPr>
              <a:t>About This Module</a:t>
            </a:r>
            <a:endParaRPr lang="en-US" dirty="0">
              <a:latin typeface="+mn-lt"/>
            </a:endParaRPr>
          </a:p>
        </p:txBody>
      </p:sp>
      <p:pic>
        <p:nvPicPr>
          <p:cNvPr id="10" name="Picture 9" descr="A person typing on a keyboard&#10;&#10;Description automatically generated with medium confidence">
            <a:extLst>
              <a:ext uri="{FF2B5EF4-FFF2-40B4-BE49-F238E27FC236}">
                <a16:creationId xmlns:a16="http://schemas.microsoft.com/office/drawing/2014/main" id="{E9771C25-5467-4882-9C56-658C252D61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7195" y="1241457"/>
            <a:ext cx="5906804" cy="5616543"/>
          </a:xfrm>
          <a:prstGeom prst="rect">
            <a:avLst/>
          </a:prstGeom>
        </p:spPr>
      </p:pic>
      <p:sp>
        <p:nvSpPr>
          <p:cNvPr id="29" name="Content Box">
            <a:extLst>
              <a:ext uri="{FF2B5EF4-FFF2-40B4-BE49-F238E27FC236}">
                <a16:creationId xmlns:a16="http://schemas.microsoft.com/office/drawing/2014/main" id="{7D611E80-0433-4169-B3D9-14E161B43618}"/>
              </a:ext>
            </a:extLst>
          </p:cNvPr>
          <p:cNvSpPr/>
          <p:nvPr/>
        </p:nvSpPr>
        <p:spPr>
          <a:xfrm>
            <a:off x="313908" y="1475032"/>
            <a:ext cx="6510403" cy="5157788"/>
          </a:xfrm>
          <a:prstGeom prst="rect">
            <a:avLst/>
          </a:prstGeom>
          <a:solidFill>
            <a:srgbClr val="00AEEF">
              <a:alpha val="16000"/>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38"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Text">
            <a:extLst>
              <a:ext uri="{FF2B5EF4-FFF2-40B4-BE49-F238E27FC236}">
                <a16:creationId xmlns:a16="http://schemas.microsoft.com/office/drawing/2014/main" id="{0EDE556C-8C6F-4BB8-8FA1-2F23F1FA437A}"/>
              </a:ext>
            </a:extLst>
          </p:cNvPr>
          <p:cNvSpPr txBox="1">
            <a:spLocks/>
          </p:cNvSpPr>
          <p:nvPr/>
        </p:nvSpPr>
        <p:spPr>
          <a:xfrm>
            <a:off x="360465" y="1687068"/>
            <a:ext cx="6155838" cy="4766356"/>
          </a:xfrm>
          <a:prstGeom prst="rect">
            <a:avLst/>
          </a:prstGeom>
        </p:spPr>
        <p:txBody>
          <a:bodyPr/>
          <a:lstStyle>
            <a:lvl1pPr marL="109627" indent="0" algn="l" defTabSz="913554" rtl="0" eaLnBrk="1" latinLnBrk="0" hangingPunct="1">
              <a:lnSpc>
                <a:spcPts val="1798"/>
              </a:lnSpc>
              <a:spcBef>
                <a:spcPts val="999"/>
              </a:spcBef>
              <a:spcAft>
                <a:spcPts val="599"/>
              </a:spcAft>
              <a:buFontTx/>
              <a:buNone/>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gn="l" defTabSz="913554" rtl="0" eaLnBrk="1" latinLnBrk="0" hangingPunct="1">
              <a:lnSpc>
                <a:spcPts val="1798"/>
              </a:lnSpc>
              <a:spcBef>
                <a:spcPts val="500"/>
              </a:spcBef>
              <a:spcAft>
                <a:spcPts val="599"/>
              </a:spcAft>
              <a:buFont typeface="Open Sans" panose="020B0606030504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2274"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a:lstStyle>
          <a:p>
            <a:pPr>
              <a:lnSpc>
                <a:spcPct val="100000"/>
              </a:lnSpc>
            </a:pPr>
            <a:r>
              <a:rPr lang="en-US" sz="2200" dirty="0">
                <a:solidFill>
                  <a:srgbClr val="000000"/>
                </a:solidFill>
                <a:latin typeface="+mn-lt"/>
              </a:rPr>
              <a:t>MSDs (musculoskeletal disorders) are among the most frequently reported causes of lost or restricted work time. Workers in many different industries and occupations can be exposed to MSD risk factors at work. Fortunately, work-related MSDs can be prevented.</a:t>
            </a:r>
            <a:endParaRPr lang="en-US" sz="2200" dirty="0">
              <a:latin typeface="+mn-lt"/>
            </a:endParaRPr>
          </a:p>
        </p:txBody>
      </p:sp>
      <p:sp>
        <p:nvSpPr>
          <p:cNvPr id="16" name="Top Bar">
            <a:extLst>
              <a:ext uri="{FF2B5EF4-FFF2-40B4-BE49-F238E27FC236}">
                <a16:creationId xmlns:a16="http://schemas.microsoft.com/office/drawing/2014/main" id="{F5D6DF0E-1997-46A3-B6E4-D463BFCC0726}"/>
              </a:ext>
            </a:extLst>
          </p:cNvPr>
          <p:cNvSpPr/>
          <p:nvPr/>
        </p:nvSpPr>
        <p:spPr>
          <a:xfrm>
            <a:off x="0" y="723900"/>
            <a:ext cx="9143999" cy="50482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38" rtl="0" eaLnBrk="1" fontAlgn="auto" latinLnBrk="0" hangingPunct="1">
              <a:lnSpc>
                <a:spcPct val="100000"/>
              </a:lnSpc>
              <a:spcBef>
                <a:spcPts val="0"/>
              </a:spcBef>
              <a:spcAft>
                <a:spcPts val="0"/>
              </a:spcAft>
              <a:buClrTx/>
              <a:buSzTx/>
              <a:buFontTx/>
              <a:buNone/>
              <a:tabLst/>
              <a:defRPr/>
            </a:pPr>
            <a:endParaRPr kumimoji="0" lang="en-US" sz="134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3rd Button">
            <a:extLst>
              <a:ext uri="{FF2B5EF4-FFF2-40B4-BE49-F238E27FC236}">
                <a16:creationId xmlns:a16="http://schemas.microsoft.com/office/drawing/2014/main" id="{98C583C1-30FE-4673-A077-6B3A801345BE}"/>
              </a:ext>
            </a:extLst>
          </p:cNvPr>
          <p:cNvSpPr/>
          <p:nvPr/>
        </p:nvSpPr>
        <p:spPr>
          <a:xfrm>
            <a:off x="2697024" y="723901"/>
            <a:ext cx="1160601" cy="5048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38" rtl="0" eaLnBrk="1" fontAlgn="auto" latinLnBrk="0" hangingPunct="1">
              <a:lnSpc>
                <a:spcPct val="100000"/>
              </a:lnSpc>
              <a:spcBef>
                <a:spcPts val="0"/>
              </a:spcBef>
              <a:spcAft>
                <a:spcPts val="0"/>
              </a:spcAft>
              <a:buClrTx/>
              <a:buSzTx/>
              <a:buFontTx/>
              <a:buNone/>
              <a:tabLst/>
              <a:defRPr/>
            </a:pPr>
            <a:r>
              <a:rPr kumimoji="0" lang="en-US" sz="1349" b="0" i="0" u="none" strike="noStrike" kern="1200" cap="none" spc="0" normalizeH="0" baseline="0" noProof="0" dirty="0">
                <a:ln>
                  <a:noFill/>
                </a:ln>
                <a:solidFill>
                  <a:prstClr val="white"/>
                </a:solidFill>
                <a:effectLst/>
                <a:uLnTx/>
                <a:uFillTx/>
                <a:latin typeface="Calibri" panose="020F0502020204030204"/>
                <a:ea typeface="+mn-ea"/>
                <a:cs typeface="+mn-cs"/>
              </a:rPr>
              <a:t>Learning Objectives</a:t>
            </a:r>
          </a:p>
        </p:txBody>
      </p:sp>
      <p:sp>
        <p:nvSpPr>
          <p:cNvPr id="27" name="2nd Button">
            <a:extLst>
              <a:ext uri="{FF2B5EF4-FFF2-40B4-BE49-F238E27FC236}">
                <a16:creationId xmlns:a16="http://schemas.microsoft.com/office/drawing/2014/main" id="{5FB28202-F379-43E7-8FE3-DFDC6E1C91C1}"/>
              </a:ext>
            </a:extLst>
          </p:cNvPr>
          <p:cNvSpPr/>
          <p:nvPr/>
        </p:nvSpPr>
        <p:spPr>
          <a:xfrm>
            <a:off x="1507847" y="723901"/>
            <a:ext cx="1160601" cy="504825"/>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38" rtl="0" eaLnBrk="1" fontAlgn="auto" latinLnBrk="0" hangingPunct="1">
              <a:lnSpc>
                <a:spcPct val="100000"/>
              </a:lnSpc>
              <a:spcBef>
                <a:spcPts val="0"/>
              </a:spcBef>
              <a:spcAft>
                <a:spcPts val="0"/>
              </a:spcAft>
              <a:buClrTx/>
              <a:buSzTx/>
              <a:buFontTx/>
              <a:buNone/>
              <a:tabLst/>
              <a:defRPr/>
            </a:pPr>
            <a:r>
              <a:rPr kumimoji="0" lang="en-US" sz="1349" b="1" i="0" u="none" strike="noStrike" kern="1200" cap="none" spc="0" normalizeH="0" baseline="0" noProof="0" dirty="0">
                <a:ln>
                  <a:noFill/>
                </a:ln>
                <a:solidFill>
                  <a:prstClr val="white"/>
                </a:solidFill>
                <a:effectLst/>
                <a:uLnTx/>
                <a:uFillTx/>
                <a:latin typeface="Calibri" panose="020F0502020204030204"/>
                <a:ea typeface="+mn-ea"/>
                <a:cs typeface="+mn-cs"/>
              </a:rPr>
              <a:t>Overview</a:t>
            </a:r>
          </a:p>
        </p:txBody>
      </p:sp>
      <p:sp>
        <p:nvSpPr>
          <p:cNvPr id="28" name="1st Button">
            <a:extLst>
              <a:ext uri="{FF2B5EF4-FFF2-40B4-BE49-F238E27FC236}">
                <a16:creationId xmlns:a16="http://schemas.microsoft.com/office/drawing/2014/main" id="{190DD529-97BF-4F93-BB00-577FCFB7B628}"/>
              </a:ext>
            </a:extLst>
          </p:cNvPr>
          <p:cNvSpPr/>
          <p:nvPr/>
        </p:nvSpPr>
        <p:spPr>
          <a:xfrm>
            <a:off x="313908" y="723900"/>
            <a:ext cx="1160601" cy="50482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38" rtl="0" eaLnBrk="1" fontAlgn="auto" latinLnBrk="0" hangingPunct="1">
              <a:lnSpc>
                <a:spcPct val="100000"/>
              </a:lnSpc>
              <a:spcBef>
                <a:spcPts val="0"/>
              </a:spcBef>
              <a:spcAft>
                <a:spcPts val="0"/>
              </a:spcAft>
              <a:buClrTx/>
              <a:buSzTx/>
              <a:buFontTx/>
              <a:buNone/>
              <a:tabLst/>
              <a:defRPr/>
            </a:pPr>
            <a:r>
              <a:rPr kumimoji="0" lang="en-US" sz="1349" i="0" u="none" strike="noStrike" kern="1200" cap="none" spc="0" normalizeH="0" baseline="0" noProof="0" dirty="0">
                <a:ln>
                  <a:noFill/>
                </a:ln>
                <a:solidFill>
                  <a:prstClr val="white"/>
                </a:solidFill>
                <a:effectLst/>
                <a:uLnTx/>
                <a:uFillTx/>
                <a:latin typeface="Calibri" panose="020F0502020204030204"/>
                <a:ea typeface="+mn-ea"/>
                <a:cs typeface="+mn-cs"/>
              </a:rPr>
              <a:t>Welcome</a:t>
            </a:r>
          </a:p>
        </p:txBody>
      </p:sp>
    </p:spTree>
    <p:custDataLst>
      <p:tags r:id="rId1"/>
    </p:custDataLst>
    <p:extLst>
      <p:ext uri="{BB962C8B-B14F-4D97-AF65-F5344CB8AC3E}">
        <p14:creationId xmlns:p14="http://schemas.microsoft.com/office/powerpoint/2010/main" val="3144407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EAB32-D471-4DC5-8EE0-0D087E311D7C}"/>
              </a:ext>
            </a:extLst>
          </p:cNvPr>
          <p:cNvSpPr>
            <a:spLocks noGrp="1"/>
          </p:cNvSpPr>
          <p:nvPr>
            <p:ph type="title"/>
          </p:nvPr>
        </p:nvSpPr>
        <p:spPr/>
        <p:txBody>
          <a:bodyPr/>
          <a:lstStyle/>
          <a:p>
            <a:r>
              <a:rPr lang="en-US" dirty="0">
                <a:solidFill>
                  <a:srgbClr val="000000"/>
                </a:solidFill>
                <a:latin typeface="+mn-lt"/>
              </a:rPr>
              <a:t>About This Module</a:t>
            </a:r>
            <a:endParaRPr lang="en-US" dirty="0">
              <a:latin typeface="+mn-lt"/>
            </a:endParaRPr>
          </a:p>
        </p:txBody>
      </p:sp>
      <p:pic>
        <p:nvPicPr>
          <p:cNvPr id="10" name="Picture 9" descr="A person typing on a keyboard&#10;&#10;Description automatically generated with medium confidence">
            <a:extLst>
              <a:ext uri="{FF2B5EF4-FFF2-40B4-BE49-F238E27FC236}">
                <a16:creationId xmlns:a16="http://schemas.microsoft.com/office/drawing/2014/main" id="{E9771C25-5467-4882-9C56-658C252D61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7195" y="1241457"/>
            <a:ext cx="5906804" cy="5616543"/>
          </a:xfrm>
          <a:prstGeom prst="rect">
            <a:avLst/>
          </a:prstGeom>
        </p:spPr>
      </p:pic>
      <p:sp>
        <p:nvSpPr>
          <p:cNvPr id="29" name="Content Box">
            <a:extLst>
              <a:ext uri="{FF2B5EF4-FFF2-40B4-BE49-F238E27FC236}">
                <a16:creationId xmlns:a16="http://schemas.microsoft.com/office/drawing/2014/main" id="{7D611E80-0433-4169-B3D9-14E161B43618}"/>
              </a:ext>
            </a:extLst>
          </p:cNvPr>
          <p:cNvSpPr/>
          <p:nvPr/>
        </p:nvSpPr>
        <p:spPr>
          <a:xfrm>
            <a:off x="313908" y="1475032"/>
            <a:ext cx="6510403" cy="5157788"/>
          </a:xfrm>
          <a:prstGeom prst="rect">
            <a:avLst/>
          </a:prstGeom>
          <a:solidFill>
            <a:srgbClr val="00AEEF">
              <a:alpha val="16000"/>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38"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Text">
            <a:extLst>
              <a:ext uri="{FF2B5EF4-FFF2-40B4-BE49-F238E27FC236}">
                <a16:creationId xmlns:a16="http://schemas.microsoft.com/office/drawing/2014/main" id="{0EDE556C-8C6F-4BB8-8FA1-2F23F1FA437A}"/>
              </a:ext>
            </a:extLst>
          </p:cNvPr>
          <p:cNvSpPr txBox="1">
            <a:spLocks/>
          </p:cNvSpPr>
          <p:nvPr/>
        </p:nvSpPr>
        <p:spPr>
          <a:xfrm>
            <a:off x="360465" y="1687068"/>
            <a:ext cx="6107712" cy="4766356"/>
          </a:xfrm>
          <a:prstGeom prst="rect">
            <a:avLst/>
          </a:prstGeom>
        </p:spPr>
        <p:txBody>
          <a:bodyPr/>
          <a:lstStyle>
            <a:defPPr>
              <a:defRPr lang="en-US"/>
            </a:defPPr>
            <a:lvl1pPr indent="0" defTabSz="913554">
              <a:lnSpc>
                <a:spcPct val="100000"/>
              </a:lnSpc>
              <a:spcBef>
                <a:spcPts val="999"/>
              </a:spcBef>
              <a:spcAft>
                <a:spcPts val="599"/>
              </a:spcAft>
              <a:buFontTx/>
              <a:buNone/>
              <a:defRPr sz="2200">
                <a:latin typeface="Calibri" panose="020F0502020204030204" pitchFamily="34" charset="0"/>
                <a:ea typeface="Open Sans" panose="020B0606030504020204" pitchFamily="34" charset="0"/>
                <a:cs typeface="Open Sans" panose="020B0606030504020204" pitchFamily="34" charset="0"/>
              </a:defRPr>
            </a:lvl1pPr>
            <a:lvl2pPr marL="228389" indent="-118762" defTabSz="913554">
              <a:lnSpc>
                <a:spcPts val="1798"/>
              </a:lnSpc>
              <a:spcBef>
                <a:spcPts val="500"/>
              </a:spcBef>
              <a:spcAft>
                <a:spcPts val="599"/>
              </a:spcAft>
              <a:buFont typeface="Arial" panose="020B0604020202020204" pitchFamily="34" charset="0"/>
              <a:buChar char="•"/>
              <a:defRPr sz="1399">
                <a:latin typeface="Open Sans" panose="020B0606030504020204" pitchFamily="34" charset="0"/>
                <a:ea typeface="Open Sans" panose="020B0606030504020204" pitchFamily="34" charset="0"/>
                <a:cs typeface="Open Sans" panose="020B0606030504020204" pitchFamily="34" charset="0"/>
              </a:defRPr>
            </a:lvl2pPr>
            <a:lvl3pPr marL="228389" indent="-118762" defTabSz="913554">
              <a:lnSpc>
                <a:spcPts val="1798"/>
              </a:lnSpc>
              <a:spcBef>
                <a:spcPts val="500"/>
              </a:spcBef>
              <a:spcAft>
                <a:spcPts val="599"/>
              </a:spcAft>
              <a:buFont typeface="Open Sans" panose="020B0606030504020204" pitchFamily="34" charset="0"/>
              <a:buChar char="―"/>
              <a:defRPr sz="1399">
                <a:latin typeface="Open Sans" panose="020B0606030504020204" pitchFamily="34" charset="0"/>
                <a:ea typeface="Open Sans" panose="020B0606030504020204" pitchFamily="34" charset="0"/>
                <a:cs typeface="Open Sans" panose="020B0606030504020204" pitchFamily="34" charset="0"/>
              </a:defRPr>
            </a:lvl3pPr>
            <a:lvl4pPr marL="228389" indent="-118762" defTabSz="913554">
              <a:lnSpc>
                <a:spcPts val="1798"/>
              </a:lnSpc>
              <a:spcBef>
                <a:spcPts val="500"/>
              </a:spcBef>
              <a:spcAft>
                <a:spcPts val="599"/>
              </a:spcAft>
              <a:buFont typeface="Arial" panose="020B0604020202020204" pitchFamily="34" charset="0"/>
              <a:buChar char="•"/>
              <a:defRPr sz="1399">
                <a:latin typeface="Open Sans" panose="020B0606030504020204" pitchFamily="34" charset="0"/>
                <a:ea typeface="Open Sans" panose="020B0606030504020204" pitchFamily="34" charset="0"/>
                <a:cs typeface="Open Sans" panose="020B0606030504020204" pitchFamily="34" charset="0"/>
              </a:defRPr>
            </a:lvl4pPr>
            <a:lvl5pPr marL="228389" indent="-118762" defTabSz="913554">
              <a:lnSpc>
                <a:spcPts val="1798"/>
              </a:lnSpc>
              <a:spcBef>
                <a:spcPts val="500"/>
              </a:spcBef>
              <a:spcAft>
                <a:spcPts val="599"/>
              </a:spcAft>
              <a:buFont typeface="Arial" panose="020B0604020202020204" pitchFamily="34" charset="0"/>
              <a:buChar char="•"/>
              <a:defRPr sz="1399">
                <a:latin typeface="Open Sans" panose="020B0606030504020204" pitchFamily="34" charset="0"/>
                <a:ea typeface="Open Sans" panose="020B0606030504020204" pitchFamily="34" charset="0"/>
                <a:cs typeface="Open Sans" panose="020B0606030504020204" pitchFamily="34" charset="0"/>
              </a:defRPr>
            </a:lvl5pPr>
            <a:lvl6pPr marL="2512274" indent="-228389" defTabSz="913554">
              <a:lnSpc>
                <a:spcPct val="90000"/>
              </a:lnSpc>
              <a:spcBef>
                <a:spcPts val="500"/>
              </a:spcBef>
              <a:buFont typeface="Arial" panose="020B0604020202020204" pitchFamily="34" charset="0"/>
              <a:buChar char="•"/>
              <a:defRPr sz="1798"/>
            </a:lvl6pPr>
            <a:lvl7pPr marL="2969051" indent="-228389" defTabSz="913554">
              <a:lnSpc>
                <a:spcPct val="90000"/>
              </a:lnSpc>
              <a:spcBef>
                <a:spcPts val="500"/>
              </a:spcBef>
              <a:buFont typeface="Arial" panose="020B0604020202020204" pitchFamily="34" charset="0"/>
              <a:buChar char="•"/>
              <a:defRPr sz="1798"/>
            </a:lvl7pPr>
            <a:lvl8pPr marL="3425828" indent="-228389" defTabSz="913554">
              <a:lnSpc>
                <a:spcPct val="90000"/>
              </a:lnSpc>
              <a:spcBef>
                <a:spcPts val="500"/>
              </a:spcBef>
              <a:buFont typeface="Arial" panose="020B0604020202020204" pitchFamily="34" charset="0"/>
              <a:buChar char="•"/>
              <a:defRPr sz="1798"/>
            </a:lvl8pPr>
            <a:lvl9pPr marL="3882605" indent="-228389" defTabSz="913554">
              <a:lnSpc>
                <a:spcPct val="90000"/>
              </a:lnSpc>
              <a:spcBef>
                <a:spcPts val="500"/>
              </a:spcBef>
              <a:buFont typeface="Arial" panose="020B0604020202020204" pitchFamily="34" charset="0"/>
              <a:buChar char="•"/>
              <a:defRPr sz="1798"/>
            </a:lvl9pPr>
          </a:lstStyle>
          <a:p>
            <a:r>
              <a:rPr lang="en-US" dirty="0"/>
              <a:t>At the completion of this module, the participant will be able to:</a:t>
            </a:r>
          </a:p>
          <a:p>
            <a:pPr lvl="1"/>
            <a:r>
              <a:rPr lang="en-US" sz="2000" dirty="0">
                <a:latin typeface="+mn-lt"/>
              </a:rPr>
              <a:t>Recognize the importance of ergonomics</a:t>
            </a:r>
          </a:p>
          <a:p>
            <a:pPr lvl="1"/>
            <a:r>
              <a:rPr lang="en-US" sz="2000" dirty="0">
                <a:latin typeface="+mn-lt"/>
              </a:rPr>
              <a:t>Define MSDs</a:t>
            </a:r>
          </a:p>
          <a:p>
            <a:pPr lvl="1"/>
            <a:r>
              <a:rPr lang="en-US" sz="2000" dirty="0">
                <a:latin typeface="+mn-lt"/>
              </a:rPr>
              <a:t>Identify ergonomic risk factors</a:t>
            </a:r>
          </a:p>
          <a:p>
            <a:pPr lvl="1"/>
            <a:r>
              <a:rPr lang="en-US" sz="2000" dirty="0">
                <a:latin typeface="+mn-lt"/>
              </a:rPr>
              <a:t>Recognize MSD symptoms</a:t>
            </a:r>
          </a:p>
          <a:p>
            <a:pPr lvl="1"/>
            <a:r>
              <a:rPr lang="en-US" sz="2000" dirty="0">
                <a:latin typeface="+mn-lt"/>
              </a:rPr>
              <a:t>Set up your workstation to minimize stress and strain</a:t>
            </a:r>
          </a:p>
          <a:p>
            <a:pPr lvl="1"/>
            <a:r>
              <a:rPr lang="en-US" sz="2000" dirty="0">
                <a:latin typeface="+mn-lt"/>
              </a:rPr>
              <a:t>Perform tasks safely, and avoid musculoskeletal injuries and illness</a:t>
            </a:r>
          </a:p>
          <a:p>
            <a:endParaRPr lang="en-US" dirty="0"/>
          </a:p>
        </p:txBody>
      </p:sp>
      <p:sp>
        <p:nvSpPr>
          <p:cNvPr id="16" name="Top Bar">
            <a:extLst>
              <a:ext uri="{FF2B5EF4-FFF2-40B4-BE49-F238E27FC236}">
                <a16:creationId xmlns:a16="http://schemas.microsoft.com/office/drawing/2014/main" id="{F5D6DF0E-1997-46A3-B6E4-D463BFCC0726}"/>
              </a:ext>
            </a:extLst>
          </p:cNvPr>
          <p:cNvSpPr/>
          <p:nvPr/>
        </p:nvSpPr>
        <p:spPr>
          <a:xfrm>
            <a:off x="0" y="723900"/>
            <a:ext cx="9143999" cy="50482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38" rtl="0" eaLnBrk="1" fontAlgn="auto" latinLnBrk="0" hangingPunct="1">
              <a:lnSpc>
                <a:spcPct val="100000"/>
              </a:lnSpc>
              <a:spcBef>
                <a:spcPts val="0"/>
              </a:spcBef>
              <a:spcAft>
                <a:spcPts val="0"/>
              </a:spcAft>
              <a:buClrTx/>
              <a:buSzTx/>
              <a:buFontTx/>
              <a:buNone/>
              <a:tabLst/>
              <a:defRPr/>
            </a:pPr>
            <a:endParaRPr kumimoji="0" lang="en-US" sz="134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3rd Button">
            <a:extLst>
              <a:ext uri="{FF2B5EF4-FFF2-40B4-BE49-F238E27FC236}">
                <a16:creationId xmlns:a16="http://schemas.microsoft.com/office/drawing/2014/main" id="{98C583C1-30FE-4673-A077-6B3A801345BE}"/>
              </a:ext>
            </a:extLst>
          </p:cNvPr>
          <p:cNvSpPr/>
          <p:nvPr/>
        </p:nvSpPr>
        <p:spPr>
          <a:xfrm>
            <a:off x="2697024" y="723901"/>
            <a:ext cx="1160601" cy="504825"/>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38" rtl="0" eaLnBrk="1" fontAlgn="auto" latinLnBrk="0" hangingPunct="1">
              <a:lnSpc>
                <a:spcPct val="100000"/>
              </a:lnSpc>
              <a:spcBef>
                <a:spcPts val="0"/>
              </a:spcBef>
              <a:spcAft>
                <a:spcPts val="0"/>
              </a:spcAft>
              <a:buClrTx/>
              <a:buSzTx/>
              <a:buFontTx/>
              <a:buNone/>
              <a:tabLst/>
              <a:defRPr/>
            </a:pPr>
            <a:r>
              <a:rPr kumimoji="0" lang="en-US" sz="1349" b="1" i="0" u="none" strike="noStrike" kern="1200" cap="none" spc="0" normalizeH="0" baseline="0" noProof="0" dirty="0">
                <a:ln>
                  <a:noFill/>
                </a:ln>
                <a:solidFill>
                  <a:prstClr val="white"/>
                </a:solidFill>
                <a:effectLst/>
                <a:uLnTx/>
                <a:uFillTx/>
                <a:latin typeface="Calibri" panose="020F0502020204030204"/>
                <a:ea typeface="+mn-ea"/>
                <a:cs typeface="+mn-cs"/>
              </a:rPr>
              <a:t>Learning Objectives</a:t>
            </a:r>
          </a:p>
        </p:txBody>
      </p:sp>
      <p:sp>
        <p:nvSpPr>
          <p:cNvPr id="27" name="2nd Button">
            <a:extLst>
              <a:ext uri="{FF2B5EF4-FFF2-40B4-BE49-F238E27FC236}">
                <a16:creationId xmlns:a16="http://schemas.microsoft.com/office/drawing/2014/main" id="{5FB28202-F379-43E7-8FE3-DFDC6E1C91C1}"/>
              </a:ext>
            </a:extLst>
          </p:cNvPr>
          <p:cNvSpPr/>
          <p:nvPr/>
        </p:nvSpPr>
        <p:spPr>
          <a:xfrm>
            <a:off x="1507847" y="723901"/>
            <a:ext cx="1160601" cy="50482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38" rtl="0" eaLnBrk="1" fontAlgn="auto" latinLnBrk="0" hangingPunct="1">
              <a:lnSpc>
                <a:spcPct val="100000"/>
              </a:lnSpc>
              <a:spcBef>
                <a:spcPts val="0"/>
              </a:spcBef>
              <a:spcAft>
                <a:spcPts val="0"/>
              </a:spcAft>
              <a:buClrTx/>
              <a:buSzTx/>
              <a:buFontTx/>
              <a:buNone/>
              <a:tabLst/>
              <a:defRPr/>
            </a:pPr>
            <a:r>
              <a:rPr kumimoji="0" lang="en-US" sz="1349" i="0" u="none" strike="noStrike" kern="1200" cap="none" spc="0" normalizeH="0" baseline="0" noProof="0" dirty="0">
                <a:ln>
                  <a:noFill/>
                </a:ln>
                <a:solidFill>
                  <a:prstClr val="white"/>
                </a:solidFill>
                <a:effectLst/>
                <a:uLnTx/>
                <a:uFillTx/>
                <a:latin typeface="Calibri" panose="020F0502020204030204"/>
                <a:ea typeface="+mn-ea"/>
                <a:cs typeface="+mn-cs"/>
              </a:rPr>
              <a:t>Overview</a:t>
            </a:r>
          </a:p>
        </p:txBody>
      </p:sp>
      <p:sp>
        <p:nvSpPr>
          <p:cNvPr id="28" name="1st Button">
            <a:extLst>
              <a:ext uri="{FF2B5EF4-FFF2-40B4-BE49-F238E27FC236}">
                <a16:creationId xmlns:a16="http://schemas.microsoft.com/office/drawing/2014/main" id="{190DD529-97BF-4F93-BB00-577FCFB7B628}"/>
              </a:ext>
            </a:extLst>
          </p:cNvPr>
          <p:cNvSpPr/>
          <p:nvPr/>
        </p:nvSpPr>
        <p:spPr>
          <a:xfrm>
            <a:off x="313908" y="723900"/>
            <a:ext cx="1160601" cy="50482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38" rtl="0" eaLnBrk="1" fontAlgn="auto" latinLnBrk="0" hangingPunct="1">
              <a:lnSpc>
                <a:spcPct val="100000"/>
              </a:lnSpc>
              <a:spcBef>
                <a:spcPts val="0"/>
              </a:spcBef>
              <a:spcAft>
                <a:spcPts val="0"/>
              </a:spcAft>
              <a:buClrTx/>
              <a:buSzTx/>
              <a:buFontTx/>
              <a:buNone/>
              <a:tabLst/>
              <a:defRPr/>
            </a:pPr>
            <a:r>
              <a:rPr kumimoji="0" lang="en-US" sz="1349" i="0" u="none" strike="noStrike" kern="1200" cap="none" spc="0" normalizeH="0" baseline="0" noProof="0" dirty="0">
                <a:ln>
                  <a:noFill/>
                </a:ln>
                <a:solidFill>
                  <a:prstClr val="white"/>
                </a:solidFill>
                <a:effectLst/>
                <a:uLnTx/>
                <a:uFillTx/>
                <a:latin typeface="Calibri" panose="020F0502020204030204"/>
                <a:ea typeface="+mn-ea"/>
                <a:cs typeface="+mn-cs"/>
              </a:rPr>
              <a:t>Welcome</a:t>
            </a:r>
          </a:p>
        </p:txBody>
      </p:sp>
    </p:spTree>
    <p:custDataLst>
      <p:tags r:id="rId1"/>
    </p:custDataLst>
    <p:extLst>
      <p:ext uri="{BB962C8B-B14F-4D97-AF65-F5344CB8AC3E}">
        <p14:creationId xmlns:p14="http://schemas.microsoft.com/office/powerpoint/2010/main" val="1939328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icon&#10;&#10;Description automatically generated">
            <a:extLst>
              <a:ext uri="{FF2B5EF4-FFF2-40B4-BE49-F238E27FC236}">
                <a16:creationId xmlns:a16="http://schemas.microsoft.com/office/drawing/2014/main" id="{6D90DBF3-E6D6-43F4-B163-E7AF32936EBF}"/>
              </a:ext>
            </a:extLst>
          </p:cNvPr>
          <p:cNvPicPr>
            <a:picLocks noGrp="1" noChangeAspect="1"/>
          </p:cNvPicPr>
          <p:nvPr>
            <p:ph type="pic" sz="quarter" idx="19"/>
          </p:nvPr>
        </p:nvPicPr>
        <p:blipFill rotWithShape="1">
          <a:blip r:embed="rId4">
            <a:extLst>
              <a:ext uri="{28A0092B-C50C-407E-A947-70E740481C1C}">
                <a14:useLocalDpi xmlns:a14="http://schemas.microsoft.com/office/drawing/2010/main" val="0"/>
              </a:ext>
            </a:extLst>
          </a:blip>
          <a:srcRect l="1027" t="11762" r="1027"/>
          <a:stretch/>
        </p:blipFill>
        <p:spPr>
          <a:xfrm>
            <a:off x="0" y="752474"/>
            <a:ext cx="9143381" cy="5381625"/>
          </a:xfrm>
        </p:spPr>
      </p:pic>
      <p:sp>
        <p:nvSpPr>
          <p:cNvPr id="3" name="Text Placeholder 2">
            <a:extLst>
              <a:ext uri="{FF2B5EF4-FFF2-40B4-BE49-F238E27FC236}">
                <a16:creationId xmlns:a16="http://schemas.microsoft.com/office/drawing/2014/main" id="{AD754EC0-0DB9-4513-8679-4FA84D3C3EEA}"/>
              </a:ext>
            </a:extLst>
          </p:cNvPr>
          <p:cNvSpPr>
            <a:spLocks noGrp="1"/>
          </p:cNvSpPr>
          <p:nvPr>
            <p:ph type="body" sz="quarter" idx="21"/>
          </p:nvPr>
        </p:nvSpPr>
        <p:spPr>
          <a:xfrm>
            <a:off x="0" y="5648324"/>
            <a:ext cx="9144000" cy="1210521"/>
          </a:xfrm>
        </p:spPr>
        <p:txBody>
          <a:bodyPr/>
          <a:lstStyle/>
          <a:p>
            <a:r>
              <a:rPr lang="en-US" dirty="0"/>
              <a:t>Reduce injuries and illness</a:t>
            </a:r>
          </a:p>
          <a:p>
            <a:r>
              <a:rPr lang="en-US" dirty="0"/>
              <a:t>Engineering and administrative controls</a:t>
            </a:r>
          </a:p>
        </p:txBody>
      </p:sp>
      <p:sp>
        <p:nvSpPr>
          <p:cNvPr id="4" name="Title 3">
            <a:extLst>
              <a:ext uri="{FF2B5EF4-FFF2-40B4-BE49-F238E27FC236}">
                <a16:creationId xmlns:a16="http://schemas.microsoft.com/office/drawing/2014/main" id="{07CB920D-1422-45D2-A8B9-7DFE198A4C50}"/>
              </a:ext>
            </a:extLst>
          </p:cNvPr>
          <p:cNvSpPr>
            <a:spLocks noGrp="1"/>
          </p:cNvSpPr>
          <p:nvPr>
            <p:ph type="title"/>
          </p:nvPr>
        </p:nvSpPr>
        <p:spPr/>
        <p:txBody>
          <a:bodyPr/>
          <a:lstStyle/>
          <a:p>
            <a:r>
              <a:rPr lang="en-US" dirty="0"/>
              <a:t>What Is Ergonomics, and Why Is It Important to You?</a:t>
            </a:r>
          </a:p>
        </p:txBody>
      </p:sp>
      <p:pic>
        <p:nvPicPr>
          <p:cNvPr id="8" name="Picture 7" descr="A picture containing icon&#10;&#10;Description automatically generated">
            <a:extLst>
              <a:ext uri="{FF2B5EF4-FFF2-40B4-BE49-F238E27FC236}">
                <a16:creationId xmlns:a16="http://schemas.microsoft.com/office/drawing/2014/main" id="{BEA15B23-DDB9-4F15-AA0D-C3CC13F23E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1620" y="2506387"/>
            <a:ext cx="3300760" cy="2417191"/>
          </a:xfrm>
          <a:prstGeom prst="rect">
            <a:avLst/>
          </a:prstGeom>
        </p:spPr>
      </p:pic>
    </p:spTree>
    <p:custDataLst>
      <p:tags r:id="rId1"/>
    </p:custDataLst>
    <p:extLst>
      <p:ext uri="{BB962C8B-B14F-4D97-AF65-F5344CB8AC3E}">
        <p14:creationId xmlns:p14="http://schemas.microsoft.com/office/powerpoint/2010/main" val="2308467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EAB32-D471-4DC5-8EE0-0D087E311D7C}"/>
              </a:ext>
            </a:extLst>
          </p:cNvPr>
          <p:cNvSpPr>
            <a:spLocks noGrp="1"/>
          </p:cNvSpPr>
          <p:nvPr>
            <p:ph type="title"/>
          </p:nvPr>
        </p:nvSpPr>
        <p:spPr/>
        <p:txBody>
          <a:bodyPr/>
          <a:lstStyle/>
          <a:p>
            <a:r>
              <a:rPr lang="en-US" dirty="0">
                <a:solidFill>
                  <a:srgbClr val="000000"/>
                </a:solidFill>
                <a:latin typeface="+mn-lt"/>
              </a:rPr>
              <a:t>What Are MSDs?</a:t>
            </a:r>
            <a:endParaRPr lang="en-US" dirty="0">
              <a:latin typeface="+mn-lt"/>
            </a:endParaRPr>
          </a:p>
        </p:txBody>
      </p:sp>
      <p:sp>
        <p:nvSpPr>
          <p:cNvPr id="12" name="Text Placeholder 3">
            <a:extLst>
              <a:ext uri="{FF2B5EF4-FFF2-40B4-BE49-F238E27FC236}">
                <a16:creationId xmlns:a16="http://schemas.microsoft.com/office/drawing/2014/main" id="{F72C4C79-3706-4184-9928-55474D6ECDC1}"/>
              </a:ext>
            </a:extLst>
          </p:cNvPr>
          <p:cNvSpPr txBox="1">
            <a:spLocks/>
          </p:cNvSpPr>
          <p:nvPr/>
        </p:nvSpPr>
        <p:spPr>
          <a:xfrm>
            <a:off x="57752" y="981777"/>
            <a:ext cx="3923698" cy="5436635"/>
          </a:xfrm>
          <a:prstGeom prst="rect">
            <a:avLst/>
          </a:prstGeom>
        </p:spPr>
        <p:txBody>
          <a:bodyPr/>
          <a:lstStyle>
            <a:lvl1pPr marL="109627" indent="0" algn="l" defTabSz="913554" rtl="0" eaLnBrk="1" latinLnBrk="0" hangingPunct="1">
              <a:lnSpc>
                <a:spcPts val="1798"/>
              </a:lnSpc>
              <a:spcBef>
                <a:spcPts val="999"/>
              </a:spcBef>
              <a:spcAft>
                <a:spcPts val="599"/>
              </a:spcAft>
              <a:buFontTx/>
              <a:buNone/>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228389" indent="-118762" algn="l" defTabSz="913554" rtl="0" eaLnBrk="1" latinLnBrk="0" hangingPunct="1">
              <a:lnSpc>
                <a:spcPts val="1798"/>
              </a:lnSpc>
              <a:spcBef>
                <a:spcPts val="500"/>
              </a:spcBef>
              <a:spcAft>
                <a:spcPts val="599"/>
              </a:spcAft>
              <a:buFont typeface="Open Sans" panose="020B0606030504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28389" indent="-118762" algn="l" defTabSz="913554" rtl="0" eaLnBrk="1" latinLnBrk="0" hangingPunct="1">
              <a:lnSpc>
                <a:spcPts val="1798"/>
              </a:lnSpc>
              <a:spcBef>
                <a:spcPts val="500"/>
              </a:spcBef>
              <a:spcAft>
                <a:spcPts val="599"/>
              </a:spcAft>
              <a:buFont typeface="Arial" panose="020B0604020202020204" pitchFamily="34" charset="0"/>
              <a:buChar char="•"/>
              <a:defRPr sz="13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2274"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a:lstStyle>
          <a:p>
            <a:pPr marL="0" indent="0">
              <a:lnSpc>
                <a:spcPct val="100000"/>
              </a:lnSpc>
              <a:buNone/>
            </a:pPr>
            <a:r>
              <a:rPr lang="en-US" sz="2200" dirty="0">
                <a:latin typeface="Calibri" panose="020F0502020204030204" pitchFamily="34" charset="0"/>
              </a:rPr>
              <a:t>Injuries or disorders involving:</a:t>
            </a:r>
          </a:p>
          <a:p>
            <a:pPr marL="452527" indent="-342900">
              <a:lnSpc>
                <a:spcPct val="100000"/>
              </a:lnSpc>
              <a:buFont typeface="Arial" panose="020B0604020202020204" pitchFamily="34" charset="0"/>
              <a:buChar char="•"/>
            </a:pPr>
            <a:r>
              <a:rPr lang="en-US" sz="2200" dirty="0">
                <a:latin typeface="Calibri" panose="020F0502020204030204" pitchFamily="34" charset="0"/>
              </a:rPr>
              <a:t>Muscles</a:t>
            </a:r>
          </a:p>
          <a:p>
            <a:pPr marL="452527" indent="-342900">
              <a:lnSpc>
                <a:spcPct val="100000"/>
              </a:lnSpc>
              <a:buFont typeface="Arial" panose="020B0604020202020204" pitchFamily="34" charset="0"/>
              <a:buChar char="•"/>
            </a:pPr>
            <a:r>
              <a:rPr lang="en-US" sz="2200" dirty="0">
                <a:latin typeface="Calibri" panose="020F0502020204030204" pitchFamily="34" charset="0"/>
              </a:rPr>
              <a:t>Tendons and ligaments</a:t>
            </a:r>
          </a:p>
          <a:p>
            <a:pPr marL="452527" indent="-342900">
              <a:lnSpc>
                <a:spcPct val="100000"/>
              </a:lnSpc>
              <a:buFont typeface="Arial" panose="020B0604020202020204" pitchFamily="34" charset="0"/>
              <a:buChar char="•"/>
            </a:pPr>
            <a:r>
              <a:rPr lang="en-US" sz="2200" dirty="0">
                <a:latin typeface="Calibri" panose="020F0502020204030204" pitchFamily="34" charset="0"/>
              </a:rPr>
              <a:t>Joints</a:t>
            </a:r>
          </a:p>
          <a:p>
            <a:pPr marL="452527" indent="-342900">
              <a:lnSpc>
                <a:spcPct val="100000"/>
              </a:lnSpc>
              <a:buFont typeface="Arial" panose="020B0604020202020204" pitchFamily="34" charset="0"/>
              <a:buChar char="•"/>
            </a:pPr>
            <a:r>
              <a:rPr lang="en-US" sz="2200" dirty="0">
                <a:latin typeface="Calibri" panose="020F0502020204030204" pitchFamily="34" charset="0"/>
              </a:rPr>
              <a:t>Cartilage</a:t>
            </a:r>
          </a:p>
          <a:p>
            <a:pPr marL="452527" indent="-342900">
              <a:lnSpc>
                <a:spcPct val="100000"/>
              </a:lnSpc>
              <a:buFont typeface="Arial" panose="020B0604020202020204" pitchFamily="34" charset="0"/>
              <a:buChar char="•"/>
            </a:pPr>
            <a:r>
              <a:rPr lang="en-US" sz="2200" dirty="0">
                <a:latin typeface="Calibri" panose="020F0502020204030204" pitchFamily="34" charset="0"/>
              </a:rPr>
              <a:t>Blood vessels</a:t>
            </a:r>
          </a:p>
          <a:p>
            <a:pPr marL="452527" indent="-342900">
              <a:lnSpc>
                <a:spcPct val="100000"/>
              </a:lnSpc>
              <a:buFont typeface="Arial" panose="020B0604020202020204" pitchFamily="34" charset="0"/>
              <a:buChar char="•"/>
            </a:pPr>
            <a:r>
              <a:rPr lang="en-US" sz="2200" dirty="0">
                <a:latin typeface="Calibri" panose="020F0502020204030204" pitchFamily="34" charset="0"/>
              </a:rPr>
              <a:t>Nerves</a:t>
            </a:r>
          </a:p>
        </p:txBody>
      </p:sp>
      <p:pic>
        <p:nvPicPr>
          <p:cNvPr id="4" name="Picture 3" descr="A picture containing light, blur&#10;&#10;Description automatically generated">
            <a:extLst>
              <a:ext uri="{FF2B5EF4-FFF2-40B4-BE49-F238E27FC236}">
                <a16:creationId xmlns:a16="http://schemas.microsoft.com/office/drawing/2014/main" id="{7366B9D9-F3AB-4E34-A115-C81171DCC8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3881" y="761810"/>
            <a:ext cx="4887744" cy="6127220"/>
          </a:xfrm>
          <a:prstGeom prst="rect">
            <a:avLst/>
          </a:prstGeom>
        </p:spPr>
      </p:pic>
    </p:spTree>
    <p:custDataLst>
      <p:tags r:id="rId1"/>
    </p:custDataLst>
    <p:extLst>
      <p:ext uri="{BB962C8B-B14F-4D97-AF65-F5344CB8AC3E}">
        <p14:creationId xmlns:p14="http://schemas.microsoft.com/office/powerpoint/2010/main" val="83369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sitting at a desk&#10;&#10;Description automatically generated with low confidence">
            <a:extLst>
              <a:ext uri="{FF2B5EF4-FFF2-40B4-BE49-F238E27FC236}">
                <a16:creationId xmlns:a16="http://schemas.microsoft.com/office/drawing/2014/main" id="{2F7AF865-1815-471C-A58D-0AD8D0DF695D}"/>
              </a:ext>
            </a:extLst>
          </p:cNvPr>
          <p:cNvPicPr>
            <a:picLocks noGrp="1" noChangeAspect="1"/>
          </p:cNvPicPr>
          <p:nvPr>
            <p:ph type="pic" idx="1"/>
          </p:nvPr>
        </p:nvPicPr>
        <p:blipFill rotWithShape="1">
          <a:blip r:embed="rId4">
            <a:extLst>
              <a:ext uri="{28A0092B-C50C-407E-A947-70E740481C1C}">
                <a14:useLocalDpi xmlns:a14="http://schemas.microsoft.com/office/drawing/2010/main" val="0"/>
              </a:ext>
            </a:extLst>
          </a:blip>
          <a:srcRect l="11256" r="15271"/>
          <a:stretch/>
        </p:blipFill>
        <p:spPr>
          <a:xfrm>
            <a:off x="3771900" y="762000"/>
            <a:ext cx="5400675" cy="6134100"/>
          </a:xfrm>
        </p:spPr>
      </p:pic>
      <p:sp>
        <p:nvSpPr>
          <p:cNvPr id="3" name="Title 2">
            <a:extLst>
              <a:ext uri="{FF2B5EF4-FFF2-40B4-BE49-F238E27FC236}">
                <a16:creationId xmlns:a16="http://schemas.microsoft.com/office/drawing/2014/main" id="{ADD13B39-7696-420D-BD95-BE245FFA8B6F}"/>
              </a:ext>
            </a:extLst>
          </p:cNvPr>
          <p:cNvSpPr>
            <a:spLocks noGrp="1"/>
          </p:cNvSpPr>
          <p:nvPr>
            <p:ph type="title"/>
          </p:nvPr>
        </p:nvSpPr>
        <p:spPr/>
        <p:txBody>
          <a:bodyPr/>
          <a:lstStyle/>
          <a:p>
            <a:r>
              <a:rPr lang="en-US" dirty="0"/>
              <a:t>What Are the Risk Factors?</a:t>
            </a:r>
          </a:p>
        </p:txBody>
      </p:sp>
      <p:sp>
        <p:nvSpPr>
          <p:cNvPr id="4" name="Text Placeholder 3">
            <a:extLst>
              <a:ext uri="{FF2B5EF4-FFF2-40B4-BE49-F238E27FC236}">
                <a16:creationId xmlns:a16="http://schemas.microsoft.com/office/drawing/2014/main" id="{3AF4B389-B50D-41C8-9AF6-49E52269D6FA}"/>
              </a:ext>
            </a:extLst>
          </p:cNvPr>
          <p:cNvSpPr>
            <a:spLocks noGrp="1"/>
          </p:cNvSpPr>
          <p:nvPr>
            <p:ph type="body" sz="quarter" idx="10"/>
          </p:nvPr>
        </p:nvSpPr>
        <p:spPr/>
        <p:txBody>
          <a:bodyPr/>
          <a:lstStyle/>
          <a:p>
            <a:r>
              <a:rPr lang="en-US" dirty="0"/>
              <a:t>Repetition</a:t>
            </a:r>
          </a:p>
          <a:p>
            <a:r>
              <a:rPr lang="en-US" dirty="0"/>
              <a:t>Awkward postures</a:t>
            </a:r>
          </a:p>
          <a:p>
            <a:r>
              <a:rPr lang="en-US" dirty="0"/>
              <a:t>Contact stress</a:t>
            </a:r>
          </a:p>
          <a:p>
            <a:r>
              <a:rPr lang="en-US" dirty="0"/>
              <a:t>Force and vibration</a:t>
            </a:r>
          </a:p>
        </p:txBody>
      </p:sp>
    </p:spTree>
    <p:custDataLst>
      <p:tags r:id="rId1"/>
    </p:custDataLst>
    <p:extLst>
      <p:ext uri="{BB962C8B-B14F-4D97-AF65-F5344CB8AC3E}">
        <p14:creationId xmlns:p14="http://schemas.microsoft.com/office/powerpoint/2010/main" val="3631737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940C6-DD7A-4268-BDC5-CF81F6E0880F}"/>
              </a:ext>
            </a:extLst>
          </p:cNvPr>
          <p:cNvSpPr>
            <a:spLocks noGrp="1"/>
          </p:cNvSpPr>
          <p:nvPr>
            <p:ph type="title"/>
          </p:nvPr>
        </p:nvSpPr>
        <p:spPr/>
        <p:txBody>
          <a:bodyPr/>
          <a:lstStyle/>
          <a:p>
            <a:r>
              <a:rPr lang="en-US" dirty="0"/>
              <a:t>What Are the Signs and Symptoms of MSDs?</a:t>
            </a:r>
          </a:p>
        </p:txBody>
      </p:sp>
      <p:pic>
        <p:nvPicPr>
          <p:cNvPr id="5" name="Picture 4" descr="A picture containing person, computer, same, crowd&#10;&#10;Description automatically generated">
            <a:extLst>
              <a:ext uri="{FF2B5EF4-FFF2-40B4-BE49-F238E27FC236}">
                <a16:creationId xmlns:a16="http://schemas.microsoft.com/office/drawing/2014/main" id="{A09E4DA9-6733-4D4D-8EED-0AAA87A72E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623" y="1000125"/>
            <a:ext cx="8727193" cy="5517191"/>
          </a:xfrm>
          <a:prstGeom prst="rect">
            <a:avLst/>
          </a:prstGeom>
        </p:spPr>
      </p:pic>
    </p:spTree>
    <p:custDataLst>
      <p:tags r:id="rId1"/>
    </p:custDataLst>
    <p:extLst>
      <p:ext uri="{BB962C8B-B14F-4D97-AF65-F5344CB8AC3E}">
        <p14:creationId xmlns:p14="http://schemas.microsoft.com/office/powerpoint/2010/main" val="1450507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751DE-CB50-4CE9-925C-299E92E55877}"/>
              </a:ext>
            </a:extLst>
          </p:cNvPr>
          <p:cNvSpPr>
            <a:spLocks noGrp="1"/>
          </p:cNvSpPr>
          <p:nvPr>
            <p:ph type="title"/>
          </p:nvPr>
        </p:nvSpPr>
        <p:spPr/>
        <p:txBody>
          <a:bodyPr/>
          <a:lstStyle/>
          <a:p>
            <a:r>
              <a:rPr lang="en-US" dirty="0"/>
              <a:t>What Will the Pain Be Like?</a:t>
            </a:r>
          </a:p>
        </p:txBody>
      </p:sp>
      <p:sp>
        <p:nvSpPr>
          <p:cNvPr id="3" name="Text Placeholder 2">
            <a:extLst>
              <a:ext uri="{FF2B5EF4-FFF2-40B4-BE49-F238E27FC236}">
                <a16:creationId xmlns:a16="http://schemas.microsoft.com/office/drawing/2014/main" id="{06032222-A343-4A16-9E00-78A677293555}"/>
              </a:ext>
            </a:extLst>
          </p:cNvPr>
          <p:cNvSpPr>
            <a:spLocks noGrp="1"/>
          </p:cNvSpPr>
          <p:nvPr>
            <p:ph type="body" sz="quarter" idx="10"/>
          </p:nvPr>
        </p:nvSpPr>
        <p:spPr/>
        <p:txBody>
          <a:bodyPr/>
          <a:lstStyle/>
          <a:p>
            <a:endParaRPr lang="en-US"/>
          </a:p>
        </p:txBody>
      </p:sp>
      <p:pic>
        <p:nvPicPr>
          <p:cNvPr id="5" name="Picture 4" descr="A picture containing hydrozoan, bell jar&#10;&#10;Description automatically generated">
            <a:extLst>
              <a:ext uri="{FF2B5EF4-FFF2-40B4-BE49-F238E27FC236}">
                <a16:creationId xmlns:a16="http://schemas.microsoft.com/office/drawing/2014/main" id="{D960353D-E8CB-4711-9346-3C24B162BE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84" y="797925"/>
            <a:ext cx="9403168" cy="6053922"/>
          </a:xfrm>
          <a:prstGeom prst="rect">
            <a:avLst/>
          </a:prstGeom>
        </p:spPr>
      </p:pic>
      <p:sp>
        <p:nvSpPr>
          <p:cNvPr id="7" name="TextBox 6">
            <a:extLst>
              <a:ext uri="{FF2B5EF4-FFF2-40B4-BE49-F238E27FC236}">
                <a16:creationId xmlns:a16="http://schemas.microsoft.com/office/drawing/2014/main" id="{A4E27404-039F-4FEE-A6EE-297C83FA1E6B}"/>
              </a:ext>
            </a:extLst>
          </p:cNvPr>
          <p:cNvSpPr txBox="1"/>
          <p:nvPr/>
        </p:nvSpPr>
        <p:spPr>
          <a:xfrm>
            <a:off x="3156347" y="1576302"/>
            <a:ext cx="2831305" cy="5656613"/>
          </a:xfrm>
          <a:prstGeom prst="rect">
            <a:avLst/>
          </a:prstGeom>
          <a:solidFill>
            <a:schemeClr val="tx2">
              <a:lumMod val="50000"/>
              <a:alpha val="80000"/>
            </a:schemeClr>
          </a:solidFill>
          <a:effectLst>
            <a:softEdge rad="635000"/>
          </a:effectLst>
        </p:spPr>
        <p:txBody>
          <a:bodyPr wrap="square" tIns="640080" bIns="640080">
            <a:spAutoFit/>
          </a:bodyPr>
          <a:lstStyle/>
          <a:p>
            <a:pPr algn="ctr">
              <a:lnSpc>
                <a:spcPct val="150000"/>
              </a:lnSpc>
            </a:pPr>
            <a:r>
              <a:rPr lang="en-US" sz="2400" b="1" dirty="0">
                <a:solidFill>
                  <a:srgbClr val="FFFFFF"/>
                </a:solidFill>
                <a:latin typeface="Calibri" panose="020F0502020204030204" pitchFamily="34" charset="0"/>
              </a:rPr>
              <a:t>Tightness</a:t>
            </a:r>
            <a:br>
              <a:rPr lang="en-US" sz="2400" b="1" dirty="0">
                <a:solidFill>
                  <a:srgbClr val="FFFFFF"/>
                </a:solidFill>
                <a:latin typeface="Calibri" panose="020F0502020204030204" pitchFamily="34" charset="0"/>
              </a:rPr>
            </a:br>
            <a:r>
              <a:rPr lang="en-US" sz="2400" b="1" dirty="0">
                <a:solidFill>
                  <a:srgbClr val="FFFFFF"/>
                </a:solidFill>
                <a:latin typeface="Calibri" panose="020F0502020204030204" pitchFamily="34" charset="0"/>
              </a:rPr>
              <a:t>Stiffness</a:t>
            </a:r>
            <a:br>
              <a:rPr lang="en-US" sz="2400" b="1" dirty="0">
                <a:solidFill>
                  <a:srgbClr val="FFFFFF"/>
                </a:solidFill>
                <a:latin typeface="Calibri" panose="020F0502020204030204" pitchFamily="34" charset="0"/>
              </a:rPr>
            </a:br>
            <a:r>
              <a:rPr lang="en-US" sz="2400" b="1" dirty="0">
                <a:solidFill>
                  <a:srgbClr val="FFFFFF"/>
                </a:solidFill>
                <a:latin typeface="Calibri" panose="020F0502020204030204" pitchFamily="34" charset="0"/>
              </a:rPr>
              <a:t>Discomfort</a:t>
            </a:r>
            <a:br>
              <a:rPr lang="en-US" sz="2400" b="1" dirty="0">
                <a:solidFill>
                  <a:srgbClr val="FFFFFF"/>
                </a:solidFill>
                <a:latin typeface="Calibri" panose="020F0502020204030204" pitchFamily="34" charset="0"/>
              </a:rPr>
            </a:br>
            <a:r>
              <a:rPr lang="en-US" sz="2400" b="1" dirty="0">
                <a:solidFill>
                  <a:srgbClr val="FFFFFF"/>
                </a:solidFill>
                <a:latin typeface="Calibri" panose="020F0502020204030204" pitchFamily="34" charset="0"/>
              </a:rPr>
              <a:t>Soreness</a:t>
            </a:r>
            <a:br>
              <a:rPr lang="en-US" sz="2400" b="1" dirty="0">
                <a:solidFill>
                  <a:srgbClr val="FFFFFF"/>
                </a:solidFill>
                <a:latin typeface="Calibri" panose="020F0502020204030204" pitchFamily="34" charset="0"/>
              </a:rPr>
            </a:br>
            <a:r>
              <a:rPr lang="en-US" sz="2400" b="1" dirty="0">
                <a:solidFill>
                  <a:srgbClr val="FFFFFF"/>
                </a:solidFill>
                <a:latin typeface="Calibri" panose="020F0502020204030204" pitchFamily="34" charset="0"/>
              </a:rPr>
              <a:t>Burning</a:t>
            </a:r>
            <a:br>
              <a:rPr lang="en-US" sz="2400" b="1" dirty="0">
                <a:solidFill>
                  <a:srgbClr val="FFFFFF"/>
                </a:solidFill>
                <a:latin typeface="Calibri" panose="020F0502020204030204" pitchFamily="34" charset="0"/>
              </a:rPr>
            </a:br>
            <a:r>
              <a:rPr lang="en-US" sz="2400" b="1" dirty="0">
                <a:solidFill>
                  <a:srgbClr val="FFFFFF"/>
                </a:solidFill>
                <a:latin typeface="Calibri" panose="020F0502020204030204" pitchFamily="34" charset="0"/>
              </a:rPr>
              <a:t>Tingling</a:t>
            </a:r>
            <a:br>
              <a:rPr lang="en-US" sz="2400" b="1" dirty="0">
                <a:solidFill>
                  <a:srgbClr val="FFFFFF"/>
                </a:solidFill>
                <a:latin typeface="Calibri" panose="020F0502020204030204" pitchFamily="34" charset="0"/>
              </a:rPr>
            </a:br>
            <a:r>
              <a:rPr lang="en-US" sz="2400" b="1" dirty="0">
                <a:solidFill>
                  <a:srgbClr val="FFFFFF"/>
                </a:solidFill>
                <a:latin typeface="Calibri" panose="020F0502020204030204" pitchFamily="34" charset="0"/>
              </a:rPr>
              <a:t>Coldness</a:t>
            </a:r>
            <a:br>
              <a:rPr lang="en-US" sz="2400" b="1" dirty="0">
                <a:solidFill>
                  <a:srgbClr val="FFFFFF"/>
                </a:solidFill>
                <a:latin typeface="Calibri" panose="020F0502020204030204" pitchFamily="34" charset="0"/>
              </a:rPr>
            </a:br>
            <a:r>
              <a:rPr lang="en-US" sz="2400" b="1" dirty="0">
                <a:solidFill>
                  <a:srgbClr val="FFFFFF"/>
                </a:solidFill>
                <a:latin typeface="Calibri" panose="020F0502020204030204" pitchFamily="34" charset="0"/>
              </a:rPr>
              <a:t>Numbness</a:t>
            </a:r>
            <a:endParaRPr lang="en-US" sz="900" b="0" dirty="0">
              <a:solidFill>
                <a:prstClr val="black"/>
              </a:solidFill>
              <a:latin typeface="Microsoft Sans Serif" panose="020B0604020202020204" pitchFamily="34" charset="0"/>
            </a:endParaRPr>
          </a:p>
        </p:txBody>
      </p:sp>
    </p:spTree>
    <p:custDataLst>
      <p:tags r:id="rId1"/>
    </p:custDataLst>
    <p:extLst>
      <p:ext uri="{BB962C8B-B14F-4D97-AF65-F5344CB8AC3E}">
        <p14:creationId xmlns:p14="http://schemas.microsoft.com/office/powerpoint/2010/main" val="6891512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CUSTOM DESIGN" val="BOiIcMEl"/>
  <p:tag name="ARTICULATE_DESIGN_ID_1_CUSTOM DESIGN" val="3yPtm3aM"/>
  <p:tag name="ARTICULATE_DESIGN_ID_2_TEXT ANDIMAGE" val="uMs6rELi"/>
  <p:tag name="ARTICULATE_DESIGN_ID_KNOWLEDGE CHECK" val="XkO6hgZs"/>
  <p:tag name="ARTICULATE_DESIGN_ID_COMMON PAGES" val="llpsfO4u"/>
  <p:tag name="ARTICULATE_DESIGN_ID_2_TEXT AND IMAGE" val="UM3UHX5z"/>
  <p:tag name="ARTICULATE_DESIGN_ID_3_TEXT AND IMAGE" val="451hrjIS"/>
  <p:tag name="ARTICULATE_DESIGN_ID_3_INTERACTIONS" val="LdlsfrgR"/>
  <p:tag name="ARTICULATE_DESIGN_ID_3_VIDEO" val="mQC8BTSP"/>
  <p:tag name="ARTICULATE_DESIGN_ID_INTERACTIVE TEMPLATES" val="6km9PQA2"/>
  <p:tag name="ARTICULATE_DESIGN_ID_QUIZ" val="TY6TybYi"/>
  <p:tag name="ARTICULATE_DESIGN_ID_ANIMATED TEMPLATES" val="VIGpSYTW"/>
  <p:tag name="ARTICULATE_DESIGN_ID_WELCOME SCREEN" val="lXWB5dOK"/>
  <p:tag name="ARTICULATE_DESIGN_ID_HELP" val="ngNhBJNE"/>
  <p:tag name="ARTICULATE_DESIGN_ID_ASSESMENT" val="ZA8K3uRw"/>
  <p:tag name="ARTICULATE_DESIGN_ID_1_WELCOME SCREEN" val="nVRrf5Rt"/>
  <p:tag name="ARTICULATE_REFERENCE_ID" val="ea01b4dd-d396-415a-9361-36083df13714"/>
  <p:tag name="ARTICULATE_DESIGN_ID_GRAPHICS TO COPY" val="CkLKhYJR"/>
  <p:tag name="TAG_BACKING_FORM_KEY" val="1249178-c:\users\dwolfram\desktop\#working#\#lms to pro-ilt#\how to lift and transport patients safely_ilt.pptx"/>
  <p:tag name="ARTICULATE_USED_PAGE_ORIENTATION" val="1"/>
  <p:tag name="ARTICULATE_USED_PAGE_SIZE" val="1"/>
  <p:tag name="ARTICULATE_PRESENTER_VERSION" val="8"/>
  <p:tag name="ARTICULATE_PROJECT_OPEN" val="0"/>
  <p:tag name="ARTICULATE_SLIDE_COUNT" val="2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Welcome Scree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Autofit/>
      </a:bodyPr>
      <a:lstStyle>
        <a:defPPr marL="0" marR="0" indent="0" algn="ctr" defTabSz="914400" rtl="0" eaLnBrk="1" fontAlgn="auto" latinLnBrk="0" hangingPunct="1">
          <a:lnSpc>
            <a:spcPct val="90000"/>
          </a:lnSpc>
          <a:spcBef>
            <a:spcPct val="0"/>
          </a:spcBef>
          <a:spcAft>
            <a:spcPts val="0"/>
          </a:spcAft>
          <a:buClrTx/>
          <a:buSzTx/>
          <a:buFontTx/>
          <a:buNone/>
          <a:tabLst/>
          <a:defRPr kumimoji="0" sz="3200" b="1" i="0" u="none" strike="noStrike" kern="120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Presentation1" id="{BFFDE36B-FB38-4DAB-8DBD-F2956B69AB48}" vid="{66031C5C-B4D0-453B-84C5-EF95491EB6E8}"/>
    </a:ext>
  </a:extLst>
</a:theme>
</file>

<file path=ppt/theme/theme2.xml><?xml version="1.0" encoding="utf-8"?>
<a:theme xmlns:a="http://schemas.openxmlformats.org/drawingml/2006/main" name="Animated Templates">
  <a:themeElements>
    <a:clrScheme name="NavisNexGen">
      <a:dk1>
        <a:sysClr val="windowText" lastClr="000000"/>
      </a:dk1>
      <a:lt1>
        <a:sysClr val="window" lastClr="FFFFFF"/>
      </a:lt1>
      <a:dk2>
        <a:srgbClr val="D0112C"/>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0112C"/>
        </a:solidFill>
        <a:ln>
          <a:noFill/>
        </a:ln>
      </a:spPr>
      <a:bodyPr rtlCol="0" anchor="ctr"/>
      <a:lstStyle>
        <a:defPPr algn="ctr">
          <a:defRPr sz="1013"/>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BFFDE36B-FB38-4DAB-8DBD-F2956B69AB48}" vid="{AFC5F0A2-1808-4675-B611-29B5143844DC}"/>
    </a:ext>
  </a:extLst>
</a:theme>
</file>

<file path=ppt/theme/theme3.xml><?xml version="1.0" encoding="utf-8"?>
<a:theme xmlns:a="http://schemas.openxmlformats.org/drawingml/2006/main" name="Interactive Templates">
  <a:themeElements>
    <a:clrScheme name="NavisNexGen">
      <a:dk1>
        <a:sysClr val="windowText" lastClr="000000"/>
      </a:dk1>
      <a:lt1>
        <a:sysClr val="window" lastClr="FFFFFF"/>
      </a:lt1>
      <a:dk2>
        <a:srgbClr val="D0112C"/>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BFFDE36B-FB38-4DAB-8DBD-F2956B69AB48}" vid="{046EB943-BDAB-4D7D-ACB6-E47AB12718CA}"/>
    </a:ext>
  </a:extLst>
</a:theme>
</file>

<file path=ppt/theme/theme4.xml><?xml version="1.0" encoding="utf-8"?>
<a:theme xmlns:a="http://schemas.openxmlformats.org/drawingml/2006/main" name="Graphics to COP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FFDE36B-FB38-4DAB-8DBD-F2956B69AB48}" vid="{4BC901DF-608B-4AC6-BEE1-E958D7C04DEF}"/>
    </a:ext>
  </a:extLst>
</a:theme>
</file>

<file path=ppt/theme/theme5.xml><?xml version="1.0" encoding="utf-8"?>
<a:theme xmlns:a="http://schemas.openxmlformats.org/drawingml/2006/main" name="Quiz">
  <a:themeElements>
    <a:clrScheme name="NavisNexGen">
      <a:dk1>
        <a:sysClr val="windowText" lastClr="000000"/>
      </a:dk1>
      <a:lt1>
        <a:sysClr val="window" lastClr="FFFFFF"/>
      </a:lt1>
      <a:dk2>
        <a:srgbClr val="D0112C"/>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BFFDE36B-FB38-4DAB-8DBD-F2956B69AB48}" vid="{F4F7DC65-E9A9-49AE-B0F0-489A52421BCC}"/>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ILT Blue Template</Template>
  <TotalTime>11801</TotalTime>
  <Words>640</Words>
  <Application>Microsoft Office PowerPoint</Application>
  <PresentationFormat>On-screen Show (4:3)</PresentationFormat>
  <Paragraphs>143</Paragraphs>
  <Slides>25</Slides>
  <Notes>24</Notes>
  <HiddenSlides>0</HiddenSlides>
  <MMClips>0</MMClips>
  <ScaleCrop>false</ScaleCrop>
  <HeadingPairs>
    <vt:vector size="4" baseType="variant">
      <vt:variant>
        <vt:lpstr>Theme</vt:lpstr>
      </vt:variant>
      <vt:variant>
        <vt:i4>5</vt:i4>
      </vt:variant>
      <vt:variant>
        <vt:lpstr>Slide Titles</vt:lpstr>
      </vt:variant>
      <vt:variant>
        <vt:i4>25</vt:i4>
      </vt:variant>
    </vt:vector>
  </HeadingPairs>
  <TitlesOfParts>
    <vt:vector size="30" baseType="lpstr">
      <vt:lpstr>1_Welcome Screen</vt:lpstr>
      <vt:lpstr>Animated Templates</vt:lpstr>
      <vt:lpstr>Interactive Templates</vt:lpstr>
      <vt:lpstr>Graphics to COPY</vt:lpstr>
      <vt:lpstr>Quiz</vt:lpstr>
      <vt:lpstr>PowerPoint Presentation</vt:lpstr>
      <vt:lpstr>About This Module</vt:lpstr>
      <vt:lpstr>About This Module</vt:lpstr>
      <vt:lpstr>About This Module</vt:lpstr>
      <vt:lpstr>What Is Ergonomics, and Why Is It Important to You?</vt:lpstr>
      <vt:lpstr>What Are MSDs?</vt:lpstr>
      <vt:lpstr>What Are the Risk Factors?</vt:lpstr>
      <vt:lpstr>What Are the Signs and Symptoms of MSDs?</vt:lpstr>
      <vt:lpstr>What Will the Pain Be Like?</vt:lpstr>
      <vt:lpstr>Are There Any Outward Signs?</vt:lpstr>
      <vt:lpstr>What Are Some of the Most Common MSDs?</vt:lpstr>
      <vt:lpstr>Computer Workstation: Head and Shoulders</vt:lpstr>
      <vt:lpstr>Computer Workstation: Elbows and Wrists</vt:lpstr>
      <vt:lpstr>Computer Workstation: Legs and Feet</vt:lpstr>
      <vt:lpstr>Chair Adjustments: Seat Surface</vt:lpstr>
      <vt:lpstr>Chair Adjustments: Back and Arms</vt:lpstr>
      <vt:lpstr>Computer Monitor</vt:lpstr>
      <vt:lpstr>Neutral Keyboard Position</vt:lpstr>
      <vt:lpstr>Using a Mouse</vt:lpstr>
      <vt:lpstr>Using a Laptop</vt:lpstr>
      <vt:lpstr>Break Time</vt:lpstr>
      <vt:lpstr>Exercises</vt:lpstr>
      <vt:lpstr>Exercises (cont.)</vt:lpstr>
      <vt:lpstr>Focus on Your Posture</vt:lpstr>
      <vt:lpstr>Key Points to Remember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Wolfram</dc:creator>
  <cp:lastModifiedBy>Bu Zain</cp:lastModifiedBy>
  <cp:revision>57</cp:revision>
  <dcterms:created xsi:type="dcterms:W3CDTF">2020-03-05T17:03:57Z</dcterms:created>
  <dcterms:modified xsi:type="dcterms:W3CDTF">2022-01-13T18:26:51Z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Presentation1</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BB29D029-6618-40DC-A42C-8A14C183010C</vt:lpwstr>
  </property>
  <property fmtid="{D5CDD505-2E9C-101B-9397-08002B2CF9AE}" pid="6" name="ArticulateProjectFull">
    <vt:lpwstr>C:\Users\jrusso\Desktop\Trenching_CompetentPerson\ILT\ILT_Trenching-CompetentPerson_XEN103209.ppta</vt:lpwstr>
  </property>
</Properties>
</file>