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3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7" autoAdjust="0"/>
    <p:restoredTop sz="94660"/>
  </p:normalViewPr>
  <p:slideViewPr>
    <p:cSldViewPr>
      <p:cViewPr varScale="1">
        <p:scale>
          <a:sx n="87" d="100"/>
          <a:sy n="87" d="100"/>
        </p:scale>
        <p:origin x="-143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69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 /><Relationship Id="rId3" Type="http://schemas.openxmlformats.org/officeDocument/2006/relationships/notesMaster" Target="notesMasters/notesMaster1.xml" /><Relationship Id="rId7" Type="http://schemas.openxmlformats.org/officeDocument/2006/relationships/theme" Target="theme/theme1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viewProps" Target="viewProps.xml" /><Relationship Id="rId5" Type="http://schemas.openxmlformats.org/officeDocument/2006/relationships/presProps" Target="presProps.xml" /><Relationship Id="rId4" Type="http://schemas.openxmlformats.org/officeDocument/2006/relationships/handoutMaster" Target="handoutMasters/handoutMaster1.xml" 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79A557-116E-40B4-983F-6FDBAF928A82}" type="datetimeFigureOut">
              <a:rPr lang="en-US" smtClean="0"/>
              <a:pPr/>
              <a:t>1/12/2021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214F97-58E5-481B-83BD-7F6FBA66D2D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960575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8C918D6-759A-4C5B-B82E-FC80203C67DB}" type="datetimeFigureOut">
              <a:rPr lang="en-US" smtClean="0"/>
              <a:pPr/>
              <a:t>1/12/2021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52CFCAA-97C2-4754-8C76-710DDF08DC2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986832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2CFCAA-97C2-4754-8C76-710DDF08DC2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06206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C91A6-2302-4185-9FF9-C6D6AB60790C}" type="datetime1">
              <a:rPr lang="en-US" smtClean="0"/>
              <a:t>1/12/2021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/>
            </a:lvl1pPr>
          </a:lstStyle>
          <a:p>
            <a:fld id="{AC7C9944-90CD-4378-BA8D-29F66CD2DE1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 /><Relationship Id="rId1" Type="http://schemas.openxmlformats.org/officeDocument/2006/relationships/slideLayout" Target="../slideLayouts/slideLayout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336D8E6-3D05-41C4-BD7B-37CB7633ADED}" type="datetime1">
              <a:rPr lang="en-US" smtClean="0"/>
              <a:t>1/12/2021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7C9944-90CD-4378-BA8D-29F66CD2DE16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 /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457200"/>
            <a:ext cx="7851648" cy="16764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Confined Space Rescue Awareness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5410200"/>
            <a:ext cx="7854696" cy="886264"/>
          </a:xfrm>
        </p:spPr>
        <p:txBody>
          <a:bodyPr/>
          <a:lstStyle/>
          <a:p>
            <a:pPr algn="ctr"/>
            <a:r>
              <a:rPr lang="en-US" b="1" dirty="0"/>
              <a:t>An Overview of Confined Space Rescue</a:t>
            </a:r>
          </a:p>
        </p:txBody>
      </p:sp>
      <p:pic>
        <p:nvPicPr>
          <p:cNvPr id="4" name="Picture 8" descr="confinedops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00" y="2209800"/>
            <a:ext cx="4396721" cy="296004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001000" y="6324600"/>
            <a:ext cx="762000" cy="365125"/>
          </a:xfrm>
        </p:spPr>
        <p:txBody>
          <a:bodyPr/>
          <a:lstStyle/>
          <a:p>
            <a:fld id="{AC7C9944-90CD-4378-BA8D-29F66CD2DE16}" type="slidenum">
              <a:rPr lang="en-US" sz="12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pPr/>
              <a:t>1</a:t>
            </a:fld>
            <a:endParaRPr lang="en-US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594</TotalTime>
  <Words>2375</Words>
  <Application>Microsoft Office PowerPoint</Application>
  <PresentationFormat>On-screen Show (4:3)</PresentationFormat>
  <Paragraphs>334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Flow</vt:lpstr>
      <vt:lpstr>Confined Space Rescue Awareness</vt:lpstr>
    </vt:vector>
  </TitlesOfParts>
  <Company>Ozarks Technical Community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Confined Space Rescue</dc:title>
  <dc:creator>hoskinsr</dc:creator>
  <cp:lastModifiedBy>Vosburgh, Linda - OSHA</cp:lastModifiedBy>
  <cp:revision>89</cp:revision>
  <dcterms:created xsi:type="dcterms:W3CDTF">2010-11-02T16:50:46Z</dcterms:created>
  <dcterms:modified xsi:type="dcterms:W3CDTF">2021-01-12T18:22:48Z</dcterms:modified>
</cp:coreProperties>
</file>