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7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DC4F6-1BB9-44B5-BD96-FC74893695E0}" type="doc">
      <dgm:prSet loTypeId="urn:diagrams.loki3.com/VaryingWidthList" loCatId="list" qsTypeId="urn:microsoft.com/office/officeart/2005/8/quickstyle/simple1" qsCatId="simple" csTypeId="urn:microsoft.com/office/officeart/2005/8/colors/accent1_2" csCatId="accent1" phldr="1"/>
      <dgm:spPr/>
    </dgm:pt>
    <dgm:pt modelId="{92E8F5A1-BD0C-4BF3-84B1-5721D51AF890}">
      <dgm:prSet phldrT="[Text]" custT="1"/>
      <dgm:spPr/>
      <dgm:t>
        <a:bodyPr/>
        <a:lstStyle/>
        <a:p>
          <a:pPr algn="just" rtl="1"/>
          <a:r>
            <a:rPr lang="ar-JO" sz="3200" b="1" dirty="0"/>
            <a:t>نستخدم تصاريح العمل عند :- </a:t>
          </a:r>
          <a:endParaRPr lang="en-US" sz="3200" dirty="0"/>
        </a:p>
      </dgm:t>
    </dgm:pt>
    <dgm:pt modelId="{778C4300-9260-4A5F-9C9B-B0FBAE3CAB2E}" type="parTrans" cxnId="{A6C47C60-40E2-4F73-A705-B187F0700B74}">
      <dgm:prSet/>
      <dgm:spPr/>
      <dgm:t>
        <a:bodyPr/>
        <a:lstStyle/>
        <a:p>
          <a:endParaRPr lang="en-US"/>
        </a:p>
      </dgm:t>
    </dgm:pt>
    <dgm:pt modelId="{A0A7211D-D10D-4E1B-BF9A-7C34C6CBEC3A}" type="sibTrans" cxnId="{A6C47C60-40E2-4F73-A705-B187F0700B74}">
      <dgm:prSet/>
      <dgm:spPr/>
      <dgm:t>
        <a:bodyPr/>
        <a:lstStyle/>
        <a:p>
          <a:endParaRPr lang="en-US"/>
        </a:p>
      </dgm:t>
    </dgm:pt>
    <dgm:pt modelId="{431A5D6F-CC2B-456B-9CB3-FFA72F09ED4F}">
      <dgm:prSet phldrT="[Text]" custT="1"/>
      <dgm:spPr/>
      <dgm:t>
        <a:bodyPr/>
        <a:lstStyle/>
        <a:p>
          <a:r>
            <a:rPr lang="ar-JO" sz="2800" dirty="0"/>
            <a:t>عندما يكون هناك احتمال وقوع حوادث او وفيات</a:t>
          </a:r>
          <a:endParaRPr lang="en-US" sz="2800" dirty="0"/>
        </a:p>
      </dgm:t>
    </dgm:pt>
    <dgm:pt modelId="{BAF4EB48-FCEA-48EA-B0B6-EF6C38E4F4A9}" type="parTrans" cxnId="{2CC89105-D8B3-411F-8CA6-C99A38066883}">
      <dgm:prSet/>
      <dgm:spPr/>
      <dgm:t>
        <a:bodyPr/>
        <a:lstStyle/>
        <a:p>
          <a:endParaRPr lang="en-US"/>
        </a:p>
      </dgm:t>
    </dgm:pt>
    <dgm:pt modelId="{FBC656D3-FDF1-4715-9BC7-18D820C08B10}" type="sibTrans" cxnId="{2CC89105-D8B3-411F-8CA6-C99A38066883}">
      <dgm:prSet/>
      <dgm:spPr/>
      <dgm:t>
        <a:bodyPr/>
        <a:lstStyle/>
        <a:p>
          <a:endParaRPr lang="en-US"/>
        </a:p>
      </dgm:t>
    </dgm:pt>
    <dgm:pt modelId="{19320FB8-70BF-472B-B4F8-64499B0D601F}">
      <dgm:prSet phldrT="[Text]" custT="1"/>
      <dgm:spPr/>
      <dgm:t>
        <a:bodyPr/>
        <a:lstStyle/>
        <a:p>
          <a:r>
            <a:rPr lang="ar-JO" sz="2800" dirty="0"/>
            <a:t>تعمل على تجنب نسيان او فقدات او اساءة تفسير التعليمات</a:t>
          </a:r>
          <a:endParaRPr lang="en-US" sz="2800" dirty="0"/>
        </a:p>
      </dgm:t>
    </dgm:pt>
    <dgm:pt modelId="{1346A4DE-D586-4F0C-8180-79DF6C7581EC}" type="parTrans" cxnId="{BA2410CB-6272-4015-8183-8DF9201A62BD}">
      <dgm:prSet/>
      <dgm:spPr/>
      <dgm:t>
        <a:bodyPr/>
        <a:lstStyle/>
        <a:p>
          <a:endParaRPr lang="en-US"/>
        </a:p>
      </dgm:t>
    </dgm:pt>
    <dgm:pt modelId="{3D40DE21-3817-498D-B3E9-170828166D1A}" type="sibTrans" cxnId="{BA2410CB-6272-4015-8183-8DF9201A62BD}">
      <dgm:prSet/>
      <dgm:spPr/>
      <dgm:t>
        <a:bodyPr/>
        <a:lstStyle/>
        <a:p>
          <a:endParaRPr lang="en-US"/>
        </a:p>
      </dgm:t>
    </dgm:pt>
    <dgm:pt modelId="{CF56361B-D1A6-4F14-8FD8-3924502796A9}">
      <dgm:prSet phldrT="[Text]" custT="1"/>
      <dgm:spPr/>
      <dgm:t>
        <a:bodyPr/>
        <a:lstStyle/>
        <a:p>
          <a:r>
            <a:rPr lang="ar-JO" sz="2800" dirty="0"/>
            <a:t>تستخدم على شكل قوائم لضمان بان المخاطر تم تحديدها وتقيمها</a:t>
          </a:r>
          <a:endParaRPr lang="en-US" sz="2800" dirty="0"/>
        </a:p>
      </dgm:t>
    </dgm:pt>
    <dgm:pt modelId="{295DF99D-48BA-45B0-8514-00C659376F14}" type="parTrans" cxnId="{6BB0E59A-9E8F-40EC-908F-375932B5E507}">
      <dgm:prSet/>
      <dgm:spPr/>
      <dgm:t>
        <a:bodyPr/>
        <a:lstStyle/>
        <a:p>
          <a:endParaRPr lang="en-US"/>
        </a:p>
      </dgm:t>
    </dgm:pt>
    <dgm:pt modelId="{B7D25595-B9AB-4C28-8659-CBED13FDDFBB}" type="sibTrans" cxnId="{6BB0E59A-9E8F-40EC-908F-375932B5E507}">
      <dgm:prSet/>
      <dgm:spPr/>
      <dgm:t>
        <a:bodyPr/>
        <a:lstStyle/>
        <a:p>
          <a:endParaRPr lang="en-US"/>
        </a:p>
      </dgm:t>
    </dgm:pt>
    <dgm:pt modelId="{B35E48EE-0826-4418-B1BD-89440F14207C}">
      <dgm:prSet phldrT="[Text]" custT="1"/>
      <dgm:spPr/>
      <dgm:t>
        <a:bodyPr/>
        <a:lstStyle/>
        <a:p>
          <a:r>
            <a:rPr lang="ar-JO" sz="2800" dirty="0"/>
            <a:t>تستخدم تحت اشراف صاحب العمل او المشرف المخول والمؤهل للتحقيق من ان جميع الظروف والمتطلبات تم تطبيقها قبل البدء في العمل</a:t>
          </a:r>
          <a:endParaRPr lang="en-US" sz="2800" dirty="0"/>
        </a:p>
      </dgm:t>
    </dgm:pt>
    <dgm:pt modelId="{3781A14A-2BF2-4D1C-B310-D0BB803258A5}" type="parTrans" cxnId="{4EDF9D66-E601-4D06-98E8-FF302AD7E7D1}">
      <dgm:prSet/>
      <dgm:spPr/>
      <dgm:t>
        <a:bodyPr/>
        <a:lstStyle/>
        <a:p>
          <a:endParaRPr lang="en-US"/>
        </a:p>
      </dgm:t>
    </dgm:pt>
    <dgm:pt modelId="{D673B8C5-6C73-4C5B-8FFB-3C4DA517B819}" type="sibTrans" cxnId="{4EDF9D66-E601-4D06-98E8-FF302AD7E7D1}">
      <dgm:prSet/>
      <dgm:spPr/>
      <dgm:t>
        <a:bodyPr/>
        <a:lstStyle/>
        <a:p>
          <a:endParaRPr lang="en-US"/>
        </a:p>
      </dgm:t>
    </dgm:pt>
    <dgm:pt modelId="{EC6E1A15-BD7B-4908-9A13-74B04FEECC8A}" type="pres">
      <dgm:prSet presAssocID="{DCEDC4F6-1BB9-44B5-BD96-FC74893695E0}" presName="Name0" presStyleCnt="0">
        <dgm:presLayoutVars>
          <dgm:resizeHandles/>
        </dgm:presLayoutVars>
      </dgm:prSet>
      <dgm:spPr/>
    </dgm:pt>
    <dgm:pt modelId="{44DE7B3D-2B56-40D5-99B3-337947BD517B}" type="pres">
      <dgm:prSet presAssocID="{92E8F5A1-BD0C-4BF3-84B1-5721D51AF890}" presName="text" presStyleLbl="node1" presStyleIdx="0" presStyleCnt="5" custScaleX="406925" custScaleY="14875" custLinFactY="-1330" custLinFactNeighborY="-100000">
        <dgm:presLayoutVars>
          <dgm:bulletEnabled val="1"/>
        </dgm:presLayoutVars>
      </dgm:prSet>
      <dgm:spPr/>
    </dgm:pt>
    <dgm:pt modelId="{3D8118A4-8134-4EA3-8A18-3D60A57188A1}" type="pres">
      <dgm:prSet presAssocID="{A0A7211D-D10D-4E1B-BF9A-7C34C6CBEC3A}" presName="space" presStyleCnt="0"/>
      <dgm:spPr/>
    </dgm:pt>
    <dgm:pt modelId="{6A0A097D-9094-406A-8344-92823140CD32}" type="pres">
      <dgm:prSet presAssocID="{431A5D6F-CC2B-456B-9CB3-FFA72F09ED4F}" presName="text" presStyleLbl="node1" presStyleIdx="1" presStyleCnt="5" custScaleX="509613" custScaleY="10697" custLinFactY="-116" custLinFactNeighborY="-100000">
        <dgm:presLayoutVars>
          <dgm:bulletEnabled val="1"/>
        </dgm:presLayoutVars>
      </dgm:prSet>
      <dgm:spPr/>
    </dgm:pt>
    <dgm:pt modelId="{02994049-C044-47D4-97A2-665816FD7FDF}" type="pres">
      <dgm:prSet presAssocID="{FBC656D3-FDF1-4715-9BC7-18D820C08B10}" presName="space" presStyleCnt="0"/>
      <dgm:spPr/>
    </dgm:pt>
    <dgm:pt modelId="{A987B0DF-05A6-448A-B57E-927119389289}" type="pres">
      <dgm:prSet presAssocID="{19320FB8-70BF-472B-B4F8-64499B0D601F}" presName="text" presStyleLbl="node1" presStyleIdx="2" presStyleCnt="5" custScaleX="1114778" custScaleY="11036" custLinFactY="-1711" custLinFactNeighborY="-100000">
        <dgm:presLayoutVars>
          <dgm:bulletEnabled val="1"/>
        </dgm:presLayoutVars>
      </dgm:prSet>
      <dgm:spPr/>
    </dgm:pt>
    <dgm:pt modelId="{DED9BC71-D3CE-426C-959C-59B325767018}" type="pres">
      <dgm:prSet presAssocID="{3D40DE21-3817-498D-B3E9-170828166D1A}" presName="space" presStyleCnt="0"/>
      <dgm:spPr/>
    </dgm:pt>
    <dgm:pt modelId="{9DB20810-776F-4423-B12B-EF264AB00DF4}" type="pres">
      <dgm:prSet presAssocID="{CF56361B-D1A6-4F14-8FD8-3924502796A9}" presName="text" presStyleLbl="node1" presStyleIdx="3" presStyleCnt="5" custScaleX="1114778" custScaleY="11036" custLinFactY="-2263" custLinFactNeighborX="3528" custLinFactNeighborY="-100000">
        <dgm:presLayoutVars>
          <dgm:bulletEnabled val="1"/>
        </dgm:presLayoutVars>
      </dgm:prSet>
      <dgm:spPr/>
    </dgm:pt>
    <dgm:pt modelId="{B8397B6C-E20D-49B2-BB2C-E7D06D89D6A1}" type="pres">
      <dgm:prSet presAssocID="{B7D25595-B9AB-4C28-8659-CBED13FDDFBB}" presName="space" presStyleCnt="0"/>
      <dgm:spPr/>
    </dgm:pt>
    <dgm:pt modelId="{5AF778A0-0783-47D9-A3CB-37043BF2173A}" type="pres">
      <dgm:prSet presAssocID="{B35E48EE-0826-4418-B1BD-89440F14207C}" presName="text" presStyleLbl="node1" presStyleIdx="4" presStyleCnt="5" custScaleX="1114778" custScaleY="18262" custLinFactNeighborY="-100000">
        <dgm:presLayoutVars>
          <dgm:bulletEnabled val="1"/>
        </dgm:presLayoutVars>
      </dgm:prSet>
      <dgm:spPr/>
    </dgm:pt>
  </dgm:ptLst>
  <dgm:cxnLst>
    <dgm:cxn modelId="{2CC89105-D8B3-411F-8CA6-C99A38066883}" srcId="{DCEDC4F6-1BB9-44B5-BD96-FC74893695E0}" destId="{431A5D6F-CC2B-456B-9CB3-FFA72F09ED4F}" srcOrd="1" destOrd="0" parTransId="{BAF4EB48-FCEA-48EA-B0B6-EF6C38E4F4A9}" sibTransId="{FBC656D3-FDF1-4715-9BC7-18D820C08B10}"/>
    <dgm:cxn modelId="{E2EEE008-8D0D-4D6B-A42F-74F4CEB93707}" type="presOf" srcId="{B35E48EE-0826-4418-B1BD-89440F14207C}" destId="{5AF778A0-0783-47D9-A3CB-37043BF2173A}" srcOrd="0" destOrd="0" presId="urn:diagrams.loki3.com/VaryingWidthList"/>
    <dgm:cxn modelId="{9FDE5928-EDC3-4A14-911E-BCD6168C9009}" type="presOf" srcId="{92E8F5A1-BD0C-4BF3-84B1-5721D51AF890}" destId="{44DE7B3D-2B56-40D5-99B3-337947BD517B}" srcOrd="0" destOrd="0" presId="urn:diagrams.loki3.com/VaryingWidthList"/>
    <dgm:cxn modelId="{A6C47C60-40E2-4F73-A705-B187F0700B74}" srcId="{DCEDC4F6-1BB9-44B5-BD96-FC74893695E0}" destId="{92E8F5A1-BD0C-4BF3-84B1-5721D51AF890}" srcOrd="0" destOrd="0" parTransId="{778C4300-9260-4A5F-9C9B-B0FBAE3CAB2E}" sibTransId="{A0A7211D-D10D-4E1B-BF9A-7C34C6CBEC3A}"/>
    <dgm:cxn modelId="{4EDF9D66-E601-4D06-98E8-FF302AD7E7D1}" srcId="{DCEDC4F6-1BB9-44B5-BD96-FC74893695E0}" destId="{B35E48EE-0826-4418-B1BD-89440F14207C}" srcOrd="4" destOrd="0" parTransId="{3781A14A-2BF2-4D1C-B310-D0BB803258A5}" sibTransId="{D673B8C5-6C73-4C5B-8FFB-3C4DA517B819}"/>
    <dgm:cxn modelId="{DC993567-EBDA-4D2F-AE75-D3AB39FB6F6B}" type="presOf" srcId="{19320FB8-70BF-472B-B4F8-64499B0D601F}" destId="{A987B0DF-05A6-448A-B57E-927119389289}" srcOrd="0" destOrd="0" presId="urn:diagrams.loki3.com/VaryingWidthList"/>
    <dgm:cxn modelId="{6BB0E59A-9E8F-40EC-908F-375932B5E507}" srcId="{DCEDC4F6-1BB9-44B5-BD96-FC74893695E0}" destId="{CF56361B-D1A6-4F14-8FD8-3924502796A9}" srcOrd="3" destOrd="0" parTransId="{295DF99D-48BA-45B0-8514-00C659376F14}" sibTransId="{B7D25595-B9AB-4C28-8659-CBED13FDDFBB}"/>
    <dgm:cxn modelId="{6327C0AB-9218-4F1C-AE0E-8628AD0EBE7F}" type="presOf" srcId="{CF56361B-D1A6-4F14-8FD8-3924502796A9}" destId="{9DB20810-776F-4423-B12B-EF264AB00DF4}" srcOrd="0" destOrd="0" presId="urn:diagrams.loki3.com/VaryingWidthList"/>
    <dgm:cxn modelId="{BA2410CB-6272-4015-8183-8DF9201A62BD}" srcId="{DCEDC4F6-1BB9-44B5-BD96-FC74893695E0}" destId="{19320FB8-70BF-472B-B4F8-64499B0D601F}" srcOrd="2" destOrd="0" parTransId="{1346A4DE-D586-4F0C-8180-79DF6C7581EC}" sibTransId="{3D40DE21-3817-498D-B3E9-170828166D1A}"/>
    <dgm:cxn modelId="{E72DF9D2-7313-449D-A4B9-1BCB1219A863}" type="presOf" srcId="{DCEDC4F6-1BB9-44B5-BD96-FC74893695E0}" destId="{EC6E1A15-BD7B-4908-9A13-74B04FEECC8A}" srcOrd="0" destOrd="0" presId="urn:diagrams.loki3.com/VaryingWidthList"/>
    <dgm:cxn modelId="{0535D0E3-E81B-4FD3-BC2F-57C1F882ED8A}" type="presOf" srcId="{431A5D6F-CC2B-456B-9CB3-FFA72F09ED4F}" destId="{6A0A097D-9094-406A-8344-92823140CD32}" srcOrd="0" destOrd="0" presId="urn:diagrams.loki3.com/VaryingWidthList"/>
    <dgm:cxn modelId="{EEFF1414-7D4B-492C-B8D1-036D63D302C6}" type="presParOf" srcId="{EC6E1A15-BD7B-4908-9A13-74B04FEECC8A}" destId="{44DE7B3D-2B56-40D5-99B3-337947BD517B}" srcOrd="0" destOrd="0" presId="urn:diagrams.loki3.com/VaryingWidthList"/>
    <dgm:cxn modelId="{637A9BC0-04B1-41C7-97F3-08794B5CBF47}" type="presParOf" srcId="{EC6E1A15-BD7B-4908-9A13-74B04FEECC8A}" destId="{3D8118A4-8134-4EA3-8A18-3D60A57188A1}" srcOrd="1" destOrd="0" presId="urn:diagrams.loki3.com/VaryingWidthList"/>
    <dgm:cxn modelId="{ED1AB82A-97AB-48B5-8846-1A7AC1876E77}" type="presParOf" srcId="{EC6E1A15-BD7B-4908-9A13-74B04FEECC8A}" destId="{6A0A097D-9094-406A-8344-92823140CD32}" srcOrd="2" destOrd="0" presId="urn:diagrams.loki3.com/VaryingWidthList"/>
    <dgm:cxn modelId="{D4F17C73-6FDA-448A-96E7-29A309175369}" type="presParOf" srcId="{EC6E1A15-BD7B-4908-9A13-74B04FEECC8A}" destId="{02994049-C044-47D4-97A2-665816FD7FDF}" srcOrd="3" destOrd="0" presId="urn:diagrams.loki3.com/VaryingWidthList"/>
    <dgm:cxn modelId="{1CF5A973-D2FD-43B9-8034-C8A0969F618E}" type="presParOf" srcId="{EC6E1A15-BD7B-4908-9A13-74B04FEECC8A}" destId="{A987B0DF-05A6-448A-B57E-927119389289}" srcOrd="4" destOrd="0" presId="urn:diagrams.loki3.com/VaryingWidthList"/>
    <dgm:cxn modelId="{CD7E4F77-0A97-4C9D-8BD4-CDC35BC7491B}" type="presParOf" srcId="{EC6E1A15-BD7B-4908-9A13-74B04FEECC8A}" destId="{DED9BC71-D3CE-426C-959C-59B325767018}" srcOrd="5" destOrd="0" presId="urn:diagrams.loki3.com/VaryingWidthList"/>
    <dgm:cxn modelId="{092D62CB-FEA7-49BA-ADB1-0521239DADF2}" type="presParOf" srcId="{EC6E1A15-BD7B-4908-9A13-74B04FEECC8A}" destId="{9DB20810-776F-4423-B12B-EF264AB00DF4}" srcOrd="6" destOrd="0" presId="urn:diagrams.loki3.com/VaryingWidthList"/>
    <dgm:cxn modelId="{912A9FF1-B4C7-4F28-834B-F64B6F8A0FF9}" type="presParOf" srcId="{EC6E1A15-BD7B-4908-9A13-74B04FEECC8A}" destId="{B8397B6C-E20D-49B2-BB2C-E7D06D89D6A1}" srcOrd="7" destOrd="0" presId="urn:diagrams.loki3.com/VaryingWidthList"/>
    <dgm:cxn modelId="{2DE26CD9-6335-47D1-8130-74043E57E3C6}" type="presParOf" srcId="{EC6E1A15-BD7B-4908-9A13-74B04FEECC8A}" destId="{5AF778A0-0783-47D9-A3CB-37043BF2173A}" srcOrd="8"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DC4F6-1BB9-44B5-BD96-FC74893695E0}" type="doc">
      <dgm:prSet loTypeId="urn:diagrams.loki3.com/VaryingWidthList" loCatId="list" qsTypeId="urn:microsoft.com/office/officeart/2005/8/quickstyle/simple1" qsCatId="simple" csTypeId="urn:microsoft.com/office/officeart/2005/8/colors/accent1_2" csCatId="accent1" phldr="1"/>
      <dgm:spPr/>
    </dgm:pt>
    <dgm:pt modelId="{92E8F5A1-BD0C-4BF3-84B1-5721D51AF890}">
      <dgm:prSet phldrT="[Text]" custT="1"/>
      <dgm:spPr/>
      <dgm:t>
        <a:bodyPr/>
        <a:lstStyle/>
        <a:p>
          <a:pPr algn="ctr" rtl="1"/>
          <a:r>
            <a:rPr lang="ar-JO" sz="3200" b="1" dirty="0"/>
            <a:t>أعمال القطع واللحام </a:t>
          </a:r>
          <a:endParaRPr lang="en-US" sz="3200" dirty="0"/>
        </a:p>
      </dgm:t>
    </dgm:pt>
    <dgm:pt modelId="{778C4300-9260-4A5F-9C9B-B0FBAE3CAB2E}" type="parTrans" cxnId="{A6C47C60-40E2-4F73-A705-B187F0700B74}">
      <dgm:prSet/>
      <dgm:spPr/>
      <dgm:t>
        <a:bodyPr/>
        <a:lstStyle/>
        <a:p>
          <a:endParaRPr lang="en-US"/>
        </a:p>
      </dgm:t>
    </dgm:pt>
    <dgm:pt modelId="{A0A7211D-D10D-4E1B-BF9A-7C34C6CBEC3A}" type="sibTrans" cxnId="{A6C47C60-40E2-4F73-A705-B187F0700B74}">
      <dgm:prSet/>
      <dgm:spPr/>
      <dgm:t>
        <a:bodyPr/>
        <a:lstStyle/>
        <a:p>
          <a:endParaRPr lang="en-US"/>
        </a:p>
      </dgm:t>
    </dgm:pt>
    <dgm:pt modelId="{E51EF6B3-4975-486E-BD6B-2D2912DCFEEB}">
      <dgm:prSet phldrT="[Text]" custT="1"/>
      <dgm:spPr/>
      <dgm:t>
        <a:bodyPr/>
        <a:lstStyle/>
        <a:p>
          <a:pPr rtl="1"/>
          <a:r>
            <a:rPr lang="ar-JO" sz="3200" b="1" dirty="0"/>
            <a:t>العمل في المواد الغازية</a:t>
          </a:r>
          <a:endParaRPr lang="en-US" sz="3200" dirty="0"/>
        </a:p>
      </dgm:t>
    </dgm:pt>
    <dgm:pt modelId="{CF0D2F53-1A89-41AB-ACD7-447CFDE20B67}" type="parTrans" cxnId="{69F03143-D560-4782-94CE-85BD8EB98CDE}">
      <dgm:prSet/>
      <dgm:spPr/>
      <dgm:t>
        <a:bodyPr/>
        <a:lstStyle/>
        <a:p>
          <a:endParaRPr lang="en-US"/>
        </a:p>
      </dgm:t>
    </dgm:pt>
    <dgm:pt modelId="{5F4B1AC0-40E9-41D9-A929-375BFE09B45A}" type="sibTrans" cxnId="{69F03143-D560-4782-94CE-85BD8EB98CDE}">
      <dgm:prSet/>
      <dgm:spPr/>
      <dgm:t>
        <a:bodyPr/>
        <a:lstStyle/>
        <a:p>
          <a:endParaRPr lang="en-US"/>
        </a:p>
      </dgm:t>
    </dgm:pt>
    <dgm:pt modelId="{85E12806-2F64-45B0-AB65-230A6BA413E7}">
      <dgm:prSet phldrT="[Text]" custT="1"/>
      <dgm:spPr/>
      <dgm:t>
        <a:bodyPr/>
        <a:lstStyle/>
        <a:p>
          <a:pPr rtl="1"/>
          <a:r>
            <a:rPr lang="ar-JO" sz="3200" b="1" dirty="0"/>
            <a:t>العمل في المواد الكيميائية</a:t>
          </a:r>
          <a:endParaRPr lang="en-US" sz="3200" dirty="0"/>
        </a:p>
      </dgm:t>
    </dgm:pt>
    <dgm:pt modelId="{097B1C3F-6732-4B1B-95AD-47DB86A18378}" type="parTrans" cxnId="{F0A76820-E8FE-43EB-B28D-2179738B9E7D}">
      <dgm:prSet/>
      <dgm:spPr/>
      <dgm:t>
        <a:bodyPr/>
        <a:lstStyle/>
        <a:p>
          <a:endParaRPr lang="en-US"/>
        </a:p>
      </dgm:t>
    </dgm:pt>
    <dgm:pt modelId="{684258CB-F2FF-4BAC-8170-EE50C8B5BF2D}" type="sibTrans" cxnId="{F0A76820-E8FE-43EB-B28D-2179738B9E7D}">
      <dgm:prSet/>
      <dgm:spPr/>
      <dgm:t>
        <a:bodyPr/>
        <a:lstStyle/>
        <a:p>
          <a:endParaRPr lang="en-US"/>
        </a:p>
      </dgm:t>
    </dgm:pt>
    <dgm:pt modelId="{EFA5E502-13E1-41AB-9E86-CBA8C7C78C22}">
      <dgm:prSet phldrT="[Text]" custT="1"/>
      <dgm:spPr/>
      <dgm:t>
        <a:bodyPr/>
        <a:lstStyle/>
        <a:p>
          <a:pPr rtl="1"/>
          <a:r>
            <a:rPr lang="ar-JO" sz="3200" b="1" dirty="0"/>
            <a:t>جميع الاعمال التي تحتاج الى نظام </a:t>
          </a:r>
          <a:r>
            <a:rPr lang="en-US" sz="3200" b="1" dirty="0" err="1"/>
            <a:t>Loto</a:t>
          </a:r>
          <a:endParaRPr lang="en-US" sz="3200" dirty="0"/>
        </a:p>
      </dgm:t>
    </dgm:pt>
    <dgm:pt modelId="{0C4783C5-D11C-4513-AD77-870EBA5CB43E}" type="parTrans" cxnId="{E2FA3163-0BF7-42A6-85D9-4C8B9F87FC02}">
      <dgm:prSet/>
      <dgm:spPr/>
      <dgm:t>
        <a:bodyPr/>
        <a:lstStyle/>
        <a:p>
          <a:endParaRPr lang="en-US"/>
        </a:p>
      </dgm:t>
    </dgm:pt>
    <dgm:pt modelId="{BD4BACAC-096B-4AB4-B062-CBABBB46312B}" type="sibTrans" cxnId="{E2FA3163-0BF7-42A6-85D9-4C8B9F87FC02}">
      <dgm:prSet/>
      <dgm:spPr/>
      <dgm:t>
        <a:bodyPr/>
        <a:lstStyle/>
        <a:p>
          <a:endParaRPr lang="en-US"/>
        </a:p>
      </dgm:t>
    </dgm:pt>
    <dgm:pt modelId="{EC6E1A15-BD7B-4908-9A13-74B04FEECC8A}" type="pres">
      <dgm:prSet presAssocID="{DCEDC4F6-1BB9-44B5-BD96-FC74893695E0}" presName="Name0" presStyleCnt="0">
        <dgm:presLayoutVars>
          <dgm:resizeHandles/>
        </dgm:presLayoutVars>
      </dgm:prSet>
      <dgm:spPr/>
    </dgm:pt>
    <dgm:pt modelId="{44DE7B3D-2B56-40D5-99B3-337947BD517B}" type="pres">
      <dgm:prSet presAssocID="{92E8F5A1-BD0C-4BF3-84B1-5721D51AF890}" presName="text" presStyleLbl="node1" presStyleIdx="0" presStyleCnt="4" custScaleX="406925" custScaleY="14875" custLinFactY="-1330" custLinFactNeighborY="-100000">
        <dgm:presLayoutVars>
          <dgm:bulletEnabled val="1"/>
        </dgm:presLayoutVars>
      </dgm:prSet>
      <dgm:spPr/>
    </dgm:pt>
    <dgm:pt modelId="{1B485428-F37C-4E87-B9E7-CC46115DB6C2}" type="pres">
      <dgm:prSet presAssocID="{A0A7211D-D10D-4E1B-BF9A-7C34C6CBEC3A}" presName="space" presStyleCnt="0"/>
      <dgm:spPr/>
    </dgm:pt>
    <dgm:pt modelId="{A17B1F24-3B3C-4B8E-A75A-1F62575D0A53}" type="pres">
      <dgm:prSet presAssocID="{E51EF6B3-4975-486E-BD6B-2D2912DCFEEB}" presName="text" presStyleLbl="node1" presStyleIdx="1" presStyleCnt="4" custScaleX="406925" custScaleY="14875" custLinFactY="-1330" custLinFactNeighborY="-100000">
        <dgm:presLayoutVars>
          <dgm:bulletEnabled val="1"/>
        </dgm:presLayoutVars>
      </dgm:prSet>
      <dgm:spPr/>
    </dgm:pt>
    <dgm:pt modelId="{51A51866-1CC2-493E-8C9F-F9C6FC056837}" type="pres">
      <dgm:prSet presAssocID="{5F4B1AC0-40E9-41D9-A929-375BFE09B45A}" presName="space" presStyleCnt="0"/>
      <dgm:spPr/>
    </dgm:pt>
    <dgm:pt modelId="{32F16174-0323-4635-A902-BF1113C20229}" type="pres">
      <dgm:prSet presAssocID="{85E12806-2F64-45B0-AB65-230A6BA413E7}" presName="text" presStyleLbl="node1" presStyleIdx="2" presStyleCnt="4" custScaleX="406925" custScaleY="14875" custLinFactY="-1330" custLinFactNeighborY="-100000">
        <dgm:presLayoutVars>
          <dgm:bulletEnabled val="1"/>
        </dgm:presLayoutVars>
      </dgm:prSet>
      <dgm:spPr/>
    </dgm:pt>
    <dgm:pt modelId="{E9FF02BE-48F3-4DAA-B11E-BEA4F3F90C02}" type="pres">
      <dgm:prSet presAssocID="{684258CB-F2FF-4BAC-8170-EE50C8B5BF2D}" presName="space" presStyleCnt="0"/>
      <dgm:spPr/>
    </dgm:pt>
    <dgm:pt modelId="{9A0D7F9C-EDF5-421F-9668-15CE1034EB3D}" type="pres">
      <dgm:prSet presAssocID="{EFA5E502-13E1-41AB-9E86-CBA8C7C78C22}" presName="text" presStyleLbl="node1" presStyleIdx="3" presStyleCnt="4" custScaleX="406925" custScaleY="20748" custLinFactY="-1330" custLinFactNeighborY="-100000">
        <dgm:presLayoutVars>
          <dgm:bulletEnabled val="1"/>
        </dgm:presLayoutVars>
      </dgm:prSet>
      <dgm:spPr/>
    </dgm:pt>
  </dgm:ptLst>
  <dgm:cxnLst>
    <dgm:cxn modelId="{F0A76820-E8FE-43EB-B28D-2179738B9E7D}" srcId="{DCEDC4F6-1BB9-44B5-BD96-FC74893695E0}" destId="{85E12806-2F64-45B0-AB65-230A6BA413E7}" srcOrd="2" destOrd="0" parTransId="{097B1C3F-6732-4B1B-95AD-47DB86A18378}" sibTransId="{684258CB-F2FF-4BAC-8170-EE50C8B5BF2D}"/>
    <dgm:cxn modelId="{9FDE5928-EDC3-4A14-911E-BCD6168C9009}" type="presOf" srcId="{92E8F5A1-BD0C-4BF3-84B1-5721D51AF890}" destId="{44DE7B3D-2B56-40D5-99B3-337947BD517B}" srcOrd="0" destOrd="0" presId="urn:diagrams.loki3.com/VaryingWidthList"/>
    <dgm:cxn modelId="{A6C47C60-40E2-4F73-A705-B187F0700B74}" srcId="{DCEDC4F6-1BB9-44B5-BD96-FC74893695E0}" destId="{92E8F5A1-BD0C-4BF3-84B1-5721D51AF890}" srcOrd="0" destOrd="0" parTransId="{778C4300-9260-4A5F-9C9B-B0FBAE3CAB2E}" sibTransId="{A0A7211D-D10D-4E1B-BF9A-7C34C6CBEC3A}"/>
    <dgm:cxn modelId="{69F03143-D560-4782-94CE-85BD8EB98CDE}" srcId="{DCEDC4F6-1BB9-44B5-BD96-FC74893695E0}" destId="{E51EF6B3-4975-486E-BD6B-2D2912DCFEEB}" srcOrd="1" destOrd="0" parTransId="{CF0D2F53-1A89-41AB-ACD7-447CFDE20B67}" sibTransId="{5F4B1AC0-40E9-41D9-A929-375BFE09B45A}"/>
    <dgm:cxn modelId="{E2FA3163-0BF7-42A6-85D9-4C8B9F87FC02}" srcId="{DCEDC4F6-1BB9-44B5-BD96-FC74893695E0}" destId="{EFA5E502-13E1-41AB-9E86-CBA8C7C78C22}" srcOrd="3" destOrd="0" parTransId="{0C4783C5-D11C-4513-AD77-870EBA5CB43E}" sibTransId="{BD4BACAC-096B-4AB4-B062-CBABBB46312B}"/>
    <dgm:cxn modelId="{54133F4D-692C-490A-AE3A-3CBF1CAA0067}" type="presOf" srcId="{E51EF6B3-4975-486E-BD6B-2D2912DCFEEB}" destId="{A17B1F24-3B3C-4B8E-A75A-1F62575D0A53}" srcOrd="0" destOrd="0" presId="urn:diagrams.loki3.com/VaryingWidthList"/>
    <dgm:cxn modelId="{B3B17B72-E9E9-4656-8DAA-DCE010D7301A}" type="presOf" srcId="{85E12806-2F64-45B0-AB65-230A6BA413E7}" destId="{32F16174-0323-4635-A902-BF1113C20229}" srcOrd="0" destOrd="0" presId="urn:diagrams.loki3.com/VaryingWidthList"/>
    <dgm:cxn modelId="{0378DFAC-F249-43A4-939D-7114A5CD3013}" type="presOf" srcId="{EFA5E502-13E1-41AB-9E86-CBA8C7C78C22}" destId="{9A0D7F9C-EDF5-421F-9668-15CE1034EB3D}" srcOrd="0" destOrd="0" presId="urn:diagrams.loki3.com/VaryingWidthList"/>
    <dgm:cxn modelId="{E72DF9D2-7313-449D-A4B9-1BCB1219A863}" type="presOf" srcId="{DCEDC4F6-1BB9-44B5-BD96-FC74893695E0}" destId="{EC6E1A15-BD7B-4908-9A13-74B04FEECC8A}" srcOrd="0" destOrd="0" presId="urn:diagrams.loki3.com/VaryingWidthList"/>
    <dgm:cxn modelId="{EEFF1414-7D4B-492C-B8D1-036D63D302C6}" type="presParOf" srcId="{EC6E1A15-BD7B-4908-9A13-74B04FEECC8A}" destId="{44DE7B3D-2B56-40D5-99B3-337947BD517B}" srcOrd="0" destOrd="0" presId="urn:diagrams.loki3.com/VaryingWidthList"/>
    <dgm:cxn modelId="{BC61FDBE-FB19-4ACF-84CD-E3D8589FE933}" type="presParOf" srcId="{EC6E1A15-BD7B-4908-9A13-74B04FEECC8A}" destId="{1B485428-F37C-4E87-B9E7-CC46115DB6C2}" srcOrd="1" destOrd="0" presId="urn:diagrams.loki3.com/VaryingWidthList"/>
    <dgm:cxn modelId="{89C6C942-2E59-4FDA-8E91-A64E65AB6D3F}" type="presParOf" srcId="{EC6E1A15-BD7B-4908-9A13-74B04FEECC8A}" destId="{A17B1F24-3B3C-4B8E-A75A-1F62575D0A53}" srcOrd="2" destOrd="0" presId="urn:diagrams.loki3.com/VaryingWidthList"/>
    <dgm:cxn modelId="{8ECD1D08-F796-4BE0-803D-8BBC50F4843F}" type="presParOf" srcId="{EC6E1A15-BD7B-4908-9A13-74B04FEECC8A}" destId="{51A51866-1CC2-493E-8C9F-F9C6FC056837}" srcOrd="3" destOrd="0" presId="urn:diagrams.loki3.com/VaryingWidthList"/>
    <dgm:cxn modelId="{B369285F-3019-4E35-862E-2AE73660F9C0}" type="presParOf" srcId="{EC6E1A15-BD7B-4908-9A13-74B04FEECC8A}" destId="{32F16174-0323-4635-A902-BF1113C20229}" srcOrd="4" destOrd="0" presId="urn:diagrams.loki3.com/VaryingWidthList"/>
    <dgm:cxn modelId="{38CBBDD8-4E11-4DEB-A167-6BC14D727B12}" type="presParOf" srcId="{EC6E1A15-BD7B-4908-9A13-74B04FEECC8A}" destId="{E9FF02BE-48F3-4DAA-B11E-BEA4F3F90C02}" srcOrd="5" destOrd="0" presId="urn:diagrams.loki3.com/VaryingWidthList"/>
    <dgm:cxn modelId="{944310F7-FD86-4250-8BD1-28274C665B67}" type="presParOf" srcId="{EC6E1A15-BD7B-4908-9A13-74B04FEECC8A}" destId="{9A0D7F9C-EDF5-421F-9668-15CE1034EB3D}"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DC4F6-1BB9-44B5-BD96-FC74893695E0}" type="doc">
      <dgm:prSet loTypeId="urn:diagrams.loki3.com/VaryingWidthList" loCatId="list" qsTypeId="urn:microsoft.com/office/officeart/2005/8/quickstyle/simple1" qsCatId="simple" csTypeId="urn:microsoft.com/office/officeart/2005/8/colors/accent1_2" csCatId="accent1" phldr="1"/>
      <dgm:spPr/>
      <dgm:t>
        <a:bodyPr/>
        <a:lstStyle/>
        <a:p>
          <a:endParaRPr lang="en-US"/>
        </a:p>
      </dgm:t>
    </dgm:pt>
    <dgm:pt modelId="{92E8F5A1-BD0C-4BF3-84B1-5721D51AF890}">
      <dgm:prSet phldrT="[Text]" custT="1"/>
      <dgm:spPr/>
      <dgm:t>
        <a:bodyPr/>
        <a:lstStyle/>
        <a:p>
          <a:pPr algn="ctr" rtl="1"/>
          <a:r>
            <a:rPr lang="ar-JO" sz="3200" b="1" dirty="0"/>
            <a:t>العمل في المناطق الضيقة والمحصورة</a:t>
          </a:r>
          <a:endParaRPr lang="en-US" sz="3200" b="1" dirty="0"/>
        </a:p>
      </dgm:t>
    </dgm:pt>
    <dgm:pt modelId="{778C4300-9260-4A5F-9C9B-B0FBAE3CAB2E}" type="parTrans" cxnId="{A6C47C60-40E2-4F73-A705-B187F0700B74}">
      <dgm:prSet/>
      <dgm:spPr/>
      <dgm:t>
        <a:bodyPr/>
        <a:lstStyle/>
        <a:p>
          <a:endParaRPr lang="en-US"/>
        </a:p>
      </dgm:t>
    </dgm:pt>
    <dgm:pt modelId="{A0A7211D-D10D-4E1B-BF9A-7C34C6CBEC3A}" type="sibTrans" cxnId="{A6C47C60-40E2-4F73-A705-B187F0700B74}">
      <dgm:prSet/>
      <dgm:spPr/>
      <dgm:t>
        <a:bodyPr/>
        <a:lstStyle/>
        <a:p>
          <a:endParaRPr lang="en-US"/>
        </a:p>
      </dgm:t>
    </dgm:pt>
    <dgm:pt modelId="{E4429470-CB72-444A-9DD1-639085CF371A}">
      <dgm:prSet phldrT="[Text]" custT="1"/>
      <dgm:spPr/>
      <dgm:t>
        <a:bodyPr/>
        <a:lstStyle/>
        <a:p>
          <a:pPr rtl="1"/>
          <a:r>
            <a:rPr lang="ar-JO" sz="3200" b="1" dirty="0"/>
            <a:t>العمل على الارتفاعات</a:t>
          </a:r>
          <a:endParaRPr lang="en-US" sz="3200" b="1" dirty="0"/>
        </a:p>
      </dgm:t>
    </dgm:pt>
    <dgm:pt modelId="{2321CC22-2BDA-4681-BC60-9CB9328565B6}" type="parTrans" cxnId="{C80F1775-D137-4B25-8ED0-21C0433BD253}">
      <dgm:prSet/>
      <dgm:spPr/>
      <dgm:t>
        <a:bodyPr/>
        <a:lstStyle/>
        <a:p>
          <a:endParaRPr lang="en-US"/>
        </a:p>
      </dgm:t>
    </dgm:pt>
    <dgm:pt modelId="{067A7079-C693-42EA-BA43-75BA3D16F1BC}" type="sibTrans" cxnId="{C80F1775-D137-4B25-8ED0-21C0433BD253}">
      <dgm:prSet/>
      <dgm:spPr/>
      <dgm:t>
        <a:bodyPr/>
        <a:lstStyle/>
        <a:p>
          <a:endParaRPr lang="en-US"/>
        </a:p>
      </dgm:t>
    </dgm:pt>
    <dgm:pt modelId="{4A833377-344A-4A98-B49F-D5DA7A29672E}">
      <dgm:prSet phldrT="[Text]" custT="1"/>
      <dgm:spPr/>
      <dgm:t>
        <a:bodyPr/>
        <a:lstStyle/>
        <a:p>
          <a:pPr rtl="1"/>
          <a:r>
            <a:rPr lang="ar-JO" sz="3200" b="1" dirty="0"/>
            <a:t>العمل على في الحفريات</a:t>
          </a:r>
          <a:endParaRPr lang="en-US" sz="3200" b="1" dirty="0"/>
        </a:p>
      </dgm:t>
    </dgm:pt>
    <dgm:pt modelId="{5F8FF020-66CE-4502-8662-9BAC4B632285}" type="parTrans" cxnId="{496CE984-56EE-44DC-AFE6-9782C9190C15}">
      <dgm:prSet/>
      <dgm:spPr/>
      <dgm:t>
        <a:bodyPr/>
        <a:lstStyle/>
        <a:p>
          <a:endParaRPr lang="en-US"/>
        </a:p>
      </dgm:t>
    </dgm:pt>
    <dgm:pt modelId="{782A5FCF-79A9-40D2-A1AD-2783AB5ECF44}" type="sibTrans" cxnId="{496CE984-56EE-44DC-AFE6-9782C9190C15}">
      <dgm:prSet/>
      <dgm:spPr/>
      <dgm:t>
        <a:bodyPr/>
        <a:lstStyle/>
        <a:p>
          <a:endParaRPr lang="en-US"/>
        </a:p>
      </dgm:t>
    </dgm:pt>
    <dgm:pt modelId="{0A3DB7F9-34FE-4E94-92E9-5365E7F031F4}">
      <dgm:prSet phldrT="[Text]" custT="1"/>
      <dgm:spPr/>
      <dgm:t>
        <a:bodyPr/>
        <a:lstStyle/>
        <a:p>
          <a:pPr rtl="1"/>
          <a:r>
            <a:rPr lang="ar-JO" sz="3200" b="1" dirty="0"/>
            <a:t>الاعمال الاشعاعية</a:t>
          </a:r>
          <a:endParaRPr lang="en-US" sz="3200" b="1" dirty="0"/>
        </a:p>
      </dgm:t>
    </dgm:pt>
    <dgm:pt modelId="{BC4ABD1D-381B-46B4-BCFC-E960CCB7C1B9}" type="parTrans" cxnId="{91CCFE6B-1EC8-49F1-9198-1C887669D1E3}">
      <dgm:prSet/>
      <dgm:spPr/>
      <dgm:t>
        <a:bodyPr/>
        <a:lstStyle/>
        <a:p>
          <a:endParaRPr lang="en-US"/>
        </a:p>
      </dgm:t>
    </dgm:pt>
    <dgm:pt modelId="{F237E806-F284-452B-82EF-BF7D4DBA2C62}" type="sibTrans" cxnId="{91CCFE6B-1EC8-49F1-9198-1C887669D1E3}">
      <dgm:prSet/>
      <dgm:spPr/>
      <dgm:t>
        <a:bodyPr/>
        <a:lstStyle/>
        <a:p>
          <a:endParaRPr lang="en-US"/>
        </a:p>
      </dgm:t>
    </dgm:pt>
    <dgm:pt modelId="{EC6E1A15-BD7B-4908-9A13-74B04FEECC8A}" type="pres">
      <dgm:prSet presAssocID="{DCEDC4F6-1BB9-44B5-BD96-FC74893695E0}" presName="Name0" presStyleCnt="0">
        <dgm:presLayoutVars>
          <dgm:resizeHandles/>
        </dgm:presLayoutVars>
      </dgm:prSet>
      <dgm:spPr/>
    </dgm:pt>
    <dgm:pt modelId="{44DE7B3D-2B56-40D5-99B3-337947BD517B}" type="pres">
      <dgm:prSet presAssocID="{92E8F5A1-BD0C-4BF3-84B1-5721D51AF890}" presName="text" presStyleLbl="node1" presStyleIdx="0" presStyleCnt="4" custScaleX="406925" custScaleY="20350" custLinFactY="-1588" custLinFactNeighborX="-4450" custLinFactNeighborY="-100000">
        <dgm:presLayoutVars>
          <dgm:bulletEnabled val="1"/>
        </dgm:presLayoutVars>
      </dgm:prSet>
      <dgm:spPr/>
    </dgm:pt>
    <dgm:pt modelId="{7BF8F635-8168-4B00-9ADA-DD8FEA6E434E}" type="pres">
      <dgm:prSet presAssocID="{A0A7211D-D10D-4E1B-BF9A-7C34C6CBEC3A}" presName="space" presStyleCnt="0"/>
      <dgm:spPr/>
    </dgm:pt>
    <dgm:pt modelId="{529DFEF7-8E7E-4E1B-9A9E-CC0AFCC250DE}" type="pres">
      <dgm:prSet presAssocID="{E4429470-CB72-444A-9DD1-639085CF371A}" presName="text" presStyleLbl="node1" presStyleIdx="1" presStyleCnt="4" custScaleX="406925" custScaleY="14720" custLinFactY="-3386" custLinFactNeighborY="-100000">
        <dgm:presLayoutVars>
          <dgm:bulletEnabled val="1"/>
        </dgm:presLayoutVars>
      </dgm:prSet>
      <dgm:spPr/>
    </dgm:pt>
    <dgm:pt modelId="{8F7CE23E-796F-4038-9E10-CD9CF93B1A4A}" type="pres">
      <dgm:prSet presAssocID="{067A7079-C693-42EA-BA43-75BA3D16F1BC}" presName="space" presStyleCnt="0"/>
      <dgm:spPr/>
    </dgm:pt>
    <dgm:pt modelId="{0760865B-D0F3-461C-876C-DD10B1EEC5C8}" type="pres">
      <dgm:prSet presAssocID="{4A833377-344A-4A98-B49F-D5DA7A29672E}" presName="text" presStyleLbl="node1" presStyleIdx="2" presStyleCnt="4" custScaleX="406925" custScaleY="15892" custLinFactY="-3970" custLinFactNeighborY="-100000">
        <dgm:presLayoutVars>
          <dgm:bulletEnabled val="1"/>
        </dgm:presLayoutVars>
      </dgm:prSet>
      <dgm:spPr/>
    </dgm:pt>
    <dgm:pt modelId="{3783B1E6-3829-453F-A35F-F01397FA59EB}" type="pres">
      <dgm:prSet presAssocID="{782A5FCF-79A9-40D2-A1AD-2783AB5ECF44}" presName="space" presStyleCnt="0"/>
      <dgm:spPr/>
    </dgm:pt>
    <dgm:pt modelId="{D6843B6D-0E88-4ABC-8141-D203023F0E2F}" type="pres">
      <dgm:prSet presAssocID="{0A3DB7F9-34FE-4E94-92E9-5365E7F031F4}" presName="text" presStyleLbl="node1" presStyleIdx="3" presStyleCnt="4" custScaleX="406925" custScaleY="15071" custLinFactY="-5725" custLinFactNeighborY="-100000">
        <dgm:presLayoutVars>
          <dgm:bulletEnabled val="1"/>
        </dgm:presLayoutVars>
      </dgm:prSet>
      <dgm:spPr/>
    </dgm:pt>
  </dgm:ptLst>
  <dgm:cxnLst>
    <dgm:cxn modelId="{B4016C26-A232-41D2-8B4D-787045EB3461}" type="presOf" srcId="{0A3DB7F9-34FE-4E94-92E9-5365E7F031F4}" destId="{D6843B6D-0E88-4ABC-8141-D203023F0E2F}" srcOrd="0" destOrd="0" presId="urn:diagrams.loki3.com/VaryingWidthList"/>
    <dgm:cxn modelId="{9FDE5928-EDC3-4A14-911E-BCD6168C9009}" type="presOf" srcId="{92E8F5A1-BD0C-4BF3-84B1-5721D51AF890}" destId="{44DE7B3D-2B56-40D5-99B3-337947BD517B}" srcOrd="0" destOrd="0" presId="urn:diagrams.loki3.com/VaryingWidthList"/>
    <dgm:cxn modelId="{A6C47C60-40E2-4F73-A705-B187F0700B74}" srcId="{DCEDC4F6-1BB9-44B5-BD96-FC74893695E0}" destId="{92E8F5A1-BD0C-4BF3-84B1-5721D51AF890}" srcOrd="0" destOrd="0" parTransId="{778C4300-9260-4A5F-9C9B-B0FBAE3CAB2E}" sibTransId="{A0A7211D-D10D-4E1B-BF9A-7C34C6CBEC3A}"/>
    <dgm:cxn modelId="{91CCFE6B-1EC8-49F1-9198-1C887669D1E3}" srcId="{DCEDC4F6-1BB9-44B5-BD96-FC74893695E0}" destId="{0A3DB7F9-34FE-4E94-92E9-5365E7F031F4}" srcOrd="3" destOrd="0" parTransId="{BC4ABD1D-381B-46B4-BCFC-E960CCB7C1B9}" sibTransId="{F237E806-F284-452B-82EF-BF7D4DBA2C62}"/>
    <dgm:cxn modelId="{C80F1775-D137-4B25-8ED0-21C0433BD253}" srcId="{DCEDC4F6-1BB9-44B5-BD96-FC74893695E0}" destId="{E4429470-CB72-444A-9DD1-639085CF371A}" srcOrd="1" destOrd="0" parTransId="{2321CC22-2BDA-4681-BC60-9CB9328565B6}" sibTransId="{067A7079-C693-42EA-BA43-75BA3D16F1BC}"/>
    <dgm:cxn modelId="{496CE984-56EE-44DC-AFE6-9782C9190C15}" srcId="{DCEDC4F6-1BB9-44B5-BD96-FC74893695E0}" destId="{4A833377-344A-4A98-B49F-D5DA7A29672E}" srcOrd="2" destOrd="0" parTransId="{5F8FF020-66CE-4502-8662-9BAC4B632285}" sibTransId="{782A5FCF-79A9-40D2-A1AD-2783AB5ECF44}"/>
    <dgm:cxn modelId="{AE3A3CAB-7D6F-4AB2-BAD7-6DCD6E808B76}" type="presOf" srcId="{E4429470-CB72-444A-9DD1-639085CF371A}" destId="{529DFEF7-8E7E-4E1B-9A9E-CC0AFCC250DE}" srcOrd="0" destOrd="0" presId="urn:diagrams.loki3.com/VaryingWidthList"/>
    <dgm:cxn modelId="{E72DF9D2-7313-449D-A4B9-1BCB1219A863}" type="presOf" srcId="{DCEDC4F6-1BB9-44B5-BD96-FC74893695E0}" destId="{EC6E1A15-BD7B-4908-9A13-74B04FEECC8A}" srcOrd="0" destOrd="0" presId="urn:diagrams.loki3.com/VaryingWidthList"/>
    <dgm:cxn modelId="{FB5D37D6-0AB3-4BA5-8578-37989575EBE7}" type="presOf" srcId="{4A833377-344A-4A98-B49F-D5DA7A29672E}" destId="{0760865B-D0F3-461C-876C-DD10B1EEC5C8}" srcOrd="0" destOrd="0" presId="urn:diagrams.loki3.com/VaryingWidthList"/>
    <dgm:cxn modelId="{EEFF1414-7D4B-492C-B8D1-036D63D302C6}" type="presParOf" srcId="{EC6E1A15-BD7B-4908-9A13-74B04FEECC8A}" destId="{44DE7B3D-2B56-40D5-99B3-337947BD517B}" srcOrd="0" destOrd="0" presId="urn:diagrams.loki3.com/VaryingWidthList"/>
    <dgm:cxn modelId="{7CAA7ABF-48AF-434E-8D67-1C1004C27744}" type="presParOf" srcId="{EC6E1A15-BD7B-4908-9A13-74B04FEECC8A}" destId="{7BF8F635-8168-4B00-9ADA-DD8FEA6E434E}" srcOrd="1" destOrd="0" presId="urn:diagrams.loki3.com/VaryingWidthList"/>
    <dgm:cxn modelId="{BAB8B30D-09B9-4996-B86B-B46857245D4C}" type="presParOf" srcId="{EC6E1A15-BD7B-4908-9A13-74B04FEECC8A}" destId="{529DFEF7-8E7E-4E1B-9A9E-CC0AFCC250DE}" srcOrd="2" destOrd="0" presId="urn:diagrams.loki3.com/VaryingWidthList"/>
    <dgm:cxn modelId="{5183C1EE-27C9-402B-945A-856B39DD09D6}" type="presParOf" srcId="{EC6E1A15-BD7B-4908-9A13-74B04FEECC8A}" destId="{8F7CE23E-796F-4038-9E10-CD9CF93B1A4A}" srcOrd="3" destOrd="0" presId="urn:diagrams.loki3.com/VaryingWidthList"/>
    <dgm:cxn modelId="{80069AD6-3476-4B34-8865-48958C3A0808}" type="presParOf" srcId="{EC6E1A15-BD7B-4908-9A13-74B04FEECC8A}" destId="{0760865B-D0F3-461C-876C-DD10B1EEC5C8}" srcOrd="4" destOrd="0" presId="urn:diagrams.loki3.com/VaryingWidthList"/>
    <dgm:cxn modelId="{C355BA81-4C9F-42B6-A9D6-3C8DEA39C45F}" type="presParOf" srcId="{EC6E1A15-BD7B-4908-9A13-74B04FEECC8A}" destId="{3783B1E6-3829-453F-A35F-F01397FA59EB}" srcOrd="5" destOrd="0" presId="urn:diagrams.loki3.com/VaryingWidthList"/>
    <dgm:cxn modelId="{8358D7C0-128C-4B77-9779-DB47417F0A81}" type="presParOf" srcId="{EC6E1A15-BD7B-4908-9A13-74B04FEECC8A}" destId="{D6843B6D-0E88-4ABC-8141-D203023F0E2F}" srcOrd="6" destOrd="0" presId="urn:diagrams.loki3.com/VaryingWidth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E7B3D-2B56-40D5-99B3-337947BD517B}">
      <dsp:nvSpPr>
        <dsp:cNvPr id="0" name=""/>
        <dsp:cNvSpPr/>
      </dsp:nvSpPr>
      <dsp:spPr>
        <a:xfrm>
          <a:off x="0" y="38479"/>
          <a:ext cx="10972800" cy="7473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just" defTabSz="1422400" rtl="1">
            <a:lnSpc>
              <a:spcPct val="90000"/>
            </a:lnSpc>
            <a:spcBef>
              <a:spcPct val="0"/>
            </a:spcBef>
            <a:spcAft>
              <a:spcPct val="35000"/>
            </a:spcAft>
            <a:buNone/>
          </a:pPr>
          <a:r>
            <a:rPr lang="ar-JO" sz="3200" b="1" kern="1200" dirty="0"/>
            <a:t>نستخدم تصاريح العمل عند :- </a:t>
          </a:r>
          <a:endParaRPr lang="en-US" sz="3200" kern="1200" dirty="0"/>
        </a:p>
      </dsp:txBody>
      <dsp:txXfrm>
        <a:off x="0" y="38479"/>
        <a:ext cx="10972800" cy="747362"/>
      </dsp:txXfrm>
    </dsp:sp>
    <dsp:sp modelId="{6A0A097D-9094-406A-8344-92823140CD32}">
      <dsp:nvSpPr>
        <dsp:cNvPr id="0" name=""/>
        <dsp:cNvSpPr/>
      </dsp:nvSpPr>
      <dsp:spPr>
        <a:xfrm>
          <a:off x="0" y="1098052"/>
          <a:ext cx="10972800" cy="5374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ar-JO" sz="2800" kern="1200" dirty="0"/>
            <a:t>عندما يكون هناك احتمال وقوع حوادث او وفيات</a:t>
          </a:r>
          <a:endParaRPr lang="en-US" sz="2800" kern="1200" dirty="0"/>
        </a:p>
      </dsp:txBody>
      <dsp:txXfrm>
        <a:off x="0" y="1098052"/>
        <a:ext cx="10972800" cy="537448"/>
      </dsp:txXfrm>
    </dsp:sp>
    <dsp:sp modelId="{A987B0DF-05A6-448A-B57E-927119389289}">
      <dsp:nvSpPr>
        <dsp:cNvPr id="0" name=""/>
        <dsp:cNvSpPr/>
      </dsp:nvSpPr>
      <dsp:spPr>
        <a:xfrm>
          <a:off x="0" y="1806577"/>
          <a:ext cx="10972800" cy="5544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ar-JO" sz="2800" kern="1200" dirty="0"/>
            <a:t>تعمل على تجنب نسيان او فقدات او اساءة تفسير التعليمات</a:t>
          </a:r>
          <a:endParaRPr lang="en-US" sz="2800" kern="1200" dirty="0"/>
        </a:p>
      </dsp:txBody>
      <dsp:txXfrm>
        <a:off x="0" y="1806577"/>
        <a:ext cx="10972800" cy="554480"/>
      </dsp:txXfrm>
    </dsp:sp>
    <dsp:sp modelId="{9DB20810-776F-4423-B12B-EF264AB00DF4}">
      <dsp:nvSpPr>
        <dsp:cNvPr id="0" name=""/>
        <dsp:cNvSpPr/>
      </dsp:nvSpPr>
      <dsp:spPr>
        <a:xfrm>
          <a:off x="0" y="2584538"/>
          <a:ext cx="10972800" cy="5544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ar-JO" sz="2800" kern="1200" dirty="0"/>
            <a:t>تستخدم على شكل قوائم لضمان بان المخاطر تم تحديدها وتقيمها</a:t>
          </a:r>
          <a:endParaRPr lang="en-US" sz="2800" kern="1200" dirty="0"/>
        </a:p>
      </dsp:txBody>
      <dsp:txXfrm>
        <a:off x="0" y="2584538"/>
        <a:ext cx="10972800" cy="554480"/>
      </dsp:txXfrm>
    </dsp:sp>
    <dsp:sp modelId="{5AF778A0-0783-47D9-A3CB-37043BF2173A}">
      <dsp:nvSpPr>
        <dsp:cNvPr id="0" name=""/>
        <dsp:cNvSpPr/>
      </dsp:nvSpPr>
      <dsp:spPr>
        <a:xfrm>
          <a:off x="0" y="3503932"/>
          <a:ext cx="10972800" cy="9175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ar-JO" sz="2800" kern="1200" dirty="0"/>
            <a:t>تستخدم تحت اشراف صاحب العمل او المشرف المخول والمؤهل للتحقيق من ان جميع الظروف والمتطلبات تم تطبيقها قبل البدء في العمل</a:t>
          </a:r>
          <a:endParaRPr lang="en-US" sz="2800" kern="1200" dirty="0"/>
        </a:p>
      </dsp:txBody>
      <dsp:txXfrm>
        <a:off x="0" y="3503932"/>
        <a:ext cx="10972800" cy="9175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E7B3D-2B56-40D5-99B3-337947BD517B}">
      <dsp:nvSpPr>
        <dsp:cNvPr id="0" name=""/>
        <dsp:cNvSpPr/>
      </dsp:nvSpPr>
      <dsp:spPr>
        <a:xfrm>
          <a:off x="0" y="182854"/>
          <a:ext cx="4495800" cy="7700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أعمال القطع واللحام </a:t>
          </a:r>
          <a:endParaRPr lang="en-US" sz="3200" kern="1200" dirty="0"/>
        </a:p>
      </dsp:txBody>
      <dsp:txXfrm>
        <a:off x="0" y="182854"/>
        <a:ext cx="4495800" cy="770010"/>
      </dsp:txXfrm>
    </dsp:sp>
    <dsp:sp modelId="{A17B1F24-3B3C-4B8E-A75A-1F62575D0A53}">
      <dsp:nvSpPr>
        <dsp:cNvPr id="0" name=""/>
        <dsp:cNvSpPr/>
      </dsp:nvSpPr>
      <dsp:spPr>
        <a:xfrm>
          <a:off x="0" y="1211692"/>
          <a:ext cx="4495800" cy="7700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العمل في المواد الغازية</a:t>
          </a:r>
          <a:endParaRPr lang="en-US" sz="3200" kern="1200" dirty="0"/>
        </a:p>
      </dsp:txBody>
      <dsp:txXfrm>
        <a:off x="0" y="1211692"/>
        <a:ext cx="4495800" cy="770010"/>
      </dsp:txXfrm>
    </dsp:sp>
    <dsp:sp modelId="{32F16174-0323-4635-A902-BF1113C20229}">
      <dsp:nvSpPr>
        <dsp:cNvPr id="0" name=""/>
        <dsp:cNvSpPr/>
      </dsp:nvSpPr>
      <dsp:spPr>
        <a:xfrm>
          <a:off x="0" y="2240529"/>
          <a:ext cx="4495800" cy="7700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العمل في المواد الكيميائية</a:t>
          </a:r>
          <a:endParaRPr lang="en-US" sz="3200" kern="1200" dirty="0"/>
        </a:p>
      </dsp:txBody>
      <dsp:txXfrm>
        <a:off x="0" y="2240529"/>
        <a:ext cx="4495800" cy="770010"/>
      </dsp:txXfrm>
    </dsp:sp>
    <dsp:sp modelId="{9A0D7F9C-EDF5-421F-9668-15CE1034EB3D}">
      <dsp:nvSpPr>
        <dsp:cNvPr id="0" name=""/>
        <dsp:cNvSpPr/>
      </dsp:nvSpPr>
      <dsp:spPr>
        <a:xfrm>
          <a:off x="0" y="3269366"/>
          <a:ext cx="4495800" cy="107402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جميع الاعمال التي تحتاج الى نظام </a:t>
          </a:r>
          <a:r>
            <a:rPr lang="en-US" sz="3200" b="1" kern="1200" dirty="0" err="1"/>
            <a:t>Loto</a:t>
          </a:r>
          <a:endParaRPr lang="en-US" sz="3200" kern="1200" dirty="0"/>
        </a:p>
      </dsp:txBody>
      <dsp:txXfrm>
        <a:off x="0" y="3269366"/>
        <a:ext cx="4495800" cy="1074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E7B3D-2B56-40D5-99B3-337947BD517B}">
      <dsp:nvSpPr>
        <dsp:cNvPr id="0" name=""/>
        <dsp:cNvSpPr/>
      </dsp:nvSpPr>
      <dsp:spPr>
        <a:xfrm>
          <a:off x="0" y="152416"/>
          <a:ext cx="4495800" cy="10534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العمل في المناطق الضيقة والمحصورة</a:t>
          </a:r>
          <a:endParaRPr lang="en-US" sz="3200" b="1" kern="1200" dirty="0"/>
        </a:p>
      </dsp:txBody>
      <dsp:txXfrm>
        <a:off x="0" y="152416"/>
        <a:ext cx="4495800" cy="1053425"/>
      </dsp:txXfrm>
    </dsp:sp>
    <dsp:sp modelId="{529DFEF7-8E7E-4E1B-9A9E-CC0AFCC250DE}">
      <dsp:nvSpPr>
        <dsp:cNvPr id="0" name=""/>
        <dsp:cNvSpPr/>
      </dsp:nvSpPr>
      <dsp:spPr>
        <a:xfrm>
          <a:off x="0" y="1371595"/>
          <a:ext cx="4495800" cy="7619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العمل على الارتفاعات</a:t>
          </a:r>
          <a:endParaRPr lang="en-US" sz="3200" b="1" kern="1200" dirty="0"/>
        </a:p>
      </dsp:txBody>
      <dsp:txXfrm>
        <a:off x="0" y="1371595"/>
        <a:ext cx="4495800" cy="761986"/>
      </dsp:txXfrm>
    </dsp:sp>
    <dsp:sp modelId="{0760865B-D0F3-461C-876C-DD10B1EEC5C8}">
      <dsp:nvSpPr>
        <dsp:cNvPr id="0" name=""/>
        <dsp:cNvSpPr/>
      </dsp:nvSpPr>
      <dsp:spPr>
        <a:xfrm>
          <a:off x="0" y="2362178"/>
          <a:ext cx="4495800" cy="8226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العمل على في الحفريات</a:t>
          </a:r>
          <a:endParaRPr lang="en-US" sz="3200" b="1" kern="1200" dirty="0"/>
        </a:p>
      </dsp:txBody>
      <dsp:txXfrm>
        <a:off x="0" y="2362178"/>
        <a:ext cx="4495800" cy="822655"/>
      </dsp:txXfrm>
    </dsp:sp>
    <dsp:sp modelId="{D6843B6D-0E88-4ABC-8141-D203023F0E2F}">
      <dsp:nvSpPr>
        <dsp:cNvPr id="0" name=""/>
        <dsp:cNvSpPr/>
      </dsp:nvSpPr>
      <dsp:spPr>
        <a:xfrm>
          <a:off x="0" y="3352812"/>
          <a:ext cx="4495800" cy="7801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rtl="1">
            <a:lnSpc>
              <a:spcPct val="90000"/>
            </a:lnSpc>
            <a:spcBef>
              <a:spcPct val="0"/>
            </a:spcBef>
            <a:spcAft>
              <a:spcPct val="35000"/>
            </a:spcAft>
            <a:buNone/>
          </a:pPr>
          <a:r>
            <a:rPr lang="ar-JO" sz="3200" b="1" kern="1200" dirty="0"/>
            <a:t>الاعمال الاشعاعية</a:t>
          </a:r>
          <a:endParaRPr lang="en-US" sz="3200" b="1" kern="1200" dirty="0"/>
        </a:p>
      </dsp:txBody>
      <dsp:txXfrm>
        <a:off x="0" y="3352812"/>
        <a:ext cx="4495800" cy="780156"/>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29-Aug-18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26000">
              <a:schemeClr val="bg1">
                <a:lumMod val="85000"/>
              </a:schemeClr>
            </a:gs>
            <a:gs pos="70000">
              <a:schemeClr val="bg1">
                <a:lumMod val="75000"/>
              </a:schemeClr>
            </a:gs>
            <a:gs pos="100000">
              <a:schemeClr val="bg1">
                <a:lumMod val="5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29-Aug-18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39628B-9112-4FD6-B3DA-F6214F5800C7}"/>
              </a:ext>
            </a:extLst>
          </p:cNvPr>
          <p:cNvSpPr>
            <a:spLocks noGrp="1"/>
          </p:cNvSpPr>
          <p:nvPr>
            <p:ph type="ctrTitle"/>
          </p:nvPr>
        </p:nvSpPr>
        <p:spPr>
          <a:xfrm>
            <a:off x="6573248" y="3531254"/>
            <a:ext cx="4645250" cy="959241"/>
          </a:xfrm>
        </p:spPr>
        <p:txBody>
          <a:bodyPr anchor="b">
            <a:noAutofit/>
          </a:bodyPr>
          <a:lstStyle/>
          <a:p>
            <a:pPr rtl="1"/>
            <a:r>
              <a:rPr lang="ar-JO" sz="7200" b="1" dirty="0">
                <a:solidFill>
                  <a:schemeClr val="bg1"/>
                </a:solidFill>
              </a:rPr>
              <a:t>تصاريح العمل</a:t>
            </a:r>
            <a:endParaRPr lang="en-US" sz="7200" b="1" dirty="0">
              <a:solidFill>
                <a:schemeClr val="bg1"/>
              </a:solidFill>
            </a:endParaRP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text on a black background&#10;&#10;Description generated with high confidence">
            <a:extLst>
              <a:ext uri="{FF2B5EF4-FFF2-40B4-BE49-F238E27FC236}">
                <a16:creationId xmlns:a16="http://schemas.microsoft.com/office/drawing/2014/main" id="{E3CD8135-960B-4978-9DAF-82E5720E0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614471"/>
            <a:ext cx="4047843" cy="4260886"/>
          </a:xfrm>
          <a:prstGeom prst="rect">
            <a:avLst/>
          </a:prstGeom>
        </p:spPr>
      </p:pic>
      <p:sp>
        <p:nvSpPr>
          <p:cNvPr id="11" name="Rectangle 10">
            <a:extLst>
              <a:ext uri="{FF2B5EF4-FFF2-40B4-BE49-F238E27FC236}">
                <a16:creationId xmlns:a16="http://schemas.microsoft.com/office/drawing/2014/main" id="{AAE494F1-F975-48FD-819D-725864D14009}"/>
              </a:ext>
            </a:extLst>
          </p:cNvPr>
          <p:cNvSpPr>
            <a:spLocks noChangeArrowheads="1"/>
          </p:cNvSpPr>
          <p:nvPr/>
        </p:nvSpPr>
        <p:spPr bwMode="auto">
          <a:xfrm>
            <a:off x="2729346" y="5979173"/>
            <a:ext cx="9032444" cy="758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s-E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just" rtl="1" eaLnBrk="1" hangingPunct="1">
              <a:buFontTx/>
              <a:buNone/>
            </a:pPr>
            <a:r>
              <a:rPr lang="ar-JO" altLang="en-US" sz="2400" b="1" dirty="0">
                <a:latin typeface="Times New Roman" pitchFamily="18" charset="0"/>
                <a:cs typeface="Times New Roman" pitchFamily="18" charset="0"/>
              </a:rPr>
              <a:t>تقديم المدرب أحمد توماش فياض اجازة مزاولة المهنة رقم </a:t>
            </a:r>
            <a:r>
              <a:rPr lang="en-US" altLang="en-US" sz="2400" b="1" dirty="0">
                <a:latin typeface="Times New Roman" pitchFamily="18" charset="0"/>
                <a:cs typeface="Times New Roman" pitchFamily="18" charset="0"/>
              </a:rPr>
              <a:t>410/2018/A3/Ap/81</a:t>
            </a:r>
          </a:p>
        </p:txBody>
      </p:sp>
      <p:sp>
        <p:nvSpPr>
          <p:cNvPr id="15" name="TextBox 1">
            <a:extLst>
              <a:ext uri="{FF2B5EF4-FFF2-40B4-BE49-F238E27FC236}">
                <a16:creationId xmlns:a16="http://schemas.microsoft.com/office/drawing/2014/main" id="{0C9ED838-83A4-445F-A642-AAB921ECA033}"/>
              </a:ext>
            </a:extLst>
          </p:cNvPr>
          <p:cNvSpPr txBox="1">
            <a:spLocks noChangeArrowheads="1"/>
          </p:cNvSpPr>
          <p:nvPr/>
        </p:nvSpPr>
        <p:spPr bwMode="auto">
          <a:xfrm>
            <a:off x="2230619" y="4709722"/>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s-E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rtl="1" eaLnBrk="1" hangingPunct="1">
              <a:spcBef>
                <a:spcPct val="0"/>
              </a:spcBef>
              <a:buFontTx/>
              <a:buNone/>
            </a:pPr>
            <a:r>
              <a:rPr lang="ar-JO" altLang="en-US" sz="4800" b="1" dirty="0">
                <a:solidFill>
                  <a:srgbClr val="FF0000"/>
                </a:solidFill>
              </a:rPr>
              <a:t>دورة تاهيل واعتماد مشرفي السلامة المهنية</a:t>
            </a:r>
            <a:endParaRPr lang="en-US" altLang="en-US" sz="4800" dirty="0">
              <a:solidFill>
                <a:srgbClr val="FF0000"/>
              </a:solidFill>
            </a:endParaRPr>
          </a:p>
        </p:txBody>
      </p:sp>
      <p:pic>
        <p:nvPicPr>
          <p:cNvPr id="16" name="Picture 15" descr="A person wearing a helmet&#10;&#10;Description generated with very high confidence">
            <a:extLst>
              <a:ext uri="{FF2B5EF4-FFF2-40B4-BE49-F238E27FC236}">
                <a16:creationId xmlns:a16="http://schemas.microsoft.com/office/drawing/2014/main" id="{C4B8AB21-B61A-4BC5-A981-B099391E588C}"/>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6326" r="11143"/>
          <a:stretch>
            <a:fillRect/>
          </a:stretch>
        </p:blipFill>
        <p:spPr bwMode="auto">
          <a:xfrm>
            <a:off x="18916" y="4830766"/>
            <a:ext cx="2881313" cy="202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close up of a sign&#10;&#10;Description generated with high confidence">
            <a:extLst>
              <a:ext uri="{FF2B5EF4-FFF2-40B4-BE49-F238E27FC236}">
                <a16:creationId xmlns:a16="http://schemas.microsoft.com/office/drawing/2014/main" id="{3DD31B51-9201-46AC-A0A5-200A28AB9D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3947" y="96537"/>
            <a:ext cx="4047843" cy="3118954"/>
          </a:xfrm>
          <a:prstGeom prst="rect">
            <a:avLst/>
          </a:prstGeom>
        </p:spPr>
      </p:pic>
    </p:spTree>
    <p:extLst>
      <p:ext uri="{BB962C8B-B14F-4D97-AF65-F5344CB8AC3E}">
        <p14:creationId xmlns:p14="http://schemas.microsoft.com/office/powerpoint/2010/main" val="4625853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38" presetClass="entr" presetSubtype="0" accel="50000" fill="hold" nodeType="afterEffect">
                                  <p:stCondLst>
                                    <p:cond delay="0"/>
                                  </p:stCondLst>
                                  <p:iterate type="lt">
                                    <p:tmPct val="50000"/>
                                  </p:iterate>
                                  <p:childTnLst>
                                    <p:set>
                                      <p:cBhvr>
                                        <p:cTn id="17" dur="1" fill="hold">
                                          <p:stCondLst>
                                            <p:cond delay="0"/>
                                          </p:stCondLst>
                                        </p:cTn>
                                        <p:tgtEl>
                                          <p:spTgt spid="15">
                                            <p:txEl>
                                              <p:pRg st="0" end="0"/>
                                            </p:txEl>
                                          </p:spTgt>
                                        </p:tgtEl>
                                        <p:attrNameLst>
                                          <p:attrName>style.visibility</p:attrName>
                                        </p:attrNameLst>
                                      </p:cBhvr>
                                      <p:to>
                                        <p:strVal val="visible"/>
                                      </p:to>
                                    </p:set>
                                    <p:set>
                                      <p:cBhvr>
                                        <p:cTn id="18" dur="227" fill="hold">
                                          <p:stCondLst>
                                            <p:cond delay="0"/>
                                          </p:stCondLst>
                                        </p:cTn>
                                        <p:tgtEl>
                                          <p:spTgt spid="15">
                                            <p:txEl>
                                              <p:pRg st="0" end="0"/>
                                            </p:txEl>
                                          </p:spTgt>
                                        </p:tgtEl>
                                        <p:attrNameLst>
                                          <p:attrName>style.rotation</p:attrName>
                                        </p:attrNameLst>
                                      </p:cBhvr>
                                      <p:to>
                                        <p:strVal val="-45.0"/>
                                      </p:to>
                                    </p:set>
                                    <p:anim calcmode="lin" valueType="num">
                                      <p:cBhvr>
                                        <p:cTn id="19" dur="227" fill="hold">
                                          <p:stCondLst>
                                            <p:cond delay="227"/>
                                          </p:stCondLst>
                                        </p:cTn>
                                        <p:tgtEl>
                                          <p:spTgt spid="1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0" dur="227" fill="hold">
                                          <p:stCondLst>
                                            <p:cond delay="0"/>
                                          </p:stCondLst>
                                        </p:cTn>
                                        <p:tgtEl>
                                          <p:spTgt spid="15">
                                            <p:txEl>
                                              <p:pRg st="0" end="0"/>
                                            </p:txEl>
                                          </p:spTgt>
                                        </p:tgtEl>
                                        <p:attrNameLst>
                                          <p:attrName>ppt_y</p:attrName>
                                        </p:attrNameLst>
                                      </p:cBhvr>
                                      <p:tavLst>
                                        <p:tav tm="0">
                                          <p:val>
                                            <p:strVal val="#ppt_y-1"/>
                                          </p:val>
                                        </p:tav>
                                        <p:tav tm="100000">
                                          <p:val>
                                            <p:strVal val="#ppt_y-(0.354*#ppt_w-0.172*#ppt_h)"/>
                                          </p:val>
                                        </p:tav>
                                      </p:tavLst>
                                    </p:anim>
                                    <p:anim calcmode="lin" valueType="num">
                                      <p:cBhvr>
                                        <p:cTn id="21" dur="78" decel="50000" autoRev="1" fill="hold">
                                          <p:stCondLst>
                                            <p:cond delay="227"/>
                                          </p:stCondLst>
                                        </p:cTn>
                                        <p:tgtEl>
                                          <p:spTgt spid="1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2" dur="68" fill="hold">
                                          <p:stCondLst>
                                            <p:cond delay="432"/>
                                          </p:stCondLst>
                                        </p:cTn>
                                        <p:tgtEl>
                                          <p:spTgt spid="15">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23" fill="hold">
                            <p:stCondLst>
                              <p:cond delay="10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1CF4-1B4B-431C-8BA6-E058176E686F}"/>
              </a:ext>
            </a:extLst>
          </p:cNvPr>
          <p:cNvSpPr>
            <a:spLocks noGrp="1"/>
          </p:cNvSpPr>
          <p:nvPr>
            <p:ph type="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a:normAutofit/>
          </a:bodyPr>
          <a:lstStyle/>
          <a:p>
            <a:pPr rtl="1"/>
            <a:r>
              <a:rPr lang="ar-JO" sz="6600" b="1" dirty="0"/>
              <a:t>تعريف تصريح العمل</a:t>
            </a:r>
            <a:endParaRPr lang="en-US" sz="6600" b="1" dirty="0"/>
          </a:p>
        </p:txBody>
      </p:sp>
      <p:sp>
        <p:nvSpPr>
          <p:cNvPr id="4" name="Rectangle: Rounded Corners 3">
            <a:extLst>
              <a:ext uri="{FF2B5EF4-FFF2-40B4-BE49-F238E27FC236}">
                <a16:creationId xmlns:a16="http://schemas.microsoft.com/office/drawing/2014/main" id="{ADA14C43-76FF-4878-8D31-D03D2D37B601}"/>
              </a:ext>
            </a:extLst>
          </p:cNvPr>
          <p:cNvSpPr/>
          <p:nvPr/>
        </p:nvSpPr>
        <p:spPr>
          <a:xfrm>
            <a:off x="609600" y="2476500"/>
            <a:ext cx="10972800" cy="3124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rtl="1"/>
            <a:r>
              <a:rPr lang="ar-JO" sz="3600" b="1" dirty="0"/>
              <a:t>هو نظام مكتوب يستخدم للسيطرة على بعض انواع العمل والذي تكون درجة الخطورة فيه عالية وهو عبارة عن نموذح يخول العمال القيام باعمال يكونوا معرضين لاخطار مختلفة بعد القيام بالتحضيرات والحتياطات اللازمة للقيام للعمل دون وقع حوادث نتيجة هذه المخاطر</a:t>
            </a:r>
            <a:endParaRPr lang="en-US" sz="3600" b="1" dirty="0"/>
          </a:p>
        </p:txBody>
      </p:sp>
    </p:spTree>
    <p:extLst>
      <p:ext uri="{BB962C8B-B14F-4D97-AF65-F5344CB8AC3E}">
        <p14:creationId xmlns:p14="http://schemas.microsoft.com/office/powerpoint/2010/main" val="38761550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5" presetClass="entr" presetSubtype="0"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1CF4-1B4B-431C-8BA6-E058176E686F}"/>
              </a:ext>
            </a:extLst>
          </p:cNvPr>
          <p:cNvSpPr>
            <a:spLocks noGrp="1"/>
          </p:cNvSpPr>
          <p:nvPr>
            <p:ph type="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a:normAutofit/>
          </a:bodyPr>
          <a:lstStyle/>
          <a:p>
            <a:pPr rtl="1"/>
            <a:r>
              <a:rPr lang="ar-JO" sz="6600" b="1" dirty="0"/>
              <a:t>لماذا نستخدم تصاريح العمل</a:t>
            </a:r>
            <a:endParaRPr lang="en-US" sz="6600" b="1" dirty="0"/>
          </a:p>
        </p:txBody>
      </p:sp>
      <p:graphicFrame>
        <p:nvGraphicFramePr>
          <p:cNvPr id="6" name="Diagram 5">
            <a:extLst>
              <a:ext uri="{FF2B5EF4-FFF2-40B4-BE49-F238E27FC236}">
                <a16:creationId xmlns:a16="http://schemas.microsoft.com/office/drawing/2014/main" id="{67E6BDDE-D14A-4066-B9DE-9FE2E142469E}"/>
              </a:ext>
            </a:extLst>
          </p:cNvPr>
          <p:cNvGraphicFramePr/>
          <p:nvPr>
            <p:extLst>
              <p:ext uri="{D42A27DB-BD31-4B8C-83A1-F6EECF244321}">
                <p14:modId xmlns:p14="http://schemas.microsoft.com/office/powerpoint/2010/main" val="3718586782"/>
              </p:ext>
            </p:extLst>
          </p:nvPr>
        </p:nvGraphicFramePr>
        <p:xfrm>
          <a:off x="609600" y="1676400"/>
          <a:ext cx="109728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229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44DE7B3D-2B56-40D5-99B3-337947BD517B}"/>
                                            </p:graphicEl>
                                          </p:spTgt>
                                        </p:tgtEl>
                                        <p:attrNameLst>
                                          <p:attrName>style.visibility</p:attrName>
                                        </p:attrNameLst>
                                      </p:cBhvr>
                                      <p:to>
                                        <p:strVal val="visible"/>
                                      </p:to>
                                    </p:set>
                                    <p:anim calcmode="lin" valueType="num">
                                      <p:cBhvr additive="base">
                                        <p:cTn id="13" dur="500" fill="hold"/>
                                        <p:tgtEl>
                                          <p:spTgt spid="6">
                                            <p:graphicEl>
                                              <a:dgm id="{44DE7B3D-2B56-40D5-99B3-337947BD517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44DE7B3D-2B56-40D5-99B3-337947BD517B}"/>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6A0A097D-9094-406A-8344-92823140CD32}"/>
                                            </p:graphicEl>
                                          </p:spTgt>
                                        </p:tgtEl>
                                        <p:attrNameLst>
                                          <p:attrName>style.visibility</p:attrName>
                                        </p:attrNameLst>
                                      </p:cBhvr>
                                      <p:to>
                                        <p:strVal val="visible"/>
                                      </p:to>
                                    </p:set>
                                    <p:anim calcmode="lin" valueType="num">
                                      <p:cBhvr additive="base">
                                        <p:cTn id="19" dur="500" fill="hold"/>
                                        <p:tgtEl>
                                          <p:spTgt spid="6">
                                            <p:graphicEl>
                                              <a:dgm id="{6A0A097D-9094-406A-8344-92823140CD32}"/>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6A0A097D-9094-406A-8344-92823140CD32}"/>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A987B0DF-05A6-448A-B57E-927119389289}"/>
                                            </p:graphicEl>
                                          </p:spTgt>
                                        </p:tgtEl>
                                        <p:attrNameLst>
                                          <p:attrName>style.visibility</p:attrName>
                                        </p:attrNameLst>
                                      </p:cBhvr>
                                      <p:to>
                                        <p:strVal val="visible"/>
                                      </p:to>
                                    </p:set>
                                    <p:anim calcmode="lin" valueType="num">
                                      <p:cBhvr additive="base">
                                        <p:cTn id="25" dur="500" fill="hold"/>
                                        <p:tgtEl>
                                          <p:spTgt spid="6">
                                            <p:graphicEl>
                                              <a:dgm id="{A987B0DF-05A6-448A-B57E-927119389289}"/>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A987B0DF-05A6-448A-B57E-927119389289}"/>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9DB20810-776F-4423-B12B-EF264AB00DF4}"/>
                                            </p:graphicEl>
                                          </p:spTgt>
                                        </p:tgtEl>
                                        <p:attrNameLst>
                                          <p:attrName>style.visibility</p:attrName>
                                        </p:attrNameLst>
                                      </p:cBhvr>
                                      <p:to>
                                        <p:strVal val="visible"/>
                                      </p:to>
                                    </p:set>
                                    <p:anim calcmode="lin" valueType="num">
                                      <p:cBhvr additive="base">
                                        <p:cTn id="31" dur="500" fill="hold"/>
                                        <p:tgtEl>
                                          <p:spTgt spid="6">
                                            <p:graphicEl>
                                              <a:dgm id="{9DB20810-776F-4423-B12B-EF264AB00DF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9DB20810-776F-4423-B12B-EF264AB00DF4}"/>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graphicEl>
                                              <a:dgm id="{5AF778A0-0783-47D9-A3CB-37043BF2173A}"/>
                                            </p:graphicEl>
                                          </p:spTgt>
                                        </p:tgtEl>
                                        <p:attrNameLst>
                                          <p:attrName>style.visibility</p:attrName>
                                        </p:attrNameLst>
                                      </p:cBhvr>
                                      <p:to>
                                        <p:strVal val="visible"/>
                                      </p:to>
                                    </p:set>
                                    <p:anim calcmode="lin" valueType="num">
                                      <p:cBhvr additive="base">
                                        <p:cTn id="37" dur="500" fill="hold"/>
                                        <p:tgtEl>
                                          <p:spTgt spid="6">
                                            <p:graphicEl>
                                              <a:dgm id="{5AF778A0-0783-47D9-A3CB-37043BF2173A}"/>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5AF778A0-0783-47D9-A3CB-37043BF2173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1CF4-1B4B-431C-8BA6-E058176E686F}"/>
              </a:ext>
            </a:extLst>
          </p:cNvPr>
          <p:cNvSpPr>
            <a:spLocks noGrp="1"/>
          </p:cNvSpPr>
          <p:nvPr>
            <p:ph type="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a:normAutofit/>
          </a:bodyPr>
          <a:lstStyle/>
          <a:p>
            <a:pPr rtl="1"/>
            <a:r>
              <a:rPr lang="ar-JO" sz="6600" b="1" dirty="0"/>
              <a:t>الاعمال التي تحتاج الى تصريح عمل</a:t>
            </a:r>
            <a:endParaRPr lang="en-US" sz="6600" b="1" dirty="0"/>
          </a:p>
        </p:txBody>
      </p:sp>
      <p:graphicFrame>
        <p:nvGraphicFramePr>
          <p:cNvPr id="6" name="Diagram 5">
            <a:extLst>
              <a:ext uri="{FF2B5EF4-FFF2-40B4-BE49-F238E27FC236}">
                <a16:creationId xmlns:a16="http://schemas.microsoft.com/office/drawing/2014/main" id="{67E6BDDE-D14A-4066-B9DE-9FE2E142469E}"/>
              </a:ext>
            </a:extLst>
          </p:cNvPr>
          <p:cNvGraphicFramePr/>
          <p:nvPr>
            <p:extLst>
              <p:ext uri="{D42A27DB-BD31-4B8C-83A1-F6EECF244321}">
                <p14:modId xmlns:p14="http://schemas.microsoft.com/office/powerpoint/2010/main" val="319497177"/>
              </p:ext>
            </p:extLst>
          </p:nvPr>
        </p:nvGraphicFramePr>
        <p:xfrm>
          <a:off x="7086600" y="1676400"/>
          <a:ext cx="4495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39DCBDDF-51ED-4491-836D-2794A0FAFDA0}"/>
              </a:ext>
            </a:extLst>
          </p:cNvPr>
          <p:cNvGraphicFramePr/>
          <p:nvPr>
            <p:extLst>
              <p:ext uri="{D42A27DB-BD31-4B8C-83A1-F6EECF244321}">
                <p14:modId xmlns:p14="http://schemas.microsoft.com/office/powerpoint/2010/main" val="2110784964"/>
              </p:ext>
            </p:extLst>
          </p:nvPr>
        </p:nvGraphicFramePr>
        <p:xfrm>
          <a:off x="685800" y="1676400"/>
          <a:ext cx="4495800" cy="518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99573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44DE7B3D-2B56-40D5-99B3-337947BD517B}"/>
                                            </p:graphicEl>
                                          </p:spTgt>
                                        </p:tgtEl>
                                        <p:attrNameLst>
                                          <p:attrName>style.visibility</p:attrName>
                                        </p:attrNameLst>
                                      </p:cBhvr>
                                      <p:to>
                                        <p:strVal val="visible"/>
                                      </p:to>
                                    </p:set>
                                    <p:anim calcmode="lin" valueType="num">
                                      <p:cBhvr additive="base">
                                        <p:cTn id="13" dur="500" fill="hold"/>
                                        <p:tgtEl>
                                          <p:spTgt spid="6">
                                            <p:graphicEl>
                                              <a:dgm id="{44DE7B3D-2B56-40D5-99B3-337947BD517B}"/>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44DE7B3D-2B56-40D5-99B3-337947BD517B}"/>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A17B1F24-3B3C-4B8E-A75A-1F62575D0A53}"/>
                                            </p:graphicEl>
                                          </p:spTgt>
                                        </p:tgtEl>
                                        <p:attrNameLst>
                                          <p:attrName>style.visibility</p:attrName>
                                        </p:attrNameLst>
                                      </p:cBhvr>
                                      <p:to>
                                        <p:strVal val="visible"/>
                                      </p:to>
                                    </p:set>
                                    <p:anim calcmode="lin" valueType="num">
                                      <p:cBhvr additive="base">
                                        <p:cTn id="19" dur="500" fill="hold"/>
                                        <p:tgtEl>
                                          <p:spTgt spid="6">
                                            <p:graphicEl>
                                              <a:dgm id="{A17B1F24-3B3C-4B8E-A75A-1F62575D0A53}"/>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A17B1F24-3B3C-4B8E-A75A-1F62575D0A53}"/>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32F16174-0323-4635-A902-BF1113C20229}"/>
                                            </p:graphicEl>
                                          </p:spTgt>
                                        </p:tgtEl>
                                        <p:attrNameLst>
                                          <p:attrName>style.visibility</p:attrName>
                                        </p:attrNameLst>
                                      </p:cBhvr>
                                      <p:to>
                                        <p:strVal val="visible"/>
                                      </p:to>
                                    </p:set>
                                    <p:anim calcmode="lin" valueType="num">
                                      <p:cBhvr additive="base">
                                        <p:cTn id="25" dur="500" fill="hold"/>
                                        <p:tgtEl>
                                          <p:spTgt spid="6">
                                            <p:graphicEl>
                                              <a:dgm id="{32F16174-0323-4635-A902-BF1113C20229}"/>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32F16174-0323-4635-A902-BF1113C20229}"/>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graphicEl>
                                              <a:dgm id="{9A0D7F9C-EDF5-421F-9668-15CE1034EB3D}"/>
                                            </p:graphicEl>
                                          </p:spTgt>
                                        </p:tgtEl>
                                        <p:attrNameLst>
                                          <p:attrName>style.visibility</p:attrName>
                                        </p:attrNameLst>
                                      </p:cBhvr>
                                      <p:to>
                                        <p:strVal val="visible"/>
                                      </p:to>
                                    </p:set>
                                    <p:anim calcmode="lin" valueType="num">
                                      <p:cBhvr additive="base">
                                        <p:cTn id="31" dur="500" fill="hold"/>
                                        <p:tgtEl>
                                          <p:spTgt spid="6">
                                            <p:graphicEl>
                                              <a:dgm id="{9A0D7F9C-EDF5-421F-9668-15CE1034EB3D}"/>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graphicEl>
                                              <a:dgm id="{9A0D7F9C-EDF5-421F-9668-15CE1034EB3D}"/>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44DE7B3D-2B56-40D5-99B3-337947BD517B}"/>
                                            </p:graphicEl>
                                          </p:spTgt>
                                        </p:tgtEl>
                                        <p:attrNameLst>
                                          <p:attrName>style.visibility</p:attrName>
                                        </p:attrNameLst>
                                      </p:cBhvr>
                                      <p:to>
                                        <p:strVal val="visible"/>
                                      </p:to>
                                    </p:set>
                                    <p:anim calcmode="lin" valueType="num">
                                      <p:cBhvr additive="base">
                                        <p:cTn id="37" dur="500" fill="hold"/>
                                        <p:tgtEl>
                                          <p:spTgt spid="4">
                                            <p:graphicEl>
                                              <a:dgm id="{44DE7B3D-2B56-40D5-99B3-337947BD517B}"/>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44DE7B3D-2B56-40D5-99B3-337947BD517B}"/>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529DFEF7-8E7E-4E1B-9A9E-CC0AFCC250DE}"/>
                                            </p:graphicEl>
                                          </p:spTgt>
                                        </p:tgtEl>
                                        <p:attrNameLst>
                                          <p:attrName>style.visibility</p:attrName>
                                        </p:attrNameLst>
                                      </p:cBhvr>
                                      <p:to>
                                        <p:strVal val="visible"/>
                                      </p:to>
                                    </p:set>
                                    <p:anim calcmode="lin" valueType="num">
                                      <p:cBhvr additive="base">
                                        <p:cTn id="43" dur="500" fill="hold"/>
                                        <p:tgtEl>
                                          <p:spTgt spid="4">
                                            <p:graphicEl>
                                              <a:dgm id="{529DFEF7-8E7E-4E1B-9A9E-CC0AFCC250DE}"/>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529DFEF7-8E7E-4E1B-9A9E-CC0AFCC250DE}"/>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0760865B-D0F3-461C-876C-DD10B1EEC5C8}"/>
                                            </p:graphicEl>
                                          </p:spTgt>
                                        </p:tgtEl>
                                        <p:attrNameLst>
                                          <p:attrName>style.visibility</p:attrName>
                                        </p:attrNameLst>
                                      </p:cBhvr>
                                      <p:to>
                                        <p:strVal val="visible"/>
                                      </p:to>
                                    </p:set>
                                    <p:anim calcmode="lin" valueType="num">
                                      <p:cBhvr additive="base">
                                        <p:cTn id="49" dur="500" fill="hold"/>
                                        <p:tgtEl>
                                          <p:spTgt spid="4">
                                            <p:graphicEl>
                                              <a:dgm id="{0760865B-D0F3-461C-876C-DD10B1EEC5C8}"/>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0760865B-D0F3-461C-876C-DD10B1EEC5C8}"/>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graphicEl>
                                              <a:dgm id="{D6843B6D-0E88-4ABC-8141-D203023F0E2F}"/>
                                            </p:graphicEl>
                                          </p:spTgt>
                                        </p:tgtEl>
                                        <p:attrNameLst>
                                          <p:attrName>style.visibility</p:attrName>
                                        </p:attrNameLst>
                                      </p:cBhvr>
                                      <p:to>
                                        <p:strVal val="visible"/>
                                      </p:to>
                                    </p:set>
                                    <p:anim calcmode="lin" valueType="num">
                                      <p:cBhvr additive="base">
                                        <p:cTn id="55" dur="500" fill="hold"/>
                                        <p:tgtEl>
                                          <p:spTgt spid="4">
                                            <p:graphicEl>
                                              <a:dgm id="{D6843B6D-0E88-4ABC-8141-D203023F0E2F}"/>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graphicEl>
                                              <a:dgm id="{D6843B6D-0E88-4ABC-8141-D203023F0E2F}"/>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6" grpId="0">
        <p:bldSub>
          <a:bldDgm bld="one"/>
        </p:bldSub>
      </p:bldGraphic>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1CF4-1B4B-431C-8BA6-E058176E686F}"/>
              </a:ext>
            </a:extLst>
          </p:cNvPr>
          <p:cNvSpPr>
            <a:spLocks noGrp="1"/>
          </p:cNvSpPr>
          <p:nvPr>
            <p:ph type="title"/>
          </p:nvPr>
        </p:nvSpPr>
        <p: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3">
            <a:schemeClr val="accent3"/>
          </a:fillRef>
          <a:effectRef idx="2">
            <a:schemeClr val="accent3"/>
          </a:effectRef>
          <a:fontRef idx="minor">
            <a:schemeClr val="lt1"/>
          </a:fontRef>
        </p:style>
        <p:txBody>
          <a:bodyPr>
            <a:normAutofit/>
          </a:bodyPr>
          <a:lstStyle/>
          <a:p>
            <a:pPr rtl="1"/>
            <a:r>
              <a:rPr lang="ar-JO" sz="6600" b="1"/>
              <a:t>اجراءات الحصول على تصريح عمل</a:t>
            </a:r>
            <a:endParaRPr lang="en-US" sz="6600" b="1" dirty="0"/>
          </a:p>
        </p:txBody>
      </p:sp>
    </p:spTree>
    <p:extLst>
      <p:ext uri="{BB962C8B-B14F-4D97-AF65-F5344CB8AC3E}">
        <p14:creationId xmlns:p14="http://schemas.microsoft.com/office/powerpoint/2010/main" val="4093393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168</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تصاريح العمل</vt:lpstr>
      <vt:lpstr>تعريف تصريح العمل</vt:lpstr>
      <vt:lpstr>لماذا نستخدم تصاريح العمل</vt:lpstr>
      <vt:lpstr>الاعمال التي تحتاج الى تصريح عمل</vt:lpstr>
      <vt:lpstr>اجراءات الحصول على تصريح عمل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تصاريح العمل</dc:title>
  <dc:creator>Ahmad Tomasz Fayyad</dc:creator>
  <cp:lastModifiedBy>Ahmad Tomasz Fayyad</cp:lastModifiedBy>
  <cp:revision>25</cp:revision>
  <dcterms:created xsi:type="dcterms:W3CDTF">2018-08-29T16:06:57Z</dcterms:created>
  <dcterms:modified xsi:type="dcterms:W3CDTF">2018-08-30T03:39:47Z</dcterms:modified>
</cp:coreProperties>
</file>