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7EB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0305C-CDAD-472B-B8B2-C58E4201EDE7}" type="doc">
      <dgm:prSet loTypeId="urn:microsoft.com/office/officeart/2005/8/layout/orgChart1" loCatId="hierarchy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8B32D45-5806-48CC-83DD-CDB08F6A1233}">
      <dgm:prSet phldrT="[Text]"/>
      <dgm:spPr/>
      <dgm:t>
        <a:bodyPr/>
        <a:lstStyle/>
        <a:p>
          <a:pPr rtl="1"/>
          <a:r>
            <a:rPr lang="ar-EG" dirty="0" smtClean="0"/>
            <a:t>تأمين سلامة العاملين من المخاطر الفيزيائية</a:t>
          </a:r>
        </a:p>
        <a:p>
          <a:pPr rtl="1"/>
          <a:r>
            <a:rPr lang="ar-EG" dirty="0" smtClean="0"/>
            <a:t> ( المادة 208)</a:t>
          </a:r>
          <a:endParaRPr lang="en-US" dirty="0"/>
        </a:p>
      </dgm:t>
    </dgm:pt>
    <dgm:pt modelId="{B86FFF42-1E78-4EBA-A89D-BB33BB411D0A}" type="parTrans" cxnId="{57633E01-71D8-443A-9455-EA2678B06087}">
      <dgm:prSet/>
      <dgm:spPr/>
      <dgm:t>
        <a:bodyPr/>
        <a:lstStyle/>
        <a:p>
          <a:endParaRPr lang="en-US" dirty="0"/>
        </a:p>
      </dgm:t>
    </dgm:pt>
    <dgm:pt modelId="{339E2A89-443A-4725-8815-5B87832A9532}" type="sibTrans" cxnId="{57633E01-71D8-443A-9455-EA2678B06087}">
      <dgm:prSet/>
      <dgm:spPr/>
      <dgm:t>
        <a:bodyPr/>
        <a:lstStyle/>
        <a:p>
          <a:endParaRPr lang="en-US" dirty="0"/>
        </a:p>
      </dgm:t>
    </dgm:pt>
    <dgm:pt modelId="{8230A9B6-851A-46D8-9C5E-A5642ACB5EE0}">
      <dgm:prSet/>
      <dgm:spPr/>
      <dgm:t>
        <a:bodyPr/>
        <a:lstStyle/>
        <a:p>
          <a:pPr rtl="1"/>
          <a:r>
            <a:rPr lang="ar-EG" dirty="0" smtClean="0"/>
            <a:t>تأمين سلامة العاملين من المخاطر الميكانيكية</a:t>
          </a:r>
        </a:p>
        <a:p>
          <a:pPr rtl="1"/>
          <a:r>
            <a:rPr lang="ar-EG" dirty="0" smtClean="0"/>
            <a:t> ( المادة 209)</a:t>
          </a:r>
          <a:endParaRPr lang="en-US" dirty="0"/>
        </a:p>
      </dgm:t>
    </dgm:pt>
    <dgm:pt modelId="{11F6C0D1-C576-4BC2-9F27-F21B5E624D6F}" type="parTrans" cxnId="{B0ED9D94-AF82-4853-BB56-25F8DADCCBC3}">
      <dgm:prSet/>
      <dgm:spPr/>
      <dgm:t>
        <a:bodyPr/>
        <a:lstStyle/>
        <a:p>
          <a:endParaRPr lang="en-US" dirty="0"/>
        </a:p>
      </dgm:t>
    </dgm:pt>
    <dgm:pt modelId="{2687D2E2-542A-4093-8FCB-F07BB598A8BE}" type="sibTrans" cxnId="{B0ED9D94-AF82-4853-BB56-25F8DADCCBC3}">
      <dgm:prSet/>
      <dgm:spPr/>
      <dgm:t>
        <a:bodyPr/>
        <a:lstStyle/>
        <a:p>
          <a:endParaRPr lang="en-US" dirty="0"/>
        </a:p>
      </dgm:t>
    </dgm:pt>
    <dgm:pt modelId="{25449BFD-96CB-4DC3-8364-39F229F06736}">
      <dgm:prSet/>
      <dgm:spPr/>
      <dgm:t>
        <a:bodyPr/>
        <a:lstStyle/>
        <a:p>
          <a:pPr rtl="1"/>
          <a:r>
            <a:rPr lang="ar-EG" dirty="0" smtClean="0"/>
            <a:t>تأمين سلامة العاملين من المخاطر البيولوجية </a:t>
          </a:r>
        </a:p>
        <a:p>
          <a:pPr rtl="1"/>
          <a:r>
            <a:rPr lang="ar-EG" dirty="0" smtClean="0"/>
            <a:t>( المادة 210)</a:t>
          </a:r>
          <a:endParaRPr lang="en-US" dirty="0"/>
        </a:p>
      </dgm:t>
    </dgm:pt>
    <dgm:pt modelId="{1F226BC9-6824-4C31-B808-459BF929870C}" type="parTrans" cxnId="{D7D08FEE-BE3F-423F-B74E-0B307079C2AB}">
      <dgm:prSet/>
      <dgm:spPr/>
      <dgm:t>
        <a:bodyPr/>
        <a:lstStyle/>
        <a:p>
          <a:endParaRPr lang="en-US" dirty="0"/>
        </a:p>
      </dgm:t>
    </dgm:pt>
    <dgm:pt modelId="{50E43896-1753-4D8D-A3F8-AF268AD60A19}" type="sibTrans" cxnId="{D7D08FEE-BE3F-423F-B74E-0B307079C2AB}">
      <dgm:prSet/>
      <dgm:spPr/>
      <dgm:t>
        <a:bodyPr/>
        <a:lstStyle/>
        <a:p>
          <a:endParaRPr lang="en-US" dirty="0"/>
        </a:p>
      </dgm:t>
    </dgm:pt>
    <dgm:pt modelId="{4B8EB408-50B1-41EE-860F-44AAD826BCEE}">
      <dgm:prSet/>
      <dgm:spPr/>
      <dgm:t>
        <a:bodyPr/>
        <a:lstStyle/>
        <a:p>
          <a:pPr rtl="1"/>
          <a:r>
            <a:rPr lang="ar-EG" dirty="0" smtClean="0"/>
            <a:t>تأمين سلامة العاملين من المخاطر الكيميائية </a:t>
          </a:r>
        </a:p>
        <a:p>
          <a:pPr rtl="1"/>
          <a:r>
            <a:rPr lang="ar-EG" dirty="0" smtClean="0"/>
            <a:t>( المادة 211)</a:t>
          </a:r>
          <a:endParaRPr lang="en-US" dirty="0"/>
        </a:p>
      </dgm:t>
    </dgm:pt>
    <dgm:pt modelId="{5EC36C11-B79C-4150-B063-2ACA03C2A5C7}" type="parTrans" cxnId="{6BC34B4D-CCF8-44F6-B4CC-B7E6B5DD99B6}">
      <dgm:prSet/>
      <dgm:spPr/>
      <dgm:t>
        <a:bodyPr/>
        <a:lstStyle/>
        <a:p>
          <a:endParaRPr lang="en-US" dirty="0"/>
        </a:p>
      </dgm:t>
    </dgm:pt>
    <dgm:pt modelId="{6B493D8D-6F11-4F45-9146-BEEA2B2A96A3}" type="sibTrans" cxnId="{6BC34B4D-CCF8-44F6-B4CC-B7E6B5DD99B6}">
      <dgm:prSet/>
      <dgm:spPr/>
      <dgm:t>
        <a:bodyPr/>
        <a:lstStyle/>
        <a:p>
          <a:endParaRPr lang="en-US" dirty="0"/>
        </a:p>
      </dgm:t>
    </dgm:pt>
    <dgm:pt modelId="{6147BE18-5568-4CE1-A08F-E9681509695E}">
      <dgm:prSet/>
      <dgm:spPr/>
      <dgm:t>
        <a:bodyPr/>
        <a:lstStyle/>
        <a:p>
          <a:pPr rtl="1"/>
          <a:r>
            <a:rPr lang="ar-EG" dirty="0" smtClean="0"/>
            <a:t>تأمين سلامة العاملين من المخاطر السلبية</a:t>
          </a:r>
        </a:p>
        <a:p>
          <a:pPr rtl="1"/>
          <a:r>
            <a:rPr lang="ar-EG" dirty="0" smtClean="0"/>
            <a:t> ( </a:t>
          </a:r>
          <a:r>
            <a:rPr lang="ar-EG" smtClean="0"/>
            <a:t>المادة 212)</a:t>
          </a:r>
          <a:endParaRPr lang="en-US" dirty="0"/>
        </a:p>
      </dgm:t>
    </dgm:pt>
    <dgm:pt modelId="{8EFB8B21-FCC9-4194-AA72-3F900FCE2D8B}" type="parTrans" cxnId="{A70B4781-ED7F-4AF4-B03D-1C63C4F47315}">
      <dgm:prSet/>
      <dgm:spPr/>
      <dgm:t>
        <a:bodyPr/>
        <a:lstStyle/>
        <a:p>
          <a:endParaRPr lang="en-US" dirty="0"/>
        </a:p>
      </dgm:t>
    </dgm:pt>
    <dgm:pt modelId="{94D1B594-0ABA-4DF9-97C5-04DAB7724366}" type="sibTrans" cxnId="{A70B4781-ED7F-4AF4-B03D-1C63C4F47315}">
      <dgm:prSet/>
      <dgm:spPr/>
      <dgm:t>
        <a:bodyPr/>
        <a:lstStyle/>
        <a:p>
          <a:endParaRPr lang="en-US" dirty="0"/>
        </a:p>
      </dgm:t>
    </dgm:pt>
    <dgm:pt modelId="{F351E4EE-0564-4694-BC3C-5B678E05C23E}">
      <dgm:prSet phldrT="[Text]" custT="1"/>
      <dgm:spPr/>
      <dgm:t>
        <a:bodyPr/>
        <a:lstStyle/>
        <a:p>
          <a:pPr rtl="1"/>
          <a:r>
            <a:rPr lang="ar-EG" sz="3200" b="1" dirty="0" smtClean="0"/>
            <a:t>عناصر الخطة</a:t>
          </a:r>
          <a:endParaRPr lang="en-US" sz="3200" dirty="0"/>
        </a:p>
      </dgm:t>
    </dgm:pt>
    <dgm:pt modelId="{4591E533-8D34-4C88-BB89-4078F6F42E73}" type="parTrans" cxnId="{C7158619-9D42-40A1-A7E0-3DD4A5531170}">
      <dgm:prSet/>
      <dgm:spPr/>
      <dgm:t>
        <a:bodyPr/>
        <a:lstStyle/>
        <a:p>
          <a:endParaRPr lang="en-US" dirty="0"/>
        </a:p>
      </dgm:t>
    </dgm:pt>
    <dgm:pt modelId="{4BA405F7-8654-4097-98C4-F6592A143845}" type="sibTrans" cxnId="{C7158619-9D42-40A1-A7E0-3DD4A5531170}">
      <dgm:prSet/>
      <dgm:spPr/>
      <dgm:t>
        <a:bodyPr/>
        <a:lstStyle/>
        <a:p>
          <a:endParaRPr lang="en-US" dirty="0"/>
        </a:p>
      </dgm:t>
    </dgm:pt>
    <dgm:pt modelId="{BFFAD3A6-8806-4650-A81F-53C5E924B648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 rtl="1"/>
          <a:r>
            <a:rPr lang="ar-EG" sz="1400" b="1" dirty="0" smtClean="0"/>
            <a:t>الوقاية من مخاطر الحريق</a:t>
          </a:r>
          <a:endParaRPr lang="en-US" sz="1400" b="1" dirty="0"/>
        </a:p>
      </dgm:t>
    </dgm:pt>
    <dgm:pt modelId="{3360B08B-FF65-4C86-BD9B-F70855BA4145}" type="parTrans" cxnId="{36082A7E-8652-4287-881E-EE7AE1B9451C}">
      <dgm:prSet/>
      <dgm:spPr/>
      <dgm:t>
        <a:bodyPr/>
        <a:lstStyle/>
        <a:p>
          <a:endParaRPr lang="en-US" dirty="0"/>
        </a:p>
      </dgm:t>
    </dgm:pt>
    <dgm:pt modelId="{24F103B0-73E3-4B60-92F8-FE5612E8DAEF}" type="sibTrans" cxnId="{36082A7E-8652-4287-881E-EE7AE1B9451C}">
      <dgm:prSet/>
      <dgm:spPr/>
      <dgm:t>
        <a:bodyPr/>
        <a:lstStyle/>
        <a:p>
          <a:endParaRPr lang="en-US" dirty="0"/>
        </a:p>
      </dgm:t>
    </dgm:pt>
    <dgm:pt modelId="{73D4E58D-C4EA-4743-8E53-CE37B9CDF40E}">
      <dgm:prSet custT="1"/>
      <dgm:spPr/>
      <dgm:t>
        <a:bodyPr/>
        <a:lstStyle/>
        <a:p>
          <a:pPr rtl="1"/>
          <a:r>
            <a:rPr lang="ar-EG" sz="1400" b="1" dirty="0" smtClean="0"/>
            <a:t>خطة الاخلاء</a:t>
          </a:r>
          <a:endParaRPr lang="en-US" sz="1400" b="1" dirty="0"/>
        </a:p>
      </dgm:t>
    </dgm:pt>
    <dgm:pt modelId="{B4C9DBFC-7737-464F-A2E1-32E8DEC22F19}" type="parTrans" cxnId="{80A180DF-2E13-43B3-993D-8C041523B121}">
      <dgm:prSet/>
      <dgm:spPr/>
      <dgm:t>
        <a:bodyPr/>
        <a:lstStyle/>
        <a:p>
          <a:endParaRPr lang="en-US" dirty="0"/>
        </a:p>
      </dgm:t>
    </dgm:pt>
    <dgm:pt modelId="{37374709-8A68-4910-9871-F26F399F03E2}" type="sibTrans" cxnId="{80A180DF-2E13-43B3-993D-8C041523B121}">
      <dgm:prSet/>
      <dgm:spPr/>
      <dgm:t>
        <a:bodyPr/>
        <a:lstStyle/>
        <a:p>
          <a:endParaRPr lang="en-US" dirty="0"/>
        </a:p>
      </dgm:t>
    </dgm:pt>
    <dgm:pt modelId="{47564A6E-6147-49D9-9ABE-132A62D19A1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EG" sz="1200" b="1" dirty="0" smtClean="0"/>
            <a:t>الوقاية من المخاطر الصحية و البيئية التي يتعرض لها العامل داخل المؤسسة</a:t>
          </a:r>
          <a:endParaRPr lang="en-US" sz="1200" b="1" dirty="0"/>
        </a:p>
      </dgm:t>
    </dgm:pt>
    <dgm:pt modelId="{34C4FC89-6E83-4F57-BAD3-8D65FF38F8EB}" type="parTrans" cxnId="{EA03EAEC-EE13-40E0-8BE0-4C6B742A2A9C}">
      <dgm:prSet/>
      <dgm:spPr/>
      <dgm:t>
        <a:bodyPr/>
        <a:lstStyle/>
        <a:p>
          <a:endParaRPr lang="en-US" dirty="0"/>
        </a:p>
      </dgm:t>
    </dgm:pt>
    <dgm:pt modelId="{7F3B5C6D-0692-4566-8B6F-AC1114F26978}" type="sibTrans" cxnId="{EA03EAEC-EE13-40E0-8BE0-4C6B742A2A9C}">
      <dgm:prSet/>
      <dgm:spPr/>
      <dgm:t>
        <a:bodyPr/>
        <a:lstStyle/>
        <a:p>
          <a:endParaRPr lang="en-US" dirty="0"/>
        </a:p>
      </dgm:t>
    </dgm:pt>
    <dgm:pt modelId="{1C473C17-6F2D-42C8-ABD1-9B76C37CEFBE}" type="pres">
      <dgm:prSet presAssocID="{F4D0305C-CDAD-472B-B8B2-C58E4201EDE7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5E72B0-3325-468A-AF24-F6D85F4AF3BB}" type="pres">
      <dgm:prSet presAssocID="{F351E4EE-0564-4694-BC3C-5B678E05C23E}" presName="hierRoot1" presStyleCnt="0">
        <dgm:presLayoutVars>
          <dgm:hierBranch val="init"/>
        </dgm:presLayoutVars>
      </dgm:prSet>
      <dgm:spPr/>
    </dgm:pt>
    <dgm:pt modelId="{9B981B30-22AD-4FEF-B4B3-4795C0E2A659}" type="pres">
      <dgm:prSet presAssocID="{F351E4EE-0564-4694-BC3C-5B678E05C23E}" presName="rootComposite1" presStyleCnt="0"/>
      <dgm:spPr/>
    </dgm:pt>
    <dgm:pt modelId="{5BCC492E-EAEC-407A-B3C4-65381D47B79D}" type="pres">
      <dgm:prSet presAssocID="{F351E4EE-0564-4694-BC3C-5B678E05C23E}" presName="rootText1" presStyleLbl="node0" presStyleIdx="0" presStyleCnt="1" custScaleX="236225" custScaleY="109007" custLinFactNeighborX="3829" custLinFactNeighborY="-180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B6F575-0BA6-4F84-918F-62D5F28FA066}" type="pres">
      <dgm:prSet presAssocID="{F351E4EE-0564-4694-BC3C-5B678E05C23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D7C8365-17D7-4AEB-A29D-0CECB6F9C36D}" type="pres">
      <dgm:prSet presAssocID="{F351E4EE-0564-4694-BC3C-5B678E05C23E}" presName="hierChild2" presStyleCnt="0"/>
      <dgm:spPr/>
    </dgm:pt>
    <dgm:pt modelId="{4FA1202F-6D29-4CA2-AD51-C91FAA9FA2EE}" type="pres">
      <dgm:prSet presAssocID="{34C4FC89-6E83-4F57-BAD3-8D65FF38F8E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589D042-B5E9-4E14-BB0E-07F484B90054}" type="pres">
      <dgm:prSet presAssocID="{47564A6E-6147-49D9-9ABE-132A62D19A16}" presName="hierRoot2" presStyleCnt="0">
        <dgm:presLayoutVars>
          <dgm:hierBranch val="hang"/>
        </dgm:presLayoutVars>
      </dgm:prSet>
      <dgm:spPr/>
    </dgm:pt>
    <dgm:pt modelId="{B7EEAA7F-19B2-4B00-B43C-12DD10F2C398}" type="pres">
      <dgm:prSet presAssocID="{47564A6E-6147-49D9-9ABE-132A62D19A16}" presName="rootComposite" presStyleCnt="0"/>
      <dgm:spPr/>
    </dgm:pt>
    <dgm:pt modelId="{B4FADAC5-2A9A-49E1-9CD5-2A481ACBB242}" type="pres">
      <dgm:prSet presAssocID="{47564A6E-6147-49D9-9ABE-132A62D19A16}" presName="rootText" presStyleLbl="node2" presStyleIdx="0" presStyleCnt="3" custScaleX="166132" custScaleY="102586" custLinFactNeighborX="2397" custLinFactNeighborY="1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6D7129-9DE5-4686-BE6F-08EDF76B7E7F}" type="pres">
      <dgm:prSet presAssocID="{47564A6E-6147-49D9-9ABE-132A62D19A16}" presName="rootConnector" presStyleLbl="node2" presStyleIdx="0" presStyleCnt="3"/>
      <dgm:spPr/>
      <dgm:t>
        <a:bodyPr/>
        <a:lstStyle/>
        <a:p>
          <a:endParaRPr lang="en-US"/>
        </a:p>
      </dgm:t>
    </dgm:pt>
    <dgm:pt modelId="{F6E7FCA1-B89A-4AD4-8751-85F3D473DE4D}" type="pres">
      <dgm:prSet presAssocID="{47564A6E-6147-49D9-9ABE-132A62D19A16}" presName="hierChild4" presStyleCnt="0"/>
      <dgm:spPr/>
    </dgm:pt>
    <dgm:pt modelId="{92F9FCA6-3F59-41AE-B6BB-05BFBADD0EF5}" type="pres">
      <dgm:prSet presAssocID="{B86FFF42-1E78-4EBA-A89D-BB33BB411D0A}" presName="Name48" presStyleLbl="parChTrans1D3" presStyleIdx="0" presStyleCnt="5"/>
      <dgm:spPr/>
      <dgm:t>
        <a:bodyPr/>
        <a:lstStyle/>
        <a:p>
          <a:endParaRPr lang="en-US"/>
        </a:p>
      </dgm:t>
    </dgm:pt>
    <dgm:pt modelId="{5EA775CD-E0D7-403F-A958-15F6474A5FDD}" type="pres">
      <dgm:prSet presAssocID="{28B32D45-5806-48CC-83DD-CDB08F6A1233}" presName="hierRoot2" presStyleCnt="0">
        <dgm:presLayoutVars>
          <dgm:hierBranch val="init"/>
        </dgm:presLayoutVars>
      </dgm:prSet>
      <dgm:spPr/>
    </dgm:pt>
    <dgm:pt modelId="{199FDF65-4493-4301-AA0C-C5DCC7EB7F7C}" type="pres">
      <dgm:prSet presAssocID="{28B32D45-5806-48CC-83DD-CDB08F6A1233}" presName="rootComposite" presStyleCnt="0"/>
      <dgm:spPr/>
    </dgm:pt>
    <dgm:pt modelId="{6B41E559-DE74-4F07-8013-3AA01900A3B5}" type="pres">
      <dgm:prSet presAssocID="{28B32D45-5806-48CC-83DD-CDB08F6A1233}" presName="rootText" presStyleLbl="node3" presStyleIdx="0" presStyleCnt="5" custScaleX="111275" custLinFactNeighborX="902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DA1D93-6F41-4C50-9C65-FF52B7E6364B}" type="pres">
      <dgm:prSet presAssocID="{28B32D45-5806-48CC-83DD-CDB08F6A1233}" presName="rootConnector" presStyleLbl="node3" presStyleIdx="0" presStyleCnt="5"/>
      <dgm:spPr/>
      <dgm:t>
        <a:bodyPr/>
        <a:lstStyle/>
        <a:p>
          <a:endParaRPr lang="en-US"/>
        </a:p>
      </dgm:t>
    </dgm:pt>
    <dgm:pt modelId="{3BAB55A7-6071-4CF4-ABF3-6D00E1053F29}" type="pres">
      <dgm:prSet presAssocID="{28B32D45-5806-48CC-83DD-CDB08F6A1233}" presName="hierChild4" presStyleCnt="0"/>
      <dgm:spPr/>
    </dgm:pt>
    <dgm:pt modelId="{CF45BEE7-5BDE-4B84-A2FA-1088DA83BA89}" type="pres">
      <dgm:prSet presAssocID="{28B32D45-5806-48CC-83DD-CDB08F6A1233}" presName="hierChild5" presStyleCnt="0"/>
      <dgm:spPr/>
    </dgm:pt>
    <dgm:pt modelId="{D46AE094-FB83-40FA-837C-18A6CC23E99D}" type="pres">
      <dgm:prSet presAssocID="{11F6C0D1-C576-4BC2-9F27-F21B5E624D6F}" presName="Name48" presStyleLbl="parChTrans1D3" presStyleIdx="1" presStyleCnt="5"/>
      <dgm:spPr/>
      <dgm:t>
        <a:bodyPr/>
        <a:lstStyle/>
        <a:p>
          <a:endParaRPr lang="en-US"/>
        </a:p>
      </dgm:t>
    </dgm:pt>
    <dgm:pt modelId="{00DCB39E-5B38-4042-A4A7-80917AD7D7A8}" type="pres">
      <dgm:prSet presAssocID="{8230A9B6-851A-46D8-9C5E-A5642ACB5EE0}" presName="hierRoot2" presStyleCnt="0">
        <dgm:presLayoutVars>
          <dgm:hierBranch val="init"/>
        </dgm:presLayoutVars>
      </dgm:prSet>
      <dgm:spPr/>
    </dgm:pt>
    <dgm:pt modelId="{C71BA6C9-4134-4DB6-922B-8BAAA450AD9D}" type="pres">
      <dgm:prSet presAssocID="{8230A9B6-851A-46D8-9C5E-A5642ACB5EE0}" presName="rootComposite" presStyleCnt="0"/>
      <dgm:spPr/>
    </dgm:pt>
    <dgm:pt modelId="{71B73E99-D645-444B-B2B3-C7861BD37AD8}" type="pres">
      <dgm:prSet presAssocID="{8230A9B6-851A-46D8-9C5E-A5642ACB5EE0}" presName="rootText" presStyleLbl="node3" presStyleIdx="1" presStyleCnt="5" custScaleX="111275" custLinFactNeighborX="5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DFC618-D196-49B2-B9F8-0290FCF8538E}" type="pres">
      <dgm:prSet presAssocID="{8230A9B6-851A-46D8-9C5E-A5642ACB5EE0}" presName="rootConnector" presStyleLbl="node3" presStyleIdx="1" presStyleCnt="5"/>
      <dgm:spPr/>
      <dgm:t>
        <a:bodyPr/>
        <a:lstStyle/>
        <a:p>
          <a:endParaRPr lang="en-US"/>
        </a:p>
      </dgm:t>
    </dgm:pt>
    <dgm:pt modelId="{5741FDB1-CCDB-4B2B-95B3-9969AF4154FE}" type="pres">
      <dgm:prSet presAssocID="{8230A9B6-851A-46D8-9C5E-A5642ACB5EE0}" presName="hierChild4" presStyleCnt="0"/>
      <dgm:spPr/>
    </dgm:pt>
    <dgm:pt modelId="{DB8B8905-E07B-4E91-B9BB-6D536970AD08}" type="pres">
      <dgm:prSet presAssocID="{8230A9B6-851A-46D8-9C5E-A5642ACB5EE0}" presName="hierChild5" presStyleCnt="0"/>
      <dgm:spPr/>
    </dgm:pt>
    <dgm:pt modelId="{0D5F25F3-B8EE-41C8-8AE4-1D9C883598CC}" type="pres">
      <dgm:prSet presAssocID="{1F226BC9-6824-4C31-B808-459BF929870C}" presName="Name48" presStyleLbl="parChTrans1D3" presStyleIdx="2" presStyleCnt="5"/>
      <dgm:spPr/>
      <dgm:t>
        <a:bodyPr/>
        <a:lstStyle/>
        <a:p>
          <a:endParaRPr lang="en-US"/>
        </a:p>
      </dgm:t>
    </dgm:pt>
    <dgm:pt modelId="{3375FD2E-63BF-4843-B5A5-538068404FAA}" type="pres">
      <dgm:prSet presAssocID="{25449BFD-96CB-4DC3-8364-39F229F06736}" presName="hierRoot2" presStyleCnt="0">
        <dgm:presLayoutVars>
          <dgm:hierBranch val="init"/>
        </dgm:presLayoutVars>
      </dgm:prSet>
      <dgm:spPr/>
    </dgm:pt>
    <dgm:pt modelId="{7142F8CB-C575-4AC1-A5EB-EF87BBA75DBD}" type="pres">
      <dgm:prSet presAssocID="{25449BFD-96CB-4DC3-8364-39F229F06736}" presName="rootComposite" presStyleCnt="0"/>
      <dgm:spPr/>
    </dgm:pt>
    <dgm:pt modelId="{74A198FB-3DE2-4C54-B55A-6D48F4E429DC}" type="pres">
      <dgm:prSet presAssocID="{25449BFD-96CB-4DC3-8364-39F229F06736}" presName="rootText" presStyleLbl="node3" presStyleIdx="2" presStyleCnt="5" custScaleX="111275" custLinFactNeighborX="5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D6BC30-3B56-4152-B1C6-B3524081BB4A}" type="pres">
      <dgm:prSet presAssocID="{25449BFD-96CB-4DC3-8364-39F229F06736}" presName="rootConnector" presStyleLbl="node3" presStyleIdx="2" presStyleCnt="5"/>
      <dgm:spPr/>
      <dgm:t>
        <a:bodyPr/>
        <a:lstStyle/>
        <a:p>
          <a:endParaRPr lang="en-US"/>
        </a:p>
      </dgm:t>
    </dgm:pt>
    <dgm:pt modelId="{18284D64-17C4-4454-A64F-08FF244D03ED}" type="pres">
      <dgm:prSet presAssocID="{25449BFD-96CB-4DC3-8364-39F229F06736}" presName="hierChild4" presStyleCnt="0"/>
      <dgm:spPr/>
    </dgm:pt>
    <dgm:pt modelId="{A1F1F372-55C2-4A35-A7F5-22E9AB2967F1}" type="pres">
      <dgm:prSet presAssocID="{25449BFD-96CB-4DC3-8364-39F229F06736}" presName="hierChild5" presStyleCnt="0"/>
      <dgm:spPr/>
    </dgm:pt>
    <dgm:pt modelId="{5C2A5ABF-CE99-43F7-89F0-9FA0DB3F9EE3}" type="pres">
      <dgm:prSet presAssocID="{5EC36C11-B79C-4150-B063-2ACA03C2A5C7}" presName="Name48" presStyleLbl="parChTrans1D3" presStyleIdx="3" presStyleCnt="5"/>
      <dgm:spPr/>
      <dgm:t>
        <a:bodyPr/>
        <a:lstStyle/>
        <a:p>
          <a:endParaRPr lang="en-US"/>
        </a:p>
      </dgm:t>
    </dgm:pt>
    <dgm:pt modelId="{C765C528-7EDF-44EA-ABC7-445EF954342D}" type="pres">
      <dgm:prSet presAssocID="{4B8EB408-50B1-41EE-860F-44AAD826BCEE}" presName="hierRoot2" presStyleCnt="0">
        <dgm:presLayoutVars>
          <dgm:hierBranch/>
        </dgm:presLayoutVars>
      </dgm:prSet>
      <dgm:spPr/>
    </dgm:pt>
    <dgm:pt modelId="{0A846370-4696-44C2-BEE0-055C0664E79E}" type="pres">
      <dgm:prSet presAssocID="{4B8EB408-50B1-41EE-860F-44AAD826BCEE}" presName="rootComposite" presStyleCnt="0"/>
      <dgm:spPr/>
    </dgm:pt>
    <dgm:pt modelId="{EACB95F0-62E9-4165-AC02-45FD056EB8AB}" type="pres">
      <dgm:prSet presAssocID="{4B8EB408-50B1-41EE-860F-44AAD826BCEE}" presName="rootText" presStyleLbl="node3" presStyleIdx="3" presStyleCnt="5" custScaleX="111275" custLinFactNeighborX="5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9C8E57-B702-4554-B499-11919395BCBF}" type="pres">
      <dgm:prSet presAssocID="{4B8EB408-50B1-41EE-860F-44AAD826BCEE}" presName="rootConnector" presStyleLbl="node3" presStyleIdx="3" presStyleCnt="5"/>
      <dgm:spPr/>
      <dgm:t>
        <a:bodyPr/>
        <a:lstStyle/>
        <a:p>
          <a:endParaRPr lang="en-US"/>
        </a:p>
      </dgm:t>
    </dgm:pt>
    <dgm:pt modelId="{C8AF629B-961A-4E14-B8C5-0845208FEE04}" type="pres">
      <dgm:prSet presAssocID="{4B8EB408-50B1-41EE-860F-44AAD826BCEE}" presName="hierChild4" presStyleCnt="0"/>
      <dgm:spPr/>
    </dgm:pt>
    <dgm:pt modelId="{7C1FC0D2-88ED-49F3-AD1B-A4490FAAD45F}" type="pres">
      <dgm:prSet presAssocID="{4B8EB408-50B1-41EE-860F-44AAD826BCEE}" presName="hierChild5" presStyleCnt="0"/>
      <dgm:spPr/>
    </dgm:pt>
    <dgm:pt modelId="{CB1874E1-3830-4BF1-89D6-78E538BD58CB}" type="pres">
      <dgm:prSet presAssocID="{8EFB8B21-FCC9-4194-AA72-3F900FCE2D8B}" presName="Name48" presStyleLbl="parChTrans1D3" presStyleIdx="4" presStyleCnt="5"/>
      <dgm:spPr/>
      <dgm:t>
        <a:bodyPr/>
        <a:lstStyle/>
        <a:p>
          <a:endParaRPr lang="en-US"/>
        </a:p>
      </dgm:t>
    </dgm:pt>
    <dgm:pt modelId="{97CCE21B-B141-40D7-8941-D988AB0DFBB3}" type="pres">
      <dgm:prSet presAssocID="{6147BE18-5568-4CE1-A08F-E9681509695E}" presName="hierRoot2" presStyleCnt="0">
        <dgm:presLayoutVars>
          <dgm:hierBranch val="init"/>
        </dgm:presLayoutVars>
      </dgm:prSet>
      <dgm:spPr/>
    </dgm:pt>
    <dgm:pt modelId="{B25D7ABD-CBA7-4638-978A-CC6024A0A768}" type="pres">
      <dgm:prSet presAssocID="{6147BE18-5568-4CE1-A08F-E9681509695E}" presName="rootComposite" presStyleCnt="0"/>
      <dgm:spPr/>
    </dgm:pt>
    <dgm:pt modelId="{48510825-8B97-4ADC-BFFF-14FC3F7B1A87}" type="pres">
      <dgm:prSet presAssocID="{6147BE18-5568-4CE1-A08F-E9681509695E}" presName="rootText" presStyleLbl="node3" presStyleIdx="4" presStyleCnt="5" custScaleX="111275" custLinFactNeighborX="52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545FC6-11BE-4D13-A8F0-9DF78D15E6FB}" type="pres">
      <dgm:prSet presAssocID="{6147BE18-5568-4CE1-A08F-E9681509695E}" presName="rootConnector" presStyleLbl="node3" presStyleIdx="4" presStyleCnt="5"/>
      <dgm:spPr/>
      <dgm:t>
        <a:bodyPr/>
        <a:lstStyle/>
        <a:p>
          <a:endParaRPr lang="en-US"/>
        </a:p>
      </dgm:t>
    </dgm:pt>
    <dgm:pt modelId="{EED258A4-4E0C-4DA2-B6CB-D1F4EAEF8273}" type="pres">
      <dgm:prSet presAssocID="{6147BE18-5568-4CE1-A08F-E9681509695E}" presName="hierChild4" presStyleCnt="0"/>
      <dgm:spPr/>
    </dgm:pt>
    <dgm:pt modelId="{167E750F-73D3-45D6-BA5B-28B59E304A7C}" type="pres">
      <dgm:prSet presAssocID="{6147BE18-5568-4CE1-A08F-E9681509695E}" presName="hierChild5" presStyleCnt="0"/>
      <dgm:spPr/>
    </dgm:pt>
    <dgm:pt modelId="{E9AE3783-4443-42FE-9D44-7043245FB6C0}" type="pres">
      <dgm:prSet presAssocID="{47564A6E-6147-49D9-9ABE-132A62D19A16}" presName="hierChild5" presStyleCnt="0"/>
      <dgm:spPr/>
    </dgm:pt>
    <dgm:pt modelId="{A8C4C2FC-9DD1-424E-9ACF-E44768BEEBE7}" type="pres">
      <dgm:prSet presAssocID="{3360B08B-FF65-4C86-BD9B-F70855BA414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629386B-8E2A-47AF-A832-3DE215D797F4}" type="pres">
      <dgm:prSet presAssocID="{BFFAD3A6-8806-4650-A81F-53C5E924B648}" presName="hierRoot2" presStyleCnt="0">
        <dgm:presLayoutVars>
          <dgm:hierBranch val="init"/>
        </dgm:presLayoutVars>
      </dgm:prSet>
      <dgm:spPr/>
    </dgm:pt>
    <dgm:pt modelId="{26DDC2AB-084B-42CD-9CC2-0267CAA9661F}" type="pres">
      <dgm:prSet presAssocID="{BFFAD3A6-8806-4650-A81F-53C5E924B648}" presName="rootComposite" presStyleCnt="0"/>
      <dgm:spPr/>
    </dgm:pt>
    <dgm:pt modelId="{8880DE70-E016-4525-9385-FCE8C749FABA}" type="pres">
      <dgm:prSet presAssocID="{BFFAD3A6-8806-4650-A81F-53C5E924B648}" presName="rootText" presStyleLbl="node2" presStyleIdx="1" presStyleCnt="3" custScaleX="167832" custLinFactNeighborX="6901" custLinFactNeighborY="2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B49001-E25B-4A51-9489-6574666BFC11}" type="pres">
      <dgm:prSet presAssocID="{BFFAD3A6-8806-4650-A81F-53C5E924B648}" presName="rootConnector" presStyleLbl="node2" presStyleIdx="1" presStyleCnt="3"/>
      <dgm:spPr/>
      <dgm:t>
        <a:bodyPr/>
        <a:lstStyle/>
        <a:p>
          <a:endParaRPr lang="en-US"/>
        </a:p>
      </dgm:t>
    </dgm:pt>
    <dgm:pt modelId="{3D599CF1-651D-497E-808C-F2FCE142961F}" type="pres">
      <dgm:prSet presAssocID="{BFFAD3A6-8806-4650-A81F-53C5E924B648}" presName="hierChild4" presStyleCnt="0"/>
      <dgm:spPr/>
    </dgm:pt>
    <dgm:pt modelId="{9BCD54F4-32EE-4078-9D73-5847D6228DBB}" type="pres">
      <dgm:prSet presAssocID="{BFFAD3A6-8806-4650-A81F-53C5E924B648}" presName="hierChild5" presStyleCnt="0"/>
      <dgm:spPr/>
    </dgm:pt>
    <dgm:pt modelId="{F5D041A1-A696-4E6A-A8BC-648D9551144A}" type="pres">
      <dgm:prSet presAssocID="{B4C9DBFC-7737-464F-A2E1-32E8DEC22F1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6CCF9324-65DB-4FCF-B945-EA99DC6BF5F3}" type="pres">
      <dgm:prSet presAssocID="{73D4E58D-C4EA-4743-8E53-CE37B9CDF40E}" presName="hierRoot2" presStyleCnt="0">
        <dgm:presLayoutVars>
          <dgm:hierBranch val="init"/>
        </dgm:presLayoutVars>
      </dgm:prSet>
      <dgm:spPr/>
    </dgm:pt>
    <dgm:pt modelId="{C1CD03CE-063D-4CD0-AF65-86F8F57107AD}" type="pres">
      <dgm:prSet presAssocID="{73D4E58D-C4EA-4743-8E53-CE37B9CDF40E}" presName="rootComposite" presStyleCnt="0"/>
      <dgm:spPr/>
    </dgm:pt>
    <dgm:pt modelId="{477A2A46-4B1D-48E3-99CC-90AE05A355DF}" type="pres">
      <dgm:prSet presAssocID="{73D4E58D-C4EA-4743-8E53-CE37B9CDF40E}" presName="rootText" presStyleLbl="node2" presStyleIdx="2" presStyleCnt="3" custScaleX="119245" custLinFactNeighborX="-50" custLinFactNeighborY="42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91B4DD-18DE-445D-8A0B-A4E7FC3A230C}" type="pres">
      <dgm:prSet presAssocID="{73D4E58D-C4EA-4743-8E53-CE37B9CDF40E}" presName="rootConnector" presStyleLbl="node2" presStyleIdx="2" presStyleCnt="3"/>
      <dgm:spPr/>
      <dgm:t>
        <a:bodyPr/>
        <a:lstStyle/>
        <a:p>
          <a:endParaRPr lang="en-US"/>
        </a:p>
      </dgm:t>
    </dgm:pt>
    <dgm:pt modelId="{A0A5BE46-D03E-4F6C-9AEE-56271D4E154B}" type="pres">
      <dgm:prSet presAssocID="{73D4E58D-C4EA-4743-8E53-CE37B9CDF40E}" presName="hierChild4" presStyleCnt="0"/>
      <dgm:spPr/>
    </dgm:pt>
    <dgm:pt modelId="{CD96BD8F-FD34-4ABF-8388-D5239FEB665F}" type="pres">
      <dgm:prSet presAssocID="{73D4E58D-C4EA-4743-8E53-CE37B9CDF40E}" presName="hierChild5" presStyleCnt="0"/>
      <dgm:spPr/>
    </dgm:pt>
    <dgm:pt modelId="{DDC21EAA-03C9-44C1-98AD-23FCDFEFA898}" type="pres">
      <dgm:prSet presAssocID="{F351E4EE-0564-4694-BC3C-5B678E05C23E}" presName="hierChild3" presStyleCnt="0"/>
      <dgm:spPr/>
    </dgm:pt>
  </dgm:ptLst>
  <dgm:cxnLst>
    <dgm:cxn modelId="{6BC34B4D-CCF8-44F6-B4CC-B7E6B5DD99B6}" srcId="{47564A6E-6147-49D9-9ABE-132A62D19A16}" destId="{4B8EB408-50B1-41EE-860F-44AAD826BCEE}" srcOrd="3" destOrd="0" parTransId="{5EC36C11-B79C-4150-B063-2ACA03C2A5C7}" sibTransId="{6B493D8D-6F11-4F45-9146-BEEA2B2A96A3}"/>
    <dgm:cxn modelId="{B0ED9D94-AF82-4853-BB56-25F8DADCCBC3}" srcId="{47564A6E-6147-49D9-9ABE-132A62D19A16}" destId="{8230A9B6-851A-46D8-9C5E-A5642ACB5EE0}" srcOrd="1" destOrd="0" parTransId="{11F6C0D1-C576-4BC2-9F27-F21B5E624D6F}" sibTransId="{2687D2E2-542A-4093-8FCB-F07BB598A8BE}"/>
    <dgm:cxn modelId="{B20DABDF-E698-459C-832D-A5ED4F3E77C4}" type="presOf" srcId="{BFFAD3A6-8806-4650-A81F-53C5E924B648}" destId="{8880DE70-E016-4525-9385-FCE8C749FABA}" srcOrd="0" destOrd="0" presId="urn:microsoft.com/office/officeart/2005/8/layout/orgChart1"/>
    <dgm:cxn modelId="{A2E690F7-2333-4A9C-ACE5-AC64B0894380}" type="presOf" srcId="{1F226BC9-6824-4C31-B808-459BF929870C}" destId="{0D5F25F3-B8EE-41C8-8AE4-1D9C883598CC}" srcOrd="0" destOrd="0" presId="urn:microsoft.com/office/officeart/2005/8/layout/orgChart1"/>
    <dgm:cxn modelId="{3C4A6A00-1EFF-474B-9F60-F900A0122800}" type="presOf" srcId="{73D4E58D-C4EA-4743-8E53-CE37B9CDF40E}" destId="{7D91B4DD-18DE-445D-8A0B-A4E7FC3A230C}" srcOrd="1" destOrd="0" presId="urn:microsoft.com/office/officeart/2005/8/layout/orgChart1"/>
    <dgm:cxn modelId="{0BF9C976-76DD-424A-85E4-00852B5DDD3D}" type="presOf" srcId="{8230A9B6-851A-46D8-9C5E-A5642ACB5EE0}" destId="{CBDFC618-D196-49B2-B9F8-0290FCF8538E}" srcOrd="1" destOrd="0" presId="urn:microsoft.com/office/officeart/2005/8/layout/orgChart1"/>
    <dgm:cxn modelId="{380B9427-F93D-490A-B619-2CAEE6BD8CA0}" type="presOf" srcId="{F351E4EE-0564-4694-BC3C-5B678E05C23E}" destId="{06B6F575-0BA6-4F84-918F-62D5F28FA066}" srcOrd="1" destOrd="0" presId="urn:microsoft.com/office/officeart/2005/8/layout/orgChart1"/>
    <dgm:cxn modelId="{FE0A7D8E-4707-481E-AD3E-6887F7B0E4E4}" type="presOf" srcId="{B4C9DBFC-7737-464F-A2E1-32E8DEC22F19}" destId="{F5D041A1-A696-4E6A-A8BC-648D9551144A}" srcOrd="0" destOrd="0" presId="urn:microsoft.com/office/officeart/2005/8/layout/orgChart1"/>
    <dgm:cxn modelId="{36082A7E-8652-4287-881E-EE7AE1B9451C}" srcId="{F351E4EE-0564-4694-BC3C-5B678E05C23E}" destId="{BFFAD3A6-8806-4650-A81F-53C5E924B648}" srcOrd="1" destOrd="0" parTransId="{3360B08B-FF65-4C86-BD9B-F70855BA4145}" sibTransId="{24F103B0-73E3-4B60-92F8-FE5612E8DAEF}"/>
    <dgm:cxn modelId="{605209D4-C138-4B8E-B2B2-D91F244B26DF}" type="presOf" srcId="{5EC36C11-B79C-4150-B063-2ACA03C2A5C7}" destId="{5C2A5ABF-CE99-43F7-89F0-9FA0DB3F9EE3}" srcOrd="0" destOrd="0" presId="urn:microsoft.com/office/officeart/2005/8/layout/orgChart1"/>
    <dgm:cxn modelId="{DC0BBEA3-2EAB-4A8A-96FF-86B809359027}" type="presOf" srcId="{47564A6E-6147-49D9-9ABE-132A62D19A16}" destId="{716D7129-9DE5-4686-BE6F-08EDF76B7E7F}" srcOrd="1" destOrd="0" presId="urn:microsoft.com/office/officeart/2005/8/layout/orgChart1"/>
    <dgm:cxn modelId="{4C0D9619-FE5F-4733-B796-12D8202F1B07}" type="presOf" srcId="{8230A9B6-851A-46D8-9C5E-A5642ACB5EE0}" destId="{71B73E99-D645-444B-B2B3-C7861BD37AD8}" srcOrd="0" destOrd="0" presId="urn:microsoft.com/office/officeart/2005/8/layout/orgChart1"/>
    <dgm:cxn modelId="{FCA2C6A2-D9D2-4CA1-9E36-B0CD66262DB5}" type="presOf" srcId="{4B8EB408-50B1-41EE-860F-44AAD826BCEE}" destId="{EACB95F0-62E9-4165-AC02-45FD056EB8AB}" srcOrd="0" destOrd="0" presId="urn:microsoft.com/office/officeart/2005/8/layout/orgChart1"/>
    <dgm:cxn modelId="{C7158619-9D42-40A1-A7E0-3DD4A5531170}" srcId="{F4D0305C-CDAD-472B-B8B2-C58E4201EDE7}" destId="{F351E4EE-0564-4694-BC3C-5B678E05C23E}" srcOrd="0" destOrd="0" parTransId="{4591E533-8D34-4C88-BB89-4078F6F42E73}" sibTransId="{4BA405F7-8654-4097-98C4-F6592A143845}"/>
    <dgm:cxn modelId="{57633E01-71D8-443A-9455-EA2678B06087}" srcId="{47564A6E-6147-49D9-9ABE-132A62D19A16}" destId="{28B32D45-5806-48CC-83DD-CDB08F6A1233}" srcOrd="0" destOrd="0" parTransId="{B86FFF42-1E78-4EBA-A89D-BB33BB411D0A}" sibTransId="{339E2A89-443A-4725-8815-5B87832A9532}"/>
    <dgm:cxn modelId="{408C69EB-6F82-4680-A73A-D37A8632B80E}" type="presOf" srcId="{BFFAD3A6-8806-4650-A81F-53C5E924B648}" destId="{F5B49001-E25B-4A51-9489-6574666BFC11}" srcOrd="1" destOrd="0" presId="urn:microsoft.com/office/officeart/2005/8/layout/orgChart1"/>
    <dgm:cxn modelId="{FB8A3D16-C0E0-449E-8F69-A41D96788325}" type="presOf" srcId="{11F6C0D1-C576-4BC2-9F27-F21B5E624D6F}" destId="{D46AE094-FB83-40FA-837C-18A6CC23E99D}" srcOrd="0" destOrd="0" presId="urn:microsoft.com/office/officeart/2005/8/layout/orgChart1"/>
    <dgm:cxn modelId="{95BA7A92-199E-4ED4-BDA9-97F2C3174AB4}" type="presOf" srcId="{73D4E58D-C4EA-4743-8E53-CE37B9CDF40E}" destId="{477A2A46-4B1D-48E3-99CC-90AE05A355DF}" srcOrd="0" destOrd="0" presId="urn:microsoft.com/office/officeart/2005/8/layout/orgChart1"/>
    <dgm:cxn modelId="{21C6E1EC-F21A-4F10-AC29-9CE9E7E3BAEC}" type="presOf" srcId="{28B32D45-5806-48CC-83DD-CDB08F6A1233}" destId="{B8DA1D93-6F41-4C50-9C65-FF52B7E6364B}" srcOrd="1" destOrd="0" presId="urn:microsoft.com/office/officeart/2005/8/layout/orgChart1"/>
    <dgm:cxn modelId="{A70B4781-ED7F-4AF4-B03D-1C63C4F47315}" srcId="{47564A6E-6147-49D9-9ABE-132A62D19A16}" destId="{6147BE18-5568-4CE1-A08F-E9681509695E}" srcOrd="4" destOrd="0" parTransId="{8EFB8B21-FCC9-4194-AA72-3F900FCE2D8B}" sibTransId="{94D1B594-0ABA-4DF9-97C5-04DAB7724366}"/>
    <dgm:cxn modelId="{CBBD01A7-7B5A-41E2-9EBD-649AEDAD980E}" type="presOf" srcId="{34C4FC89-6E83-4F57-BAD3-8D65FF38F8EB}" destId="{4FA1202F-6D29-4CA2-AD51-C91FAA9FA2EE}" srcOrd="0" destOrd="0" presId="urn:microsoft.com/office/officeart/2005/8/layout/orgChart1"/>
    <dgm:cxn modelId="{80A180DF-2E13-43B3-993D-8C041523B121}" srcId="{F351E4EE-0564-4694-BC3C-5B678E05C23E}" destId="{73D4E58D-C4EA-4743-8E53-CE37B9CDF40E}" srcOrd="2" destOrd="0" parTransId="{B4C9DBFC-7737-464F-A2E1-32E8DEC22F19}" sibTransId="{37374709-8A68-4910-9871-F26F399F03E2}"/>
    <dgm:cxn modelId="{62D3356C-2E35-4562-A657-F0A8C0085C56}" type="presOf" srcId="{F4D0305C-CDAD-472B-B8B2-C58E4201EDE7}" destId="{1C473C17-6F2D-42C8-ABD1-9B76C37CEFBE}" srcOrd="0" destOrd="0" presId="urn:microsoft.com/office/officeart/2005/8/layout/orgChart1"/>
    <dgm:cxn modelId="{BE493142-4382-4B43-95E4-ED5BF0386864}" type="presOf" srcId="{B86FFF42-1E78-4EBA-A89D-BB33BB411D0A}" destId="{92F9FCA6-3F59-41AE-B6BB-05BFBADD0EF5}" srcOrd="0" destOrd="0" presId="urn:microsoft.com/office/officeart/2005/8/layout/orgChart1"/>
    <dgm:cxn modelId="{F659C79F-28D8-4B48-AA9A-428A1BE89CE6}" type="presOf" srcId="{25449BFD-96CB-4DC3-8364-39F229F06736}" destId="{74A198FB-3DE2-4C54-B55A-6D48F4E429DC}" srcOrd="0" destOrd="0" presId="urn:microsoft.com/office/officeart/2005/8/layout/orgChart1"/>
    <dgm:cxn modelId="{06EE84DA-C216-460F-A37C-879867FBF2B0}" type="presOf" srcId="{47564A6E-6147-49D9-9ABE-132A62D19A16}" destId="{B4FADAC5-2A9A-49E1-9CD5-2A481ACBB242}" srcOrd="0" destOrd="0" presId="urn:microsoft.com/office/officeart/2005/8/layout/orgChart1"/>
    <dgm:cxn modelId="{A3A12F22-CE1A-43DA-8CC7-9A01C3532744}" type="presOf" srcId="{6147BE18-5568-4CE1-A08F-E9681509695E}" destId="{48510825-8B97-4ADC-BFFF-14FC3F7B1A87}" srcOrd="0" destOrd="0" presId="urn:microsoft.com/office/officeart/2005/8/layout/orgChart1"/>
    <dgm:cxn modelId="{EA03EAEC-EE13-40E0-8BE0-4C6B742A2A9C}" srcId="{F351E4EE-0564-4694-BC3C-5B678E05C23E}" destId="{47564A6E-6147-49D9-9ABE-132A62D19A16}" srcOrd="0" destOrd="0" parTransId="{34C4FC89-6E83-4F57-BAD3-8D65FF38F8EB}" sibTransId="{7F3B5C6D-0692-4566-8B6F-AC1114F26978}"/>
    <dgm:cxn modelId="{D7D08FEE-BE3F-423F-B74E-0B307079C2AB}" srcId="{47564A6E-6147-49D9-9ABE-132A62D19A16}" destId="{25449BFD-96CB-4DC3-8364-39F229F06736}" srcOrd="2" destOrd="0" parTransId="{1F226BC9-6824-4C31-B808-459BF929870C}" sibTransId="{50E43896-1753-4D8D-A3F8-AF268AD60A19}"/>
    <dgm:cxn modelId="{DFD5FD89-511C-4980-B498-092283199B8D}" type="presOf" srcId="{25449BFD-96CB-4DC3-8364-39F229F06736}" destId="{E1D6BC30-3B56-4152-B1C6-B3524081BB4A}" srcOrd="1" destOrd="0" presId="urn:microsoft.com/office/officeart/2005/8/layout/orgChart1"/>
    <dgm:cxn modelId="{3C52AA0C-9D08-4505-857D-F4F25332ACC3}" type="presOf" srcId="{3360B08B-FF65-4C86-BD9B-F70855BA4145}" destId="{A8C4C2FC-9DD1-424E-9ACF-E44768BEEBE7}" srcOrd="0" destOrd="0" presId="urn:microsoft.com/office/officeart/2005/8/layout/orgChart1"/>
    <dgm:cxn modelId="{2BFB7701-CB94-40FB-8719-5C271E2B9B7F}" type="presOf" srcId="{F351E4EE-0564-4694-BC3C-5B678E05C23E}" destId="{5BCC492E-EAEC-407A-B3C4-65381D47B79D}" srcOrd="0" destOrd="0" presId="urn:microsoft.com/office/officeart/2005/8/layout/orgChart1"/>
    <dgm:cxn modelId="{DAF6507B-9F3D-4C9D-A3A1-FA84F270B4D0}" type="presOf" srcId="{6147BE18-5568-4CE1-A08F-E9681509695E}" destId="{59545FC6-11BE-4D13-A8F0-9DF78D15E6FB}" srcOrd="1" destOrd="0" presId="urn:microsoft.com/office/officeart/2005/8/layout/orgChart1"/>
    <dgm:cxn modelId="{DADF6553-50A7-4EB5-9D92-7C2F3BCFCD06}" type="presOf" srcId="{28B32D45-5806-48CC-83DD-CDB08F6A1233}" destId="{6B41E559-DE74-4F07-8013-3AA01900A3B5}" srcOrd="0" destOrd="0" presId="urn:microsoft.com/office/officeart/2005/8/layout/orgChart1"/>
    <dgm:cxn modelId="{F2EAD0F6-7543-42F1-A206-B6720921BC3C}" type="presOf" srcId="{8EFB8B21-FCC9-4194-AA72-3F900FCE2D8B}" destId="{CB1874E1-3830-4BF1-89D6-78E538BD58CB}" srcOrd="0" destOrd="0" presId="urn:microsoft.com/office/officeart/2005/8/layout/orgChart1"/>
    <dgm:cxn modelId="{917964B4-6438-41F2-9F73-64C59FBF4CD8}" type="presOf" srcId="{4B8EB408-50B1-41EE-860F-44AAD826BCEE}" destId="{C99C8E57-B702-4554-B499-11919395BCBF}" srcOrd="1" destOrd="0" presId="urn:microsoft.com/office/officeart/2005/8/layout/orgChart1"/>
    <dgm:cxn modelId="{1389EB23-60C1-40D1-A4E3-10511065AF7C}" type="presParOf" srcId="{1C473C17-6F2D-42C8-ABD1-9B76C37CEFBE}" destId="{365E72B0-3325-468A-AF24-F6D85F4AF3BB}" srcOrd="0" destOrd="0" presId="urn:microsoft.com/office/officeart/2005/8/layout/orgChart1"/>
    <dgm:cxn modelId="{17246512-C819-4706-9096-64469EE8C06B}" type="presParOf" srcId="{365E72B0-3325-468A-AF24-F6D85F4AF3BB}" destId="{9B981B30-22AD-4FEF-B4B3-4795C0E2A659}" srcOrd="0" destOrd="0" presId="urn:microsoft.com/office/officeart/2005/8/layout/orgChart1"/>
    <dgm:cxn modelId="{B1CBB0A9-7648-4136-AD96-A9A32B6706AF}" type="presParOf" srcId="{9B981B30-22AD-4FEF-B4B3-4795C0E2A659}" destId="{5BCC492E-EAEC-407A-B3C4-65381D47B79D}" srcOrd="0" destOrd="0" presId="urn:microsoft.com/office/officeart/2005/8/layout/orgChart1"/>
    <dgm:cxn modelId="{DDBF24AC-B2E3-4D19-AF98-B422B0200544}" type="presParOf" srcId="{9B981B30-22AD-4FEF-B4B3-4795C0E2A659}" destId="{06B6F575-0BA6-4F84-918F-62D5F28FA066}" srcOrd="1" destOrd="0" presId="urn:microsoft.com/office/officeart/2005/8/layout/orgChart1"/>
    <dgm:cxn modelId="{426EEA1B-6CBF-41DE-973B-1883D31D9719}" type="presParOf" srcId="{365E72B0-3325-468A-AF24-F6D85F4AF3BB}" destId="{4D7C8365-17D7-4AEB-A29D-0CECB6F9C36D}" srcOrd="1" destOrd="0" presId="urn:microsoft.com/office/officeart/2005/8/layout/orgChart1"/>
    <dgm:cxn modelId="{2171A981-273E-41F5-98B9-71DD032AEBDE}" type="presParOf" srcId="{4D7C8365-17D7-4AEB-A29D-0CECB6F9C36D}" destId="{4FA1202F-6D29-4CA2-AD51-C91FAA9FA2EE}" srcOrd="0" destOrd="0" presId="urn:microsoft.com/office/officeart/2005/8/layout/orgChart1"/>
    <dgm:cxn modelId="{AF2B54D7-DA1D-4A5A-B9E4-B4FF653063AB}" type="presParOf" srcId="{4D7C8365-17D7-4AEB-A29D-0CECB6F9C36D}" destId="{0589D042-B5E9-4E14-BB0E-07F484B90054}" srcOrd="1" destOrd="0" presId="urn:microsoft.com/office/officeart/2005/8/layout/orgChart1"/>
    <dgm:cxn modelId="{775B791F-CAA1-42AA-A3AD-CD1130D9B552}" type="presParOf" srcId="{0589D042-B5E9-4E14-BB0E-07F484B90054}" destId="{B7EEAA7F-19B2-4B00-B43C-12DD10F2C398}" srcOrd="0" destOrd="0" presId="urn:microsoft.com/office/officeart/2005/8/layout/orgChart1"/>
    <dgm:cxn modelId="{81632E42-8487-4FB4-9C13-41EA52C3E60B}" type="presParOf" srcId="{B7EEAA7F-19B2-4B00-B43C-12DD10F2C398}" destId="{B4FADAC5-2A9A-49E1-9CD5-2A481ACBB242}" srcOrd="0" destOrd="0" presId="urn:microsoft.com/office/officeart/2005/8/layout/orgChart1"/>
    <dgm:cxn modelId="{FAFCDECB-909A-40FE-924E-D9EC6EF4C65B}" type="presParOf" srcId="{B7EEAA7F-19B2-4B00-B43C-12DD10F2C398}" destId="{716D7129-9DE5-4686-BE6F-08EDF76B7E7F}" srcOrd="1" destOrd="0" presId="urn:microsoft.com/office/officeart/2005/8/layout/orgChart1"/>
    <dgm:cxn modelId="{78A382E7-0879-4EBF-8483-D76923F6CE64}" type="presParOf" srcId="{0589D042-B5E9-4E14-BB0E-07F484B90054}" destId="{F6E7FCA1-B89A-4AD4-8751-85F3D473DE4D}" srcOrd="1" destOrd="0" presId="urn:microsoft.com/office/officeart/2005/8/layout/orgChart1"/>
    <dgm:cxn modelId="{CD4B0B36-7ADA-454E-8714-A56C43BEECC9}" type="presParOf" srcId="{F6E7FCA1-B89A-4AD4-8751-85F3D473DE4D}" destId="{92F9FCA6-3F59-41AE-B6BB-05BFBADD0EF5}" srcOrd="0" destOrd="0" presId="urn:microsoft.com/office/officeart/2005/8/layout/orgChart1"/>
    <dgm:cxn modelId="{3DAAEDEA-8C7D-4FD7-9B7C-57ECE8763C75}" type="presParOf" srcId="{F6E7FCA1-B89A-4AD4-8751-85F3D473DE4D}" destId="{5EA775CD-E0D7-403F-A958-15F6474A5FDD}" srcOrd="1" destOrd="0" presId="urn:microsoft.com/office/officeart/2005/8/layout/orgChart1"/>
    <dgm:cxn modelId="{848BC1CC-8201-4438-AE53-CE1479BF25CE}" type="presParOf" srcId="{5EA775CD-E0D7-403F-A958-15F6474A5FDD}" destId="{199FDF65-4493-4301-AA0C-C5DCC7EB7F7C}" srcOrd="0" destOrd="0" presId="urn:microsoft.com/office/officeart/2005/8/layout/orgChart1"/>
    <dgm:cxn modelId="{C3C36C3A-DEB7-4923-A4A8-6525ABBFC6A5}" type="presParOf" srcId="{199FDF65-4493-4301-AA0C-C5DCC7EB7F7C}" destId="{6B41E559-DE74-4F07-8013-3AA01900A3B5}" srcOrd="0" destOrd="0" presId="urn:microsoft.com/office/officeart/2005/8/layout/orgChart1"/>
    <dgm:cxn modelId="{42B39A7C-3ECF-4A05-BC41-7733CCBEAB68}" type="presParOf" srcId="{199FDF65-4493-4301-AA0C-C5DCC7EB7F7C}" destId="{B8DA1D93-6F41-4C50-9C65-FF52B7E6364B}" srcOrd="1" destOrd="0" presId="urn:microsoft.com/office/officeart/2005/8/layout/orgChart1"/>
    <dgm:cxn modelId="{964C7DF5-A9F1-4551-8642-594073D6E671}" type="presParOf" srcId="{5EA775CD-E0D7-403F-A958-15F6474A5FDD}" destId="{3BAB55A7-6071-4CF4-ABF3-6D00E1053F29}" srcOrd="1" destOrd="0" presId="urn:microsoft.com/office/officeart/2005/8/layout/orgChart1"/>
    <dgm:cxn modelId="{E17BEB79-030B-4C36-B431-8D4FD3A29D24}" type="presParOf" srcId="{5EA775CD-E0D7-403F-A958-15F6474A5FDD}" destId="{CF45BEE7-5BDE-4B84-A2FA-1088DA83BA89}" srcOrd="2" destOrd="0" presId="urn:microsoft.com/office/officeart/2005/8/layout/orgChart1"/>
    <dgm:cxn modelId="{E8EDE3EA-A2EE-45EE-ACBC-7BCCD42AB8AD}" type="presParOf" srcId="{F6E7FCA1-B89A-4AD4-8751-85F3D473DE4D}" destId="{D46AE094-FB83-40FA-837C-18A6CC23E99D}" srcOrd="2" destOrd="0" presId="urn:microsoft.com/office/officeart/2005/8/layout/orgChart1"/>
    <dgm:cxn modelId="{5F915DA0-BEE1-4A9F-8AA0-330B692A4ABA}" type="presParOf" srcId="{F6E7FCA1-B89A-4AD4-8751-85F3D473DE4D}" destId="{00DCB39E-5B38-4042-A4A7-80917AD7D7A8}" srcOrd="3" destOrd="0" presId="urn:microsoft.com/office/officeart/2005/8/layout/orgChart1"/>
    <dgm:cxn modelId="{AFBA6F05-CCC3-42A5-BD6C-09759AC1BEC7}" type="presParOf" srcId="{00DCB39E-5B38-4042-A4A7-80917AD7D7A8}" destId="{C71BA6C9-4134-4DB6-922B-8BAAA450AD9D}" srcOrd="0" destOrd="0" presId="urn:microsoft.com/office/officeart/2005/8/layout/orgChart1"/>
    <dgm:cxn modelId="{9D183D7C-80BD-4D35-9F63-FC4BE839F86B}" type="presParOf" srcId="{C71BA6C9-4134-4DB6-922B-8BAAA450AD9D}" destId="{71B73E99-D645-444B-B2B3-C7861BD37AD8}" srcOrd="0" destOrd="0" presId="urn:microsoft.com/office/officeart/2005/8/layout/orgChart1"/>
    <dgm:cxn modelId="{5E601865-7CDD-4EDE-8088-48B09F4D428D}" type="presParOf" srcId="{C71BA6C9-4134-4DB6-922B-8BAAA450AD9D}" destId="{CBDFC618-D196-49B2-B9F8-0290FCF8538E}" srcOrd="1" destOrd="0" presId="urn:microsoft.com/office/officeart/2005/8/layout/orgChart1"/>
    <dgm:cxn modelId="{BC40877D-4672-495C-B7D5-0E8266C91FD1}" type="presParOf" srcId="{00DCB39E-5B38-4042-A4A7-80917AD7D7A8}" destId="{5741FDB1-CCDB-4B2B-95B3-9969AF4154FE}" srcOrd="1" destOrd="0" presId="urn:microsoft.com/office/officeart/2005/8/layout/orgChart1"/>
    <dgm:cxn modelId="{A6C41A6F-32B6-4F7F-AC73-C0DD090EA58D}" type="presParOf" srcId="{00DCB39E-5B38-4042-A4A7-80917AD7D7A8}" destId="{DB8B8905-E07B-4E91-B9BB-6D536970AD08}" srcOrd="2" destOrd="0" presId="urn:microsoft.com/office/officeart/2005/8/layout/orgChart1"/>
    <dgm:cxn modelId="{940BB1BE-694F-4CFB-AC41-5DA3FF49E5C1}" type="presParOf" srcId="{F6E7FCA1-B89A-4AD4-8751-85F3D473DE4D}" destId="{0D5F25F3-B8EE-41C8-8AE4-1D9C883598CC}" srcOrd="4" destOrd="0" presId="urn:microsoft.com/office/officeart/2005/8/layout/orgChart1"/>
    <dgm:cxn modelId="{FB703D73-5306-449C-925D-0935F2C16FB4}" type="presParOf" srcId="{F6E7FCA1-B89A-4AD4-8751-85F3D473DE4D}" destId="{3375FD2E-63BF-4843-B5A5-538068404FAA}" srcOrd="5" destOrd="0" presId="urn:microsoft.com/office/officeart/2005/8/layout/orgChart1"/>
    <dgm:cxn modelId="{0ABB561E-EC3A-44DF-82A9-FF3361AFE72D}" type="presParOf" srcId="{3375FD2E-63BF-4843-B5A5-538068404FAA}" destId="{7142F8CB-C575-4AC1-A5EB-EF87BBA75DBD}" srcOrd="0" destOrd="0" presId="urn:microsoft.com/office/officeart/2005/8/layout/orgChart1"/>
    <dgm:cxn modelId="{9A475D10-7F2F-4394-895F-0999829630BA}" type="presParOf" srcId="{7142F8CB-C575-4AC1-A5EB-EF87BBA75DBD}" destId="{74A198FB-3DE2-4C54-B55A-6D48F4E429DC}" srcOrd="0" destOrd="0" presId="urn:microsoft.com/office/officeart/2005/8/layout/orgChart1"/>
    <dgm:cxn modelId="{E328E309-F7FB-4C18-B1BD-931AA10B0DB9}" type="presParOf" srcId="{7142F8CB-C575-4AC1-A5EB-EF87BBA75DBD}" destId="{E1D6BC30-3B56-4152-B1C6-B3524081BB4A}" srcOrd="1" destOrd="0" presId="urn:microsoft.com/office/officeart/2005/8/layout/orgChart1"/>
    <dgm:cxn modelId="{D2975938-5997-4A24-AE85-FE4A55C4B08F}" type="presParOf" srcId="{3375FD2E-63BF-4843-B5A5-538068404FAA}" destId="{18284D64-17C4-4454-A64F-08FF244D03ED}" srcOrd="1" destOrd="0" presId="urn:microsoft.com/office/officeart/2005/8/layout/orgChart1"/>
    <dgm:cxn modelId="{318CB56B-45F1-4443-A5A7-B696269FCE86}" type="presParOf" srcId="{3375FD2E-63BF-4843-B5A5-538068404FAA}" destId="{A1F1F372-55C2-4A35-A7F5-22E9AB2967F1}" srcOrd="2" destOrd="0" presId="urn:microsoft.com/office/officeart/2005/8/layout/orgChart1"/>
    <dgm:cxn modelId="{D09757AC-ACCA-4BA5-BF41-961E95E9F46A}" type="presParOf" srcId="{F6E7FCA1-B89A-4AD4-8751-85F3D473DE4D}" destId="{5C2A5ABF-CE99-43F7-89F0-9FA0DB3F9EE3}" srcOrd="6" destOrd="0" presId="urn:microsoft.com/office/officeart/2005/8/layout/orgChart1"/>
    <dgm:cxn modelId="{C425E258-AF41-469C-AF81-B971B8A889BB}" type="presParOf" srcId="{F6E7FCA1-B89A-4AD4-8751-85F3D473DE4D}" destId="{C765C528-7EDF-44EA-ABC7-445EF954342D}" srcOrd="7" destOrd="0" presId="urn:microsoft.com/office/officeart/2005/8/layout/orgChart1"/>
    <dgm:cxn modelId="{2E7D1852-D324-4829-A016-66C2330869E4}" type="presParOf" srcId="{C765C528-7EDF-44EA-ABC7-445EF954342D}" destId="{0A846370-4696-44C2-BEE0-055C0664E79E}" srcOrd="0" destOrd="0" presId="urn:microsoft.com/office/officeart/2005/8/layout/orgChart1"/>
    <dgm:cxn modelId="{53CB7E6A-AFEE-4A36-B565-84A37E48EC31}" type="presParOf" srcId="{0A846370-4696-44C2-BEE0-055C0664E79E}" destId="{EACB95F0-62E9-4165-AC02-45FD056EB8AB}" srcOrd="0" destOrd="0" presId="urn:microsoft.com/office/officeart/2005/8/layout/orgChart1"/>
    <dgm:cxn modelId="{FAF8C003-32CB-45FD-AA82-6097870F08C6}" type="presParOf" srcId="{0A846370-4696-44C2-BEE0-055C0664E79E}" destId="{C99C8E57-B702-4554-B499-11919395BCBF}" srcOrd="1" destOrd="0" presId="urn:microsoft.com/office/officeart/2005/8/layout/orgChart1"/>
    <dgm:cxn modelId="{5A1BBFC1-BF0E-4E97-B80F-CD757C80DB26}" type="presParOf" srcId="{C765C528-7EDF-44EA-ABC7-445EF954342D}" destId="{C8AF629B-961A-4E14-B8C5-0845208FEE04}" srcOrd="1" destOrd="0" presId="urn:microsoft.com/office/officeart/2005/8/layout/orgChart1"/>
    <dgm:cxn modelId="{F1DFE07A-430E-4FD4-9694-3435DAA20E69}" type="presParOf" srcId="{C765C528-7EDF-44EA-ABC7-445EF954342D}" destId="{7C1FC0D2-88ED-49F3-AD1B-A4490FAAD45F}" srcOrd="2" destOrd="0" presId="urn:microsoft.com/office/officeart/2005/8/layout/orgChart1"/>
    <dgm:cxn modelId="{899B5515-96F4-45AE-B2AA-D5AF3BD0BE27}" type="presParOf" srcId="{F6E7FCA1-B89A-4AD4-8751-85F3D473DE4D}" destId="{CB1874E1-3830-4BF1-89D6-78E538BD58CB}" srcOrd="8" destOrd="0" presId="urn:microsoft.com/office/officeart/2005/8/layout/orgChart1"/>
    <dgm:cxn modelId="{38571555-9E2F-4C47-8AF4-E9C35A745E76}" type="presParOf" srcId="{F6E7FCA1-B89A-4AD4-8751-85F3D473DE4D}" destId="{97CCE21B-B141-40D7-8941-D988AB0DFBB3}" srcOrd="9" destOrd="0" presId="urn:microsoft.com/office/officeart/2005/8/layout/orgChart1"/>
    <dgm:cxn modelId="{5058AFDF-85F4-4758-8E3F-9C78B26D58D1}" type="presParOf" srcId="{97CCE21B-B141-40D7-8941-D988AB0DFBB3}" destId="{B25D7ABD-CBA7-4638-978A-CC6024A0A768}" srcOrd="0" destOrd="0" presId="urn:microsoft.com/office/officeart/2005/8/layout/orgChart1"/>
    <dgm:cxn modelId="{B2A9EACA-482A-453C-B2D0-4D5B4B7BF2AB}" type="presParOf" srcId="{B25D7ABD-CBA7-4638-978A-CC6024A0A768}" destId="{48510825-8B97-4ADC-BFFF-14FC3F7B1A87}" srcOrd="0" destOrd="0" presId="urn:microsoft.com/office/officeart/2005/8/layout/orgChart1"/>
    <dgm:cxn modelId="{7F65463D-7A2C-42A4-B0D1-3C1BFE3B9C76}" type="presParOf" srcId="{B25D7ABD-CBA7-4638-978A-CC6024A0A768}" destId="{59545FC6-11BE-4D13-A8F0-9DF78D15E6FB}" srcOrd="1" destOrd="0" presId="urn:microsoft.com/office/officeart/2005/8/layout/orgChart1"/>
    <dgm:cxn modelId="{C2A7FB89-0E5D-4020-8BEA-D3FAF641BA09}" type="presParOf" srcId="{97CCE21B-B141-40D7-8941-D988AB0DFBB3}" destId="{EED258A4-4E0C-4DA2-B6CB-D1F4EAEF8273}" srcOrd="1" destOrd="0" presId="urn:microsoft.com/office/officeart/2005/8/layout/orgChart1"/>
    <dgm:cxn modelId="{375E0667-9B96-47E2-AEFB-CA64C637ED6B}" type="presParOf" srcId="{97CCE21B-B141-40D7-8941-D988AB0DFBB3}" destId="{167E750F-73D3-45D6-BA5B-28B59E304A7C}" srcOrd="2" destOrd="0" presId="urn:microsoft.com/office/officeart/2005/8/layout/orgChart1"/>
    <dgm:cxn modelId="{61F50A82-F1D5-4D8F-9A92-6EB7EC34A024}" type="presParOf" srcId="{0589D042-B5E9-4E14-BB0E-07F484B90054}" destId="{E9AE3783-4443-42FE-9D44-7043245FB6C0}" srcOrd="2" destOrd="0" presId="urn:microsoft.com/office/officeart/2005/8/layout/orgChart1"/>
    <dgm:cxn modelId="{E246A532-3409-435D-A3C8-A534B4E4625A}" type="presParOf" srcId="{4D7C8365-17D7-4AEB-A29D-0CECB6F9C36D}" destId="{A8C4C2FC-9DD1-424E-9ACF-E44768BEEBE7}" srcOrd="2" destOrd="0" presId="urn:microsoft.com/office/officeart/2005/8/layout/orgChart1"/>
    <dgm:cxn modelId="{9D7EF68B-5DB6-4078-8FE0-A2D0E09704FB}" type="presParOf" srcId="{4D7C8365-17D7-4AEB-A29D-0CECB6F9C36D}" destId="{9629386B-8E2A-47AF-A832-3DE215D797F4}" srcOrd="3" destOrd="0" presId="urn:microsoft.com/office/officeart/2005/8/layout/orgChart1"/>
    <dgm:cxn modelId="{21B716C6-8B18-4CC4-92A9-6FB542442239}" type="presParOf" srcId="{9629386B-8E2A-47AF-A832-3DE215D797F4}" destId="{26DDC2AB-084B-42CD-9CC2-0267CAA9661F}" srcOrd="0" destOrd="0" presId="urn:microsoft.com/office/officeart/2005/8/layout/orgChart1"/>
    <dgm:cxn modelId="{87B08368-D38F-4A1E-A54D-3B78E44DC365}" type="presParOf" srcId="{26DDC2AB-084B-42CD-9CC2-0267CAA9661F}" destId="{8880DE70-E016-4525-9385-FCE8C749FABA}" srcOrd="0" destOrd="0" presId="urn:microsoft.com/office/officeart/2005/8/layout/orgChart1"/>
    <dgm:cxn modelId="{99C4BD7B-3B28-49F0-9202-1A424E019C7A}" type="presParOf" srcId="{26DDC2AB-084B-42CD-9CC2-0267CAA9661F}" destId="{F5B49001-E25B-4A51-9489-6574666BFC11}" srcOrd="1" destOrd="0" presId="urn:microsoft.com/office/officeart/2005/8/layout/orgChart1"/>
    <dgm:cxn modelId="{C472727B-2690-472E-B0D6-063BE2F23F77}" type="presParOf" srcId="{9629386B-8E2A-47AF-A832-3DE215D797F4}" destId="{3D599CF1-651D-497E-808C-F2FCE142961F}" srcOrd="1" destOrd="0" presId="urn:microsoft.com/office/officeart/2005/8/layout/orgChart1"/>
    <dgm:cxn modelId="{8984F9D9-5FD5-429B-9CBC-EED226682CDA}" type="presParOf" srcId="{9629386B-8E2A-47AF-A832-3DE215D797F4}" destId="{9BCD54F4-32EE-4078-9D73-5847D6228DBB}" srcOrd="2" destOrd="0" presId="urn:microsoft.com/office/officeart/2005/8/layout/orgChart1"/>
    <dgm:cxn modelId="{0802F284-AF3C-42CB-9762-014C83524C3E}" type="presParOf" srcId="{4D7C8365-17D7-4AEB-A29D-0CECB6F9C36D}" destId="{F5D041A1-A696-4E6A-A8BC-648D9551144A}" srcOrd="4" destOrd="0" presId="urn:microsoft.com/office/officeart/2005/8/layout/orgChart1"/>
    <dgm:cxn modelId="{AC9AABD2-2CBC-4710-9F47-81175621A79B}" type="presParOf" srcId="{4D7C8365-17D7-4AEB-A29D-0CECB6F9C36D}" destId="{6CCF9324-65DB-4FCF-B945-EA99DC6BF5F3}" srcOrd="5" destOrd="0" presId="urn:microsoft.com/office/officeart/2005/8/layout/orgChart1"/>
    <dgm:cxn modelId="{C5B88989-F769-40C7-A4EF-682A190DD941}" type="presParOf" srcId="{6CCF9324-65DB-4FCF-B945-EA99DC6BF5F3}" destId="{C1CD03CE-063D-4CD0-AF65-86F8F57107AD}" srcOrd="0" destOrd="0" presId="urn:microsoft.com/office/officeart/2005/8/layout/orgChart1"/>
    <dgm:cxn modelId="{C6C0C18B-40B7-4AFA-A1EE-4E398B879463}" type="presParOf" srcId="{C1CD03CE-063D-4CD0-AF65-86F8F57107AD}" destId="{477A2A46-4B1D-48E3-99CC-90AE05A355DF}" srcOrd="0" destOrd="0" presId="urn:microsoft.com/office/officeart/2005/8/layout/orgChart1"/>
    <dgm:cxn modelId="{0990479E-89C7-4107-B075-B44FC7A74E23}" type="presParOf" srcId="{C1CD03CE-063D-4CD0-AF65-86F8F57107AD}" destId="{7D91B4DD-18DE-445D-8A0B-A4E7FC3A230C}" srcOrd="1" destOrd="0" presId="urn:microsoft.com/office/officeart/2005/8/layout/orgChart1"/>
    <dgm:cxn modelId="{45C80D35-7027-4206-B5D7-3CB028D19A78}" type="presParOf" srcId="{6CCF9324-65DB-4FCF-B945-EA99DC6BF5F3}" destId="{A0A5BE46-D03E-4F6C-9AEE-56271D4E154B}" srcOrd="1" destOrd="0" presId="urn:microsoft.com/office/officeart/2005/8/layout/orgChart1"/>
    <dgm:cxn modelId="{33915621-4566-4550-BFA5-3005F1EC9CD9}" type="presParOf" srcId="{6CCF9324-65DB-4FCF-B945-EA99DC6BF5F3}" destId="{CD96BD8F-FD34-4ABF-8388-D5239FEB665F}" srcOrd="2" destOrd="0" presId="urn:microsoft.com/office/officeart/2005/8/layout/orgChart1"/>
    <dgm:cxn modelId="{60D446EE-7FA2-4224-BA95-FBD9765080F5}" type="presParOf" srcId="{365E72B0-3325-468A-AF24-F6D85F4AF3BB}" destId="{DDC21EAA-03C9-44C1-98AD-23FCDFEFA8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675774-1F93-43CE-944C-C4191B089369}" type="doc">
      <dgm:prSet loTypeId="urn:microsoft.com/office/officeart/2005/8/layout/hierarchy3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9E06C6-BBBD-4B7D-978D-803DF095B063}">
      <dgm:prSet custT="1"/>
      <dgm:spPr/>
      <dgm:t>
        <a:bodyPr/>
        <a:lstStyle/>
        <a:p>
          <a:pPr rtl="1"/>
          <a:r>
            <a:rPr lang="ar-EG" sz="3600" dirty="0" smtClean="0"/>
            <a:t>و تحل هذه المخاطر بالطرق الاتية</a:t>
          </a:r>
          <a:endParaRPr lang="en-US" sz="3600" dirty="0"/>
        </a:p>
      </dgm:t>
    </dgm:pt>
    <dgm:pt modelId="{E70706A0-9D5C-47D3-A5F3-C3C5E3DB5286}" type="parTrans" cxnId="{DB92380F-DABF-4E0D-8BCF-A5E3438B53DE}">
      <dgm:prSet/>
      <dgm:spPr/>
      <dgm:t>
        <a:bodyPr/>
        <a:lstStyle/>
        <a:p>
          <a:endParaRPr lang="en-US"/>
        </a:p>
      </dgm:t>
    </dgm:pt>
    <dgm:pt modelId="{817D89D9-D2A1-430B-82CB-BFF1B15BB7A2}" type="sibTrans" cxnId="{DB92380F-DABF-4E0D-8BCF-A5E3438B53DE}">
      <dgm:prSet/>
      <dgm:spPr/>
      <dgm:t>
        <a:bodyPr/>
        <a:lstStyle/>
        <a:p>
          <a:endParaRPr lang="en-US"/>
        </a:p>
      </dgm:t>
    </dgm:pt>
    <dgm:pt modelId="{1C14CD9A-AC83-4FB2-9F9D-3053CC237330}">
      <dgm:prSet/>
      <dgm:spPr/>
      <dgm:t>
        <a:bodyPr/>
        <a:lstStyle/>
        <a:p>
          <a:pPr rtl="1"/>
          <a:r>
            <a:rPr lang="ar-EG" dirty="0" smtClean="0"/>
            <a:t>ثانيا توفير مهمات الوقاية الخاصة للعاملين </a:t>
          </a:r>
        </a:p>
        <a:p>
          <a:pPr rtl="1"/>
          <a:r>
            <a:rPr lang="ar-EG" dirty="0" smtClean="0"/>
            <a:t>(ولا يلجأ لها الا في الحالات القصوى)  </a:t>
          </a:r>
          <a:endParaRPr lang="en-US" dirty="0"/>
        </a:p>
      </dgm:t>
    </dgm:pt>
    <dgm:pt modelId="{AFCFB5A4-6BE1-4498-9F25-D001069A6783}" type="parTrans" cxnId="{06A75123-2D01-4603-9345-A7DFD15DBDAD}">
      <dgm:prSet/>
      <dgm:spPr/>
      <dgm:t>
        <a:bodyPr/>
        <a:lstStyle/>
        <a:p>
          <a:endParaRPr lang="en-US"/>
        </a:p>
      </dgm:t>
    </dgm:pt>
    <dgm:pt modelId="{E74D4AA0-19D7-46E3-B0C2-5587D99D58C1}" type="sibTrans" cxnId="{06A75123-2D01-4603-9345-A7DFD15DBDAD}">
      <dgm:prSet/>
      <dgm:spPr/>
      <dgm:t>
        <a:bodyPr/>
        <a:lstStyle/>
        <a:p>
          <a:endParaRPr lang="en-US"/>
        </a:p>
      </dgm:t>
    </dgm:pt>
    <dgm:pt modelId="{868184BC-9CD0-4F8B-B5FF-7082A3115D8A}">
      <dgm:prSet/>
      <dgm:spPr/>
      <dgm:t>
        <a:bodyPr/>
        <a:lstStyle/>
        <a:p>
          <a:pPr rtl="1"/>
          <a:r>
            <a:rPr lang="ar-EG" dirty="0" smtClean="0"/>
            <a:t>اولا حل هندسي اثناء انشاء المبنى</a:t>
          </a:r>
          <a:endParaRPr lang="en-US" dirty="0"/>
        </a:p>
      </dgm:t>
    </dgm:pt>
    <dgm:pt modelId="{4CE0B30C-9AF1-4845-A838-D8C90768D4B4}" type="parTrans" cxnId="{5A356654-CC45-450E-B52F-EF81BFD91565}">
      <dgm:prSet/>
      <dgm:spPr/>
      <dgm:t>
        <a:bodyPr/>
        <a:lstStyle/>
        <a:p>
          <a:endParaRPr lang="en-US"/>
        </a:p>
      </dgm:t>
    </dgm:pt>
    <dgm:pt modelId="{E65640D4-3BDE-437A-B7C7-13BE03E4234A}" type="sibTrans" cxnId="{5A356654-CC45-450E-B52F-EF81BFD91565}">
      <dgm:prSet/>
      <dgm:spPr/>
      <dgm:t>
        <a:bodyPr/>
        <a:lstStyle/>
        <a:p>
          <a:endParaRPr lang="en-US"/>
        </a:p>
      </dgm:t>
    </dgm:pt>
    <dgm:pt modelId="{49EDB532-93BE-4D3E-AD9D-021B4A1D91F3}" type="pres">
      <dgm:prSet presAssocID="{99675774-1F93-43CE-944C-C4191B089369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02A22F7-F9A5-4E05-A26C-1266F14B758B}" type="pres">
      <dgm:prSet presAssocID="{359E06C6-BBBD-4B7D-978D-803DF095B063}" presName="root" presStyleCnt="0"/>
      <dgm:spPr/>
    </dgm:pt>
    <dgm:pt modelId="{6D07E77C-2B1A-431C-8FFA-783F18519ADF}" type="pres">
      <dgm:prSet presAssocID="{359E06C6-BBBD-4B7D-978D-803DF095B063}" presName="rootComposite" presStyleCnt="0"/>
      <dgm:spPr/>
    </dgm:pt>
    <dgm:pt modelId="{31120531-0B7D-420F-9738-939CD74F7AC4}" type="pres">
      <dgm:prSet presAssocID="{359E06C6-BBBD-4B7D-978D-803DF095B063}" presName="rootText" presStyleLbl="node1" presStyleIdx="0" presStyleCnt="1" custScaleX="195271"/>
      <dgm:spPr/>
      <dgm:t>
        <a:bodyPr/>
        <a:lstStyle/>
        <a:p>
          <a:endParaRPr lang="en-US"/>
        </a:p>
      </dgm:t>
    </dgm:pt>
    <dgm:pt modelId="{68EC6CAD-7FC6-49BE-B436-5B3521A1162A}" type="pres">
      <dgm:prSet presAssocID="{359E06C6-BBBD-4B7D-978D-803DF095B063}" presName="rootConnector" presStyleLbl="node1" presStyleIdx="0" presStyleCnt="1"/>
      <dgm:spPr/>
      <dgm:t>
        <a:bodyPr/>
        <a:lstStyle/>
        <a:p>
          <a:endParaRPr lang="en-US"/>
        </a:p>
      </dgm:t>
    </dgm:pt>
    <dgm:pt modelId="{00D746F5-0847-4351-9400-D15D83B30905}" type="pres">
      <dgm:prSet presAssocID="{359E06C6-BBBD-4B7D-978D-803DF095B063}" presName="childShape" presStyleCnt="0"/>
      <dgm:spPr/>
    </dgm:pt>
    <dgm:pt modelId="{81AE10D5-EFF8-47EB-BEFE-4AF1547AD80B}" type="pres">
      <dgm:prSet presAssocID="{4CE0B30C-9AF1-4845-A838-D8C90768D4B4}" presName="Name13" presStyleLbl="parChTrans1D2" presStyleIdx="0" presStyleCnt="2"/>
      <dgm:spPr/>
      <dgm:t>
        <a:bodyPr/>
        <a:lstStyle/>
        <a:p>
          <a:endParaRPr lang="en-US"/>
        </a:p>
      </dgm:t>
    </dgm:pt>
    <dgm:pt modelId="{97086EF9-6599-4934-A4DF-EC9A3B1E371F}" type="pres">
      <dgm:prSet presAssocID="{868184BC-9CD0-4F8B-B5FF-7082A3115D8A}" presName="childText" presStyleLbl="bgAcc1" presStyleIdx="0" presStyleCnt="2" custScaleX="195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60E8B-AF3C-434F-9BB0-0BFA24BA2921}" type="pres">
      <dgm:prSet presAssocID="{AFCFB5A4-6BE1-4498-9F25-D001069A6783}" presName="Name13" presStyleLbl="parChTrans1D2" presStyleIdx="1" presStyleCnt="2"/>
      <dgm:spPr/>
      <dgm:t>
        <a:bodyPr/>
        <a:lstStyle/>
        <a:p>
          <a:endParaRPr lang="en-US"/>
        </a:p>
      </dgm:t>
    </dgm:pt>
    <dgm:pt modelId="{89E32ABA-5720-4E2B-AAA6-E16DCDE7C5C8}" type="pres">
      <dgm:prSet presAssocID="{1C14CD9A-AC83-4FB2-9F9D-3053CC237330}" presName="childText" presStyleLbl="bgAcc1" presStyleIdx="1" presStyleCnt="2" custScaleX="195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A05EE6-AF98-4368-96C4-81BAB0CFD14A}" type="presOf" srcId="{359E06C6-BBBD-4B7D-978D-803DF095B063}" destId="{31120531-0B7D-420F-9738-939CD74F7AC4}" srcOrd="0" destOrd="0" presId="urn:microsoft.com/office/officeart/2005/8/layout/hierarchy3"/>
    <dgm:cxn modelId="{4072AA3C-493F-4797-8102-AB74E8159C63}" type="presOf" srcId="{1C14CD9A-AC83-4FB2-9F9D-3053CC237330}" destId="{89E32ABA-5720-4E2B-AAA6-E16DCDE7C5C8}" srcOrd="0" destOrd="0" presId="urn:microsoft.com/office/officeart/2005/8/layout/hierarchy3"/>
    <dgm:cxn modelId="{43A72174-2FB6-4862-8DFD-82797E2AA765}" type="presOf" srcId="{359E06C6-BBBD-4B7D-978D-803DF095B063}" destId="{68EC6CAD-7FC6-49BE-B436-5B3521A1162A}" srcOrd="1" destOrd="0" presId="urn:microsoft.com/office/officeart/2005/8/layout/hierarchy3"/>
    <dgm:cxn modelId="{5A356654-CC45-450E-B52F-EF81BFD91565}" srcId="{359E06C6-BBBD-4B7D-978D-803DF095B063}" destId="{868184BC-9CD0-4F8B-B5FF-7082A3115D8A}" srcOrd="0" destOrd="0" parTransId="{4CE0B30C-9AF1-4845-A838-D8C90768D4B4}" sibTransId="{E65640D4-3BDE-437A-B7C7-13BE03E4234A}"/>
    <dgm:cxn modelId="{06A75123-2D01-4603-9345-A7DFD15DBDAD}" srcId="{359E06C6-BBBD-4B7D-978D-803DF095B063}" destId="{1C14CD9A-AC83-4FB2-9F9D-3053CC237330}" srcOrd="1" destOrd="0" parTransId="{AFCFB5A4-6BE1-4498-9F25-D001069A6783}" sibTransId="{E74D4AA0-19D7-46E3-B0C2-5587D99D58C1}"/>
    <dgm:cxn modelId="{6C927AF4-AAAA-42E9-A359-EA82F4F54400}" type="presOf" srcId="{4CE0B30C-9AF1-4845-A838-D8C90768D4B4}" destId="{81AE10D5-EFF8-47EB-BEFE-4AF1547AD80B}" srcOrd="0" destOrd="0" presId="urn:microsoft.com/office/officeart/2005/8/layout/hierarchy3"/>
    <dgm:cxn modelId="{DB92380F-DABF-4E0D-8BCF-A5E3438B53DE}" srcId="{99675774-1F93-43CE-944C-C4191B089369}" destId="{359E06C6-BBBD-4B7D-978D-803DF095B063}" srcOrd="0" destOrd="0" parTransId="{E70706A0-9D5C-47D3-A5F3-C3C5E3DB5286}" sibTransId="{817D89D9-D2A1-430B-82CB-BFF1B15BB7A2}"/>
    <dgm:cxn modelId="{F1BBD5AE-0DEB-4B55-A8DA-F2B13BBFF781}" type="presOf" srcId="{99675774-1F93-43CE-944C-C4191B089369}" destId="{49EDB532-93BE-4D3E-AD9D-021B4A1D91F3}" srcOrd="0" destOrd="0" presId="urn:microsoft.com/office/officeart/2005/8/layout/hierarchy3"/>
    <dgm:cxn modelId="{7A494C88-A62E-4FD7-9292-CF6C1E3D6A80}" type="presOf" srcId="{AFCFB5A4-6BE1-4498-9F25-D001069A6783}" destId="{BC460E8B-AF3C-434F-9BB0-0BFA24BA2921}" srcOrd="0" destOrd="0" presId="urn:microsoft.com/office/officeart/2005/8/layout/hierarchy3"/>
    <dgm:cxn modelId="{2F1563B2-600F-4BB7-A159-C5CEFB720F52}" type="presOf" srcId="{868184BC-9CD0-4F8B-B5FF-7082A3115D8A}" destId="{97086EF9-6599-4934-A4DF-EC9A3B1E371F}" srcOrd="0" destOrd="0" presId="urn:microsoft.com/office/officeart/2005/8/layout/hierarchy3"/>
    <dgm:cxn modelId="{C7BCE087-0195-4A36-8E25-43A27348A198}" type="presParOf" srcId="{49EDB532-93BE-4D3E-AD9D-021B4A1D91F3}" destId="{D02A22F7-F9A5-4E05-A26C-1266F14B758B}" srcOrd="0" destOrd="0" presId="urn:microsoft.com/office/officeart/2005/8/layout/hierarchy3"/>
    <dgm:cxn modelId="{863EB48C-4BCE-40B7-A766-C76446A5C230}" type="presParOf" srcId="{D02A22F7-F9A5-4E05-A26C-1266F14B758B}" destId="{6D07E77C-2B1A-431C-8FFA-783F18519ADF}" srcOrd="0" destOrd="0" presId="urn:microsoft.com/office/officeart/2005/8/layout/hierarchy3"/>
    <dgm:cxn modelId="{4550A39B-E992-4FBA-A7DF-D6FA66ACB192}" type="presParOf" srcId="{6D07E77C-2B1A-431C-8FFA-783F18519ADF}" destId="{31120531-0B7D-420F-9738-939CD74F7AC4}" srcOrd="0" destOrd="0" presId="urn:microsoft.com/office/officeart/2005/8/layout/hierarchy3"/>
    <dgm:cxn modelId="{B53B91BC-7D57-4826-9C2D-EF42AD9574A5}" type="presParOf" srcId="{6D07E77C-2B1A-431C-8FFA-783F18519ADF}" destId="{68EC6CAD-7FC6-49BE-B436-5B3521A1162A}" srcOrd="1" destOrd="0" presId="urn:microsoft.com/office/officeart/2005/8/layout/hierarchy3"/>
    <dgm:cxn modelId="{1891AB38-7F3A-4E78-99E0-C2747C67BC21}" type="presParOf" srcId="{D02A22F7-F9A5-4E05-A26C-1266F14B758B}" destId="{00D746F5-0847-4351-9400-D15D83B30905}" srcOrd="1" destOrd="0" presId="urn:microsoft.com/office/officeart/2005/8/layout/hierarchy3"/>
    <dgm:cxn modelId="{4C86BCF1-26D8-480B-A8C9-842DA51397E9}" type="presParOf" srcId="{00D746F5-0847-4351-9400-D15D83B30905}" destId="{81AE10D5-EFF8-47EB-BEFE-4AF1547AD80B}" srcOrd="0" destOrd="0" presId="urn:microsoft.com/office/officeart/2005/8/layout/hierarchy3"/>
    <dgm:cxn modelId="{8689AA17-23FE-4524-B34B-96B276B93987}" type="presParOf" srcId="{00D746F5-0847-4351-9400-D15D83B30905}" destId="{97086EF9-6599-4934-A4DF-EC9A3B1E371F}" srcOrd="1" destOrd="0" presId="urn:microsoft.com/office/officeart/2005/8/layout/hierarchy3"/>
    <dgm:cxn modelId="{C2BD4CD8-248B-403C-A133-940BB0DFF9ED}" type="presParOf" srcId="{00D746F5-0847-4351-9400-D15D83B30905}" destId="{BC460E8B-AF3C-434F-9BB0-0BFA24BA2921}" srcOrd="2" destOrd="0" presId="urn:microsoft.com/office/officeart/2005/8/layout/hierarchy3"/>
    <dgm:cxn modelId="{E2E75AE8-5F7D-464E-9142-E89E67D7354B}" type="presParOf" srcId="{00D746F5-0847-4351-9400-D15D83B30905}" destId="{89E32ABA-5720-4E2B-AAA6-E16DCDE7C5C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4E8C56-B370-40AB-9EB5-DA065753996E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ED8C47-042B-4A43-8FFC-22B4B22C3398}">
      <dgm:prSet phldrT="[Text]"/>
      <dgm:spPr/>
      <dgm:t>
        <a:bodyPr/>
        <a:lstStyle/>
        <a:p>
          <a:r>
            <a:rPr lang="ar-EG" dirty="0" smtClean="0"/>
            <a:t>المسئول عن اعداد الخطة</a:t>
          </a:r>
          <a:endParaRPr lang="en-US" dirty="0"/>
        </a:p>
      </dgm:t>
    </dgm:pt>
    <dgm:pt modelId="{40EF0FCF-1874-4501-9547-272BF21AA5E2}" type="parTrans" cxnId="{1E32C5D1-5397-4967-81F3-1EB1CFFCF878}">
      <dgm:prSet/>
      <dgm:spPr/>
      <dgm:t>
        <a:bodyPr/>
        <a:lstStyle/>
        <a:p>
          <a:endParaRPr lang="en-US"/>
        </a:p>
      </dgm:t>
    </dgm:pt>
    <dgm:pt modelId="{6217D6C5-6B30-4662-960A-956B23C20A8A}" type="sibTrans" cxnId="{1E32C5D1-5397-4967-81F3-1EB1CFFCF878}">
      <dgm:prSet/>
      <dgm:spPr/>
      <dgm:t>
        <a:bodyPr/>
        <a:lstStyle/>
        <a:p>
          <a:endParaRPr lang="en-US"/>
        </a:p>
      </dgm:t>
    </dgm:pt>
    <dgm:pt modelId="{94F9EA2F-8748-4CF0-A0AD-99352C53599E}">
      <dgm:prSet phldrT="[Text]"/>
      <dgm:spPr/>
      <dgm:t>
        <a:bodyPr/>
        <a:lstStyle/>
        <a:p>
          <a:pPr rtl="1"/>
          <a:r>
            <a:rPr lang="ar-EG" dirty="0" smtClean="0"/>
            <a:t>مسئول السلامة و الصحة المهنية بالمؤسسة</a:t>
          </a:r>
          <a:endParaRPr lang="en-US" dirty="0"/>
        </a:p>
      </dgm:t>
    </dgm:pt>
    <dgm:pt modelId="{E6C7D5FC-2398-4263-B6B6-CB22CD6EB1EB}" type="parTrans" cxnId="{D612CD60-323D-4744-A462-153E28EBFF08}">
      <dgm:prSet/>
      <dgm:spPr/>
      <dgm:t>
        <a:bodyPr/>
        <a:lstStyle/>
        <a:p>
          <a:endParaRPr lang="en-US"/>
        </a:p>
      </dgm:t>
    </dgm:pt>
    <dgm:pt modelId="{A7D4A3CD-2D53-4BAF-BAFC-C87924149A3C}" type="sibTrans" cxnId="{D612CD60-323D-4744-A462-153E28EBFF08}">
      <dgm:prSet/>
      <dgm:spPr/>
      <dgm:t>
        <a:bodyPr/>
        <a:lstStyle/>
        <a:p>
          <a:endParaRPr lang="en-US"/>
        </a:p>
      </dgm:t>
    </dgm:pt>
    <dgm:pt modelId="{E7FE01ED-8B2B-4C15-B1C4-AFB3635B5C1A}">
      <dgm:prSet phldrT="[Text]"/>
      <dgm:spPr/>
      <dgm:t>
        <a:bodyPr/>
        <a:lstStyle/>
        <a:p>
          <a:r>
            <a:rPr lang="ar-EG" dirty="0" smtClean="0"/>
            <a:t>التصديق عليها</a:t>
          </a:r>
          <a:endParaRPr lang="en-US" dirty="0"/>
        </a:p>
      </dgm:t>
    </dgm:pt>
    <dgm:pt modelId="{637E99C9-98F0-463B-8917-A62D0B20B24C}" type="parTrans" cxnId="{DD395028-451C-4098-A0AB-F99AD45E1010}">
      <dgm:prSet/>
      <dgm:spPr/>
      <dgm:t>
        <a:bodyPr/>
        <a:lstStyle/>
        <a:p>
          <a:endParaRPr lang="en-US"/>
        </a:p>
      </dgm:t>
    </dgm:pt>
    <dgm:pt modelId="{28960967-F42C-41E5-8EDC-CAFBEE681126}" type="sibTrans" cxnId="{DD395028-451C-4098-A0AB-F99AD45E1010}">
      <dgm:prSet/>
      <dgm:spPr/>
      <dgm:t>
        <a:bodyPr/>
        <a:lstStyle/>
        <a:p>
          <a:endParaRPr lang="en-US"/>
        </a:p>
      </dgm:t>
    </dgm:pt>
    <dgm:pt modelId="{AD69D8F2-2ACF-470F-87CE-9DA6AAE7B8C6}">
      <dgm:prSet phldrT="[Text]"/>
      <dgm:spPr/>
      <dgm:t>
        <a:bodyPr/>
        <a:lstStyle/>
        <a:p>
          <a:pPr rtl="1"/>
          <a:r>
            <a:rPr lang="ar-EG" dirty="0" smtClean="0"/>
            <a:t>من الجهة الادارية المختصة (مكتب القوة العاملة بالمنطقة)</a:t>
          </a:r>
          <a:endParaRPr lang="en-US" dirty="0"/>
        </a:p>
      </dgm:t>
    </dgm:pt>
    <dgm:pt modelId="{6074FBD5-33B5-4B07-B881-D58BC653D163}" type="parTrans" cxnId="{0CFCA3AB-ADF5-4D4D-9D15-D688CBD51AF0}">
      <dgm:prSet/>
      <dgm:spPr/>
      <dgm:t>
        <a:bodyPr/>
        <a:lstStyle/>
        <a:p>
          <a:endParaRPr lang="en-US"/>
        </a:p>
      </dgm:t>
    </dgm:pt>
    <dgm:pt modelId="{2D8841F6-6033-4D7A-84DF-2DB3AEF3F3C3}" type="sibTrans" cxnId="{0CFCA3AB-ADF5-4D4D-9D15-D688CBD51AF0}">
      <dgm:prSet/>
      <dgm:spPr/>
      <dgm:t>
        <a:bodyPr/>
        <a:lstStyle/>
        <a:p>
          <a:endParaRPr lang="en-US"/>
        </a:p>
      </dgm:t>
    </dgm:pt>
    <dgm:pt modelId="{FBD6D8F1-8F02-4CA7-88C7-F8D268244941}">
      <dgm:prSet phldrT="[Text]"/>
      <dgm:spPr/>
      <dgm:t>
        <a:bodyPr/>
        <a:lstStyle/>
        <a:p>
          <a:r>
            <a:rPr lang="ar-EG" dirty="0" smtClean="0"/>
            <a:t>مدة صلاحية الخطة</a:t>
          </a:r>
          <a:endParaRPr lang="en-US" dirty="0"/>
        </a:p>
      </dgm:t>
    </dgm:pt>
    <dgm:pt modelId="{FBFBD94F-A3C7-4899-ACB9-03431B544DC3}" type="parTrans" cxnId="{07A1D554-AE3A-46EC-8A47-30C3AF78F5FC}">
      <dgm:prSet/>
      <dgm:spPr/>
      <dgm:t>
        <a:bodyPr/>
        <a:lstStyle/>
        <a:p>
          <a:endParaRPr lang="en-US"/>
        </a:p>
      </dgm:t>
    </dgm:pt>
    <dgm:pt modelId="{BF871F04-592A-455F-A28D-EBEA50E98E4D}" type="sibTrans" cxnId="{07A1D554-AE3A-46EC-8A47-30C3AF78F5FC}">
      <dgm:prSet/>
      <dgm:spPr/>
      <dgm:t>
        <a:bodyPr/>
        <a:lstStyle/>
        <a:p>
          <a:endParaRPr lang="en-US"/>
        </a:p>
      </dgm:t>
    </dgm:pt>
    <dgm:pt modelId="{3A030021-7677-47C6-9B51-820F3DFC5293}">
      <dgm:prSet phldrT="[Text]"/>
      <dgm:spPr/>
      <dgm:t>
        <a:bodyPr/>
        <a:lstStyle/>
        <a:p>
          <a:pPr rtl="1"/>
          <a:r>
            <a:rPr lang="ar-EG" dirty="0" smtClean="0"/>
            <a:t>تجدد سنوياً</a:t>
          </a:r>
          <a:endParaRPr lang="en-US" dirty="0"/>
        </a:p>
      </dgm:t>
    </dgm:pt>
    <dgm:pt modelId="{FD48753F-4FE2-44F7-A1E0-A903794EFC60}" type="parTrans" cxnId="{B4B61FB9-3E02-483D-91AF-3EBE3C111CBD}">
      <dgm:prSet/>
      <dgm:spPr/>
      <dgm:t>
        <a:bodyPr/>
        <a:lstStyle/>
        <a:p>
          <a:endParaRPr lang="en-US"/>
        </a:p>
      </dgm:t>
    </dgm:pt>
    <dgm:pt modelId="{F6A6E9DF-2602-4D02-89FA-BD3332DEC2B2}" type="sibTrans" cxnId="{B4B61FB9-3E02-483D-91AF-3EBE3C111CBD}">
      <dgm:prSet/>
      <dgm:spPr/>
      <dgm:t>
        <a:bodyPr/>
        <a:lstStyle/>
        <a:p>
          <a:endParaRPr lang="en-US"/>
        </a:p>
      </dgm:t>
    </dgm:pt>
    <dgm:pt modelId="{AFF94D11-1F1B-406F-8924-5B3C4B3E54FC}">
      <dgm:prSet phldrT="[Text]"/>
      <dgm:spPr/>
      <dgm:t>
        <a:bodyPr/>
        <a:lstStyle/>
        <a:p>
          <a:pPr rtl="1"/>
          <a:r>
            <a:rPr lang="ar-EG" dirty="0" smtClean="0"/>
            <a:t>او عندما يطرأ اي تعديلات في فترة السنة مع ابلاغ الجهة الادارية بهذه التعديلات</a:t>
          </a:r>
          <a:endParaRPr lang="en-US" dirty="0"/>
        </a:p>
      </dgm:t>
    </dgm:pt>
    <dgm:pt modelId="{9FD0BFD8-2517-499A-82D9-544AFB0A4B07}" type="parTrans" cxnId="{F148A15D-6BC3-4486-AD63-5109980B103E}">
      <dgm:prSet/>
      <dgm:spPr/>
      <dgm:t>
        <a:bodyPr/>
        <a:lstStyle/>
        <a:p>
          <a:endParaRPr lang="en-US"/>
        </a:p>
      </dgm:t>
    </dgm:pt>
    <dgm:pt modelId="{7F59F3D5-079A-477A-877B-E02084E68D5B}" type="sibTrans" cxnId="{F148A15D-6BC3-4486-AD63-5109980B103E}">
      <dgm:prSet/>
      <dgm:spPr/>
      <dgm:t>
        <a:bodyPr/>
        <a:lstStyle/>
        <a:p>
          <a:endParaRPr lang="en-US"/>
        </a:p>
      </dgm:t>
    </dgm:pt>
    <dgm:pt modelId="{AD963173-BB37-4B7B-913A-38FF6F457E79}" type="pres">
      <dgm:prSet presAssocID="{734E8C56-B370-40AB-9EB5-DA065753996E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F7BB95-83CA-487C-B710-4852643054CE}" type="pres">
      <dgm:prSet presAssocID="{09ED8C47-042B-4A43-8FFC-22B4B22C3398}" presName="linNode" presStyleCnt="0"/>
      <dgm:spPr/>
    </dgm:pt>
    <dgm:pt modelId="{12A0F14E-20F2-4A4B-8E50-4027191A56F7}" type="pres">
      <dgm:prSet presAssocID="{09ED8C47-042B-4A43-8FFC-22B4B22C339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09928-9AFD-45DF-BF7C-7A23989D3A69}" type="pres">
      <dgm:prSet presAssocID="{09ED8C47-042B-4A43-8FFC-22B4B22C339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D08C2-D9FE-4F46-9FB8-2797BE49B5DC}" type="pres">
      <dgm:prSet presAssocID="{6217D6C5-6B30-4662-960A-956B23C20A8A}" presName="sp" presStyleCnt="0"/>
      <dgm:spPr/>
    </dgm:pt>
    <dgm:pt modelId="{AE1ECD99-99D8-4510-AF80-04B33CC55EEC}" type="pres">
      <dgm:prSet presAssocID="{E7FE01ED-8B2B-4C15-B1C4-AFB3635B5C1A}" presName="linNode" presStyleCnt="0"/>
      <dgm:spPr/>
    </dgm:pt>
    <dgm:pt modelId="{0164EFCE-A357-44CD-9278-DA79E217F216}" type="pres">
      <dgm:prSet presAssocID="{E7FE01ED-8B2B-4C15-B1C4-AFB3635B5C1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2F744-31BF-4BC0-9F74-33C9A5F3984E}" type="pres">
      <dgm:prSet presAssocID="{E7FE01ED-8B2B-4C15-B1C4-AFB3635B5C1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F35D5-54D2-4353-B78B-48262290295F}" type="pres">
      <dgm:prSet presAssocID="{28960967-F42C-41E5-8EDC-CAFBEE681126}" presName="sp" presStyleCnt="0"/>
      <dgm:spPr/>
    </dgm:pt>
    <dgm:pt modelId="{00C51536-3378-4A26-9E6D-B4FF5B8118C3}" type="pres">
      <dgm:prSet presAssocID="{FBD6D8F1-8F02-4CA7-88C7-F8D268244941}" presName="linNode" presStyleCnt="0"/>
      <dgm:spPr/>
    </dgm:pt>
    <dgm:pt modelId="{3095CFEC-27D9-4CEA-9FDD-43324C9BCF9E}" type="pres">
      <dgm:prSet presAssocID="{FBD6D8F1-8F02-4CA7-88C7-F8D26824494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FC865-B1D6-41DF-91A7-54E6FCDFDC9F}" type="pres">
      <dgm:prSet presAssocID="{FBD6D8F1-8F02-4CA7-88C7-F8D26824494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B61FB9-3E02-483D-91AF-3EBE3C111CBD}" srcId="{FBD6D8F1-8F02-4CA7-88C7-F8D268244941}" destId="{3A030021-7677-47C6-9B51-820F3DFC5293}" srcOrd="0" destOrd="0" parTransId="{FD48753F-4FE2-44F7-A1E0-A903794EFC60}" sibTransId="{F6A6E9DF-2602-4D02-89FA-BD3332DEC2B2}"/>
    <dgm:cxn modelId="{DD395028-451C-4098-A0AB-F99AD45E1010}" srcId="{734E8C56-B370-40AB-9EB5-DA065753996E}" destId="{E7FE01ED-8B2B-4C15-B1C4-AFB3635B5C1A}" srcOrd="1" destOrd="0" parTransId="{637E99C9-98F0-463B-8917-A62D0B20B24C}" sibTransId="{28960967-F42C-41E5-8EDC-CAFBEE681126}"/>
    <dgm:cxn modelId="{268912F1-599E-4BF2-9B2E-DAA67180B766}" type="presOf" srcId="{09ED8C47-042B-4A43-8FFC-22B4B22C3398}" destId="{12A0F14E-20F2-4A4B-8E50-4027191A56F7}" srcOrd="0" destOrd="0" presId="urn:microsoft.com/office/officeart/2005/8/layout/vList5"/>
    <dgm:cxn modelId="{A5CDBCFC-11F0-44F2-85F5-8B8C3D37B306}" type="presOf" srcId="{94F9EA2F-8748-4CF0-A0AD-99352C53599E}" destId="{32709928-9AFD-45DF-BF7C-7A23989D3A69}" srcOrd="0" destOrd="0" presId="urn:microsoft.com/office/officeart/2005/8/layout/vList5"/>
    <dgm:cxn modelId="{7AEFAFB1-02E9-408D-B484-C5B91C28DFDC}" type="presOf" srcId="{E7FE01ED-8B2B-4C15-B1C4-AFB3635B5C1A}" destId="{0164EFCE-A357-44CD-9278-DA79E217F216}" srcOrd="0" destOrd="0" presId="urn:microsoft.com/office/officeart/2005/8/layout/vList5"/>
    <dgm:cxn modelId="{F148A15D-6BC3-4486-AD63-5109980B103E}" srcId="{FBD6D8F1-8F02-4CA7-88C7-F8D268244941}" destId="{AFF94D11-1F1B-406F-8924-5B3C4B3E54FC}" srcOrd="1" destOrd="0" parTransId="{9FD0BFD8-2517-499A-82D9-544AFB0A4B07}" sibTransId="{7F59F3D5-079A-477A-877B-E02084E68D5B}"/>
    <dgm:cxn modelId="{DEDF3670-1E57-4BA1-B831-AD9E2B328DE6}" type="presOf" srcId="{3A030021-7677-47C6-9B51-820F3DFC5293}" destId="{CA2FC865-B1D6-41DF-91A7-54E6FCDFDC9F}" srcOrd="0" destOrd="0" presId="urn:microsoft.com/office/officeart/2005/8/layout/vList5"/>
    <dgm:cxn modelId="{D612CD60-323D-4744-A462-153E28EBFF08}" srcId="{09ED8C47-042B-4A43-8FFC-22B4B22C3398}" destId="{94F9EA2F-8748-4CF0-A0AD-99352C53599E}" srcOrd="0" destOrd="0" parTransId="{E6C7D5FC-2398-4263-B6B6-CB22CD6EB1EB}" sibTransId="{A7D4A3CD-2D53-4BAF-BAFC-C87924149A3C}"/>
    <dgm:cxn modelId="{0CFCA3AB-ADF5-4D4D-9D15-D688CBD51AF0}" srcId="{E7FE01ED-8B2B-4C15-B1C4-AFB3635B5C1A}" destId="{AD69D8F2-2ACF-470F-87CE-9DA6AAE7B8C6}" srcOrd="0" destOrd="0" parTransId="{6074FBD5-33B5-4B07-B881-D58BC653D163}" sibTransId="{2D8841F6-6033-4D7A-84DF-2DB3AEF3F3C3}"/>
    <dgm:cxn modelId="{07A1D554-AE3A-46EC-8A47-30C3AF78F5FC}" srcId="{734E8C56-B370-40AB-9EB5-DA065753996E}" destId="{FBD6D8F1-8F02-4CA7-88C7-F8D268244941}" srcOrd="2" destOrd="0" parTransId="{FBFBD94F-A3C7-4899-ACB9-03431B544DC3}" sibTransId="{BF871F04-592A-455F-A28D-EBEA50E98E4D}"/>
    <dgm:cxn modelId="{1E32C5D1-5397-4967-81F3-1EB1CFFCF878}" srcId="{734E8C56-B370-40AB-9EB5-DA065753996E}" destId="{09ED8C47-042B-4A43-8FFC-22B4B22C3398}" srcOrd="0" destOrd="0" parTransId="{40EF0FCF-1874-4501-9547-272BF21AA5E2}" sibTransId="{6217D6C5-6B30-4662-960A-956B23C20A8A}"/>
    <dgm:cxn modelId="{7FA3420D-D440-4B69-82DD-1B21FA10918A}" type="presOf" srcId="{AD69D8F2-2ACF-470F-87CE-9DA6AAE7B8C6}" destId="{60E2F744-31BF-4BC0-9F74-33C9A5F3984E}" srcOrd="0" destOrd="0" presId="urn:microsoft.com/office/officeart/2005/8/layout/vList5"/>
    <dgm:cxn modelId="{9A0FBACA-FE84-4468-AB43-EBB3B6E90ECF}" type="presOf" srcId="{FBD6D8F1-8F02-4CA7-88C7-F8D268244941}" destId="{3095CFEC-27D9-4CEA-9FDD-43324C9BCF9E}" srcOrd="0" destOrd="0" presId="urn:microsoft.com/office/officeart/2005/8/layout/vList5"/>
    <dgm:cxn modelId="{92FF2FE9-7641-4243-AF4D-05F23C44158B}" type="presOf" srcId="{734E8C56-B370-40AB-9EB5-DA065753996E}" destId="{AD963173-BB37-4B7B-913A-38FF6F457E79}" srcOrd="0" destOrd="0" presId="urn:microsoft.com/office/officeart/2005/8/layout/vList5"/>
    <dgm:cxn modelId="{D3D8AD2B-7543-4532-AF09-013095DBF571}" type="presOf" srcId="{AFF94D11-1F1B-406F-8924-5B3C4B3E54FC}" destId="{CA2FC865-B1D6-41DF-91A7-54E6FCDFDC9F}" srcOrd="0" destOrd="1" presId="urn:microsoft.com/office/officeart/2005/8/layout/vList5"/>
    <dgm:cxn modelId="{439B0686-FC36-4076-89BB-DDA305676591}" type="presParOf" srcId="{AD963173-BB37-4B7B-913A-38FF6F457E79}" destId="{EBF7BB95-83CA-487C-B710-4852643054CE}" srcOrd="0" destOrd="0" presId="urn:microsoft.com/office/officeart/2005/8/layout/vList5"/>
    <dgm:cxn modelId="{F0D73CD4-5CD7-4402-B479-9727BF935B01}" type="presParOf" srcId="{EBF7BB95-83CA-487C-B710-4852643054CE}" destId="{12A0F14E-20F2-4A4B-8E50-4027191A56F7}" srcOrd="0" destOrd="0" presId="urn:microsoft.com/office/officeart/2005/8/layout/vList5"/>
    <dgm:cxn modelId="{D35D2605-8AAE-405C-881F-AEF5B736882A}" type="presParOf" srcId="{EBF7BB95-83CA-487C-B710-4852643054CE}" destId="{32709928-9AFD-45DF-BF7C-7A23989D3A69}" srcOrd="1" destOrd="0" presId="urn:microsoft.com/office/officeart/2005/8/layout/vList5"/>
    <dgm:cxn modelId="{0D5E03B0-5CA1-498A-9341-D58CB30CE35D}" type="presParOf" srcId="{AD963173-BB37-4B7B-913A-38FF6F457E79}" destId="{E35D08C2-D9FE-4F46-9FB8-2797BE49B5DC}" srcOrd="1" destOrd="0" presId="urn:microsoft.com/office/officeart/2005/8/layout/vList5"/>
    <dgm:cxn modelId="{C79CEFC8-4B84-47FE-8BCA-6B729DFC0160}" type="presParOf" srcId="{AD963173-BB37-4B7B-913A-38FF6F457E79}" destId="{AE1ECD99-99D8-4510-AF80-04B33CC55EEC}" srcOrd="2" destOrd="0" presId="urn:microsoft.com/office/officeart/2005/8/layout/vList5"/>
    <dgm:cxn modelId="{A78785B3-E5B6-446E-AFD4-748BDDE2AC44}" type="presParOf" srcId="{AE1ECD99-99D8-4510-AF80-04B33CC55EEC}" destId="{0164EFCE-A357-44CD-9278-DA79E217F216}" srcOrd="0" destOrd="0" presId="urn:microsoft.com/office/officeart/2005/8/layout/vList5"/>
    <dgm:cxn modelId="{317ED18B-EB87-42BE-B858-FD6A5F725CFC}" type="presParOf" srcId="{AE1ECD99-99D8-4510-AF80-04B33CC55EEC}" destId="{60E2F744-31BF-4BC0-9F74-33C9A5F3984E}" srcOrd="1" destOrd="0" presId="urn:microsoft.com/office/officeart/2005/8/layout/vList5"/>
    <dgm:cxn modelId="{87A2808B-2CDC-4B0F-BB9A-E697BF49CB87}" type="presParOf" srcId="{AD963173-BB37-4B7B-913A-38FF6F457E79}" destId="{87FF35D5-54D2-4353-B78B-48262290295F}" srcOrd="3" destOrd="0" presId="urn:microsoft.com/office/officeart/2005/8/layout/vList5"/>
    <dgm:cxn modelId="{D904C722-8812-417D-9E6D-88B6C185707D}" type="presParOf" srcId="{AD963173-BB37-4B7B-913A-38FF6F457E79}" destId="{00C51536-3378-4A26-9E6D-B4FF5B8118C3}" srcOrd="4" destOrd="0" presId="urn:microsoft.com/office/officeart/2005/8/layout/vList5"/>
    <dgm:cxn modelId="{B92D49C9-4C62-474C-9C30-8C60579F3284}" type="presParOf" srcId="{00C51536-3378-4A26-9E6D-B4FF5B8118C3}" destId="{3095CFEC-27D9-4CEA-9FDD-43324C9BCF9E}" srcOrd="0" destOrd="0" presId="urn:microsoft.com/office/officeart/2005/8/layout/vList5"/>
    <dgm:cxn modelId="{29D9B5B4-40AD-4E80-AB39-98578693DA29}" type="presParOf" srcId="{00C51536-3378-4A26-9E6D-B4FF5B8118C3}" destId="{CA2FC865-B1D6-41DF-91A7-54E6FCDFDC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041A1-A696-4E6A-A8BC-648D9551144A}">
      <dsp:nvSpPr>
        <dsp:cNvPr id="0" name=""/>
        <dsp:cNvSpPr/>
      </dsp:nvSpPr>
      <dsp:spPr>
        <a:xfrm>
          <a:off x="990311" y="1295403"/>
          <a:ext cx="3172562" cy="531665"/>
        </a:xfrm>
        <a:custGeom>
          <a:avLst/>
          <a:gdLst/>
          <a:ahLst/>
          <a:cxnLst/>
          <a:rect l="0" t="0" r="0" b="0"/>
          <a:pathLst>
            <a:path>
              <a:moveTo>
                <a:pt x="3172562" y="0"/>
              </a:moveTo>
              <a:lnTo>
                <a:pt x="3172562" y="358039"/>
              </a:lnTo>
              <a:lnTo>
                <a:pt x="0" y="358039"/>
              </a:lnTo>
              <a:lnTo>
                <a:pt x="0" y="53166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4C2FC-9DD1-424E-9ACF-E44768BEEBE7}">
      <dsp:nvSpPr>
        <dsp:cNvPr id="0" name=""/>
        <dsp:cNvSpPr/>
      </dsp:nvSpPr>
      <dsp:spPr>
        <a:xfrm>
          <a:off x="3826016" y="1295403"/>
          <a:ext cx="336857" cy="520255"/>
        </a:xfrm>
        <a:custGeom>
          <a:avLst/>
          <a:gdLst/>
          <a:ahLst/>
          <a:cxnLst/>
          <a:rect l="0" t="0" r="0" b="0"/>
          <a:pathLst>
            <a:path>
              <a:moveTo>
                <a:pt x="336857" y="0"/>
              </a:moveTo>
              <a:lnTo>
                <a:pt x="336857" y="346630"/>
              </a:lnTo>
              <a:lnTo>
                <a:pt x="0" y="346630"/>
              </a:lnTo>
              <a:lnTo>
                <a:pt x="0" y="52025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874E1-3830-4BF1-89D6-78E538BD58CB}">
      <dsp:nvSpPr>
        <dsp:cNvPr id="0" name=""/>
        <dsp:cNvSpPr/>
      </dsp:nvSpPr>
      <dsp:spPr>
        <a:xfrm>
          <a:off x="6859960" y="2653855"/>
          <a:ext cx="139225" cy="309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943"/>
              </a:lnTo>
              <a:lnTo>
                <a:pt x="139225" y="30949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A5ABF-CE99-43F7-89F0-9FA0DB3F9EE3}">
      <dsp:nvSpPr>
        <dsp:cNvPr id="0" name=""/>
        <dsp:cNvSpPr/>
      </dsp:nvSpPr>
      <dsp:spPr>
        <a:xfrm>
          <a:off x="6733296" y="2653855"/>
          <a:ext cx="126663" cy="1920906"/>
        </a:xfrm>
        <a:custGeom>
          <a:avLst/>
          <a:gdLst/>
          <a:ahLst/>
          <a:cxnLst/>
          <a:rect l="0" t="0" r="0" b="0"/>
          <a:pathLst>
            <a:path>
              <a:moveTo>
                <a:pt x="126663" y="0"/>
              </a:moveTo>
              <a:lnTo>
                <a:pt x="126663" y="1920906"/>
              </a:lnTo>
              <a:lnTo>
                <a:pt x="0" y="19209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F25F3-B8EE-41C8-8AE4-1D9C883598CC}">
      <dsp:nvSpPr>
        <dsp:cNvPr id="0" name=""/>
        <dsp:cNvSpPr/>
      </dsp:nvSpPr>
      <dsp:spPr>
        <a:xfrm>
          <a:off x="6859960" y="2653855"/>
          <a:ext cx="139225" cy="1920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0906"/>
              </a:lnTo>
              <a:lnTo>
                <a:pt x="139225" y="192090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AE094-FB83-40FA-837C-18A6CC23E99D}">
      <dsp:nvSpPr>
        <dsp:cNvPr id="0" name=""/>
        <dsp:cNvSpPr/>
      </dsp:nvSpPr>
      <dsp:spPr>
        <a:xfrm>
          <a:off x="6733296" y="2653855"/>
          <a:ext cx="126663" cy="746869"/>
        </a:xfrm>
        <a:custGeom>
          <a:avLst/>
          <a:gdLst/>
          <a:ahLst/>
          <a:cxnLst/>
          <a:rect l="0" t="0" r="0" b="0"/>
          <a:pathLst>
            <a:path>
              <a:moveTo>
                <a:pt x="126663" y="0"/>
              </a:moveTo>
              <a:lnTo>
                <a:pt x="126663" y="746869"/>
              </a:lnTo>
              <a:lnTo>
                <a:pt x="0" y="7468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9FCA6-3F59-41AE-B6BB-05BFBADD0EF5}">
      <dsp:nvSpPr>
        <dsp:cNvPr id="0" name=""/>
        <dsp:cNvSpPr/>
      </dsp:nvSpPr>
      <dsp:spPr>
        <a:xfrm>
          <a:off x="6859960" y="2653855"/>
          <a:ext cx="139225" cy="746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869"/>
              </a:lnTo>
              <a:lnTo>
                <a:pt x="139225" y="7468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1202F-6D29-4CA2-AD51-C91FAA9FA2EE}">
      <dsp:nvSpPr>
        <dsp:cNvPr id="0" name=""/>
        <dsp:cNvSpPr/>
      </dsp:nvSpPr>
      <dsp:spPr>
        <a:xfrm>
          <a:off x="4162874" y="1295403"/>
          <a:ext cx="2697085" cy="510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659"/>
              </a:lnTo>
              <a:lnTo>
                <a:pt x="2697085" y="336659"/>
              </a:lnTo>
              <a:lnTo>
                <a:pt x="2697085" y="5102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C492E-EAEC-407A-B3C4-65381D47B79D}">
      <dsp:nvSpPr>
        <dsp:cNvPr id="0" name=""/>
        <dsp:cNvSpPr/>
      </dsp:nvSpPr>
      <dsp:spPr>
        <a:xfrm>
          <a:off x="2209797" y="394147"/>
          <a:ext cx="3906153" cy="901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b="1" kern="1200" dirty="0" smtClean="0"/>
            <a:t>عناصر الخطة</a:t>
          </a:r>
          <a:endParaRPr lang="en-US" sz="3200" kern="1200" dirty="0"/>
        </a:p>
      </dsp:txBody>
      <dsp:txXfrm>
        <a:off x="2209797" y="394147"/>
        <a:ext cx="3906153" cy="901255"/>
      </dsp:txXfrm>
    </dsp:sp>
    <dsp:sp modelId="{B4FADAC5-2A9A-49E1-9CD5-2A481ACBB242}">
      <dsp:nvSpPr>
        <dsp:cNvPr id="0" name=""/>
        <dsp:cNvSpPr/>
      </dsp:nvSpPr>
      <dsp:spPr>
        <a:xfrm>
          <a:off x="5486402" y="1805687"/>
          <a:ext cx="2747114" cy="848167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200" b="1" kern="1200" dirty="0" smtClean="0"/>
            <a:t>الوقاية من المخاطر الصحية و البيئية التي يتعرض لها العامل داخل المؤسسة</a:t>
          </a:r>
          <a:endParaRPr lang="en-US" sz="1200" b="1" kern="1200" dirty="0"/>
        </a:p>
      </dsp:txBody>
      <dsp:txXfrm>
        <a:off x="5486402" y="1805687"/>
        <a:ext cx="2747114" cy="848167"/>
      </dsp:txXfrm>
    </dsp:sp>
    <dsp:sp modelId="{6B41E559-DE74-4F07-8013-3AA01900A3B5}">
      <dsp:nvSpPr>
        <dsp:cNvPr id="0" name=""/>
        <dsp:cNvSpPr/>
      </dsp:nvSpPr>
      <dsp:spPr>
        <a:xfrm>
          <a:off x="6999186" y="2987331"/>
          <a:ext cx="1840013" cy="8267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تأمين سلامة العاملين من المخاطر الفيزيائية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 ( المادة 208)</a:t>
          </a:r>
          <a:endParaRPr lang="en-US" sz="1500" kern="1200" dirty="0"/>
        </a:p>
      </dsp:txBody>
      <dsp:txXfrm>
        <a:off x="6999186" y="2987331"/>
        <a:ext cx="1840013" cy="826786"/>
      </dsp:txXfrm>
    </dsp:sp>
    <dsp:sp modelId="{71B73E99-D645-444B-B2B3-C7861BD37AD8}">
      <dsp:nvSpPr>
        <dsp:cNvPr id="0" name=""/>
        <dsp:cNvSpPr/>
      </dsp:nvSpPr>
      <dsp:spPr>
        <a:xfrm>
          <a:off x="4893282" y="2987331"/>
          <a:ext cx="1840013" cy="8267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تأمين سلامة العاملين من المخاطر الميكانيكية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 ( المادة 209)</a:t>
          </a:r>
          <a:endParaRPr lang="en-US" sz="1500" kern="1200" dirty="0"/>
        </a:p>
      </dsp:txBody>
      <dsp:txXfrm>
        <a:off x="4893282" y="2987331"/>
        <a:ext cx="1840013" cy="826786"/>
      </dsp:txXfrm>
    </dsp:sp>
    <dsp:sp modelId="{74A198FB-3DE2-4C54-B55A-6D48F4E429DC}">
      <dsp:nvSpPr>
        <dsp:cNvPr id="0" name=""/>
        <dsp:cNvSpPr/>
      </dsp:nvSpPr>
      <dsp:spPr>
        <a:xfrm>
          <a:off x="6999186" y="4161368"/>
          <a:ext cx="1840013" cy="8267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تأمين سلامة العاملين من المخاطر البيولوجية 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( المادة 210)</a:t>
          </a:r>
          <a:endParaRPr lang="en-US" sz="1500" kern="1200" dirty="0"/>
        </a:p>
      </dsp:txBody>
      <dsp:txXfrm>
        <a:off x="6999186" y="4161368"/>
        <a:ext cx="1840013" cy="826786"/>
      </dsp:txXfrm>
    </dsp:sp>
    <dsp:sp modelId="{EACB95F0-62E9-4165-AC02-45FD056EB8AB}">
      <dsp:nvSpPr>
        <dsp:cNvPr id="0" name=""/>
        <dsp:cNvSpPr/>
      </dsp:nvSpPr>
      <dsp:spPr>
        <a:xfrm>
          <a:off x="4893282" y="4161368"/>
          <a:ext cx="1840013" cy="8267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تأمين سلامة العاملين من المخاطر الكيميائية 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( المادة 211)</a:t>
          </a:r>
          <a:endParaRPr lang="en-US" sz="1500" kern="1200" dirty="0"/>
        </a:p>
      </dsp:txBody>
      <dsp:txXfrm>
        <a:off x="4893282" y="4161368"/>
        <a:ext cx="1840013" cy="826786"/>
      </dsp:txXfrm>
    </dsp:sp>
    <dsp:sp modelId="{48510825-8B97-4ADC-BFFF-14FC3F7B1A87}">
      <dsp:nvSpPr>
        <dsp:cNvPr id="0" name=""/>
        <dsp:cNvSpPr/>
      </dsp:nvSpPr>
      <dsp:spPr>
        <a:xfrm>
          <a:off x="6999186" y="5335405"/>
          <a:ext cx="1840013" cy="8267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تأمين سلامة العاملين من المخاطر السلبية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500" kern="1200" dirty="0" smtClean="0"/>
            <a:t> ( </a:t>
          </a:r>
          <a:r>
            <a:rPr lang="ar-EG" sz="1500" kern="1200" smtClean="0"/>
            <a:t>المادة 212)</a:t>
          </a:r>
          <a:endParaRPr lang="en-US" sz="1500" kern="1200" dirty="0"/>
        </a:p>
      </dsp:txBody>
      <dsp:txXfrm>
        <a:off x="6999186" y="5335405"/>
        <a:ext cx="1840013" cy="826786"/>
      </dsp:txXfrm>
    </dsp:sp>
    <dsp:sp modelId="{8880DE70-E016-4525-9385-FCE8C749FABA}">
      <dsp:nvSpPr>
        <dsp:cNvPr id="0" name=""/>
        <dsp:cNvSpPr/>
      </dsp:nvSpPr>
      <dsp:spPr>
        <a:xfrm>
          <a:off x="2438403" y="1815658"/>
          <a:ext cx="2775225" cy="826786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الوقاية من مخاطر الحريق</a:t>
          </a:r>
          <a:endParaRPr lang="en-US" sz="1400" b="1" kern="1200" dirty="0"/>
        </a:p>
      </dsp:txBody>
      <dsp:txXfrm>
        <a:off x="2438403" y="1815658"/>
        <a:ext cx="2775225" cy="826786"/>
      </dsp:txXfrm>
    </dsp:sp>
    <dsp:sp modelId="{477A2A46-4B1D-48E3-99CC-90AE05A355DF}">
      <dsp:nvSpPr>
        <dsp:cNvPr id="0" name=""/>
        <dsp:cNvSpPr/>
      </dsp:nvSpPr>
      <dsp:spPr>
        <a:xfrm>
          <a:off x="4409" y="1827068"/>
          <a:ext cx="1971803" cy="8267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400" b="1" kern="1200" dirty="0" smtClean="0"/>
            <a:t>خطة الاخلاء</a:t>
          </a:r>
          <a:endParaRPr lang="en-US" sz="1400" b="1" kern="1200" dirty="0"/>
        </a:p>
      </dsp:txBody>
      <dsp:txXfrm>
        <a:off x="4409" y="1827068"/>
        <a:ext cx="1971803" cy="826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0531-0B7D-420F-9738-939CD74F7AC4}">
      <dsp:nvSpPr>
        <dsp:cNvPr id="0" name=""/>
        <dsp:cNvSpPr/>
      </dsp:nvSpPr>
      <dsp:spPr>
        <a:xfrm>
          <a:off x="685796" y="1963"/>
          <a:ext cx="6858007" cy="1756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5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kern="1200" dirty="0" smtClean="0"/>
            <a:t>و تحل هذه المخاطر بالطرق الاتية</a:t>
          </a:r>
          <a:endParaRPr lang="en-US" sz="3600" kern="1200" dirty="0"/>
        </a:p>
      </dsp:txBody>
      <dsp:txXfrm>
        <a:off x="737228" y="53395"/>
        <a:ext cx="6755143" cy="1653159"/>
      </dsp:txXfrm>
    </dsp:sp>
    <dsp:sp modelId="{81AE10D5-EFF8-47EB-BEFE-4AF1547AD80B}">
      <dsp:nvSpPr>
        <dsp:cNvPr id="0" name=""/>
        <dsp:cNvSpPr/>
      </dsp:nvSpPr>
      <dsp:spPr>
        <a:xfrm>
          <a:off x="6172202" y="1757986"/>
          <a:ext cx="685800" cy="1317017"/>
        </a:xfrm>
        <a:custGeom>
          <a:avLst/>
          <a:gdLst/>
          <a:ahLst/>
          <a:cxnLst/>
          <a:rect l="0" t="0" r="0" b="0"/>
          <a:pathLst>
            <a:path>
              <a:moveTo>
                <a:pt x="685800" y="0"/>
              </a:moveTo>
              <a:lnTo>
                <a:pt x="685800" y="1317017"/>
              </a:lnTo>
              <a:lnTo>
                <a:pt x="0" y="13170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86EF9-6599-4934-A4DF-EC9A3B1E371F}">
      <dsp:nvSpPr>
        <dsp:cNvPr id="0" name=""/>
        <dsp:cNvSpPr/>
      </dsp:nvSpPr>
      <dsp:spPr>
        <a:xfrm>
          <a:off x="685796" y="2196992"/>
          <a:ext cx="5486406" cy="17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kern="1200" dirty="0" smtClean="0"/>
            <a:t>اولا حل هندسي اثناء انشاء المبنى</a:t>
          </a:r>
          <a:endParaRPr lang="en-US" sz="2800" kern="1200" dirty="0"/>
        </a:p>
      </dsp:txBody>
      <dsp:txXfrm>
        <a:off x="737228" y="2248424"/>
        <a:ext cx="5383542" cy="1653159"/>
      </dsp:txXfrm>
    </dsp:sp>
    <dsp:sp modelId="{BC460E8B-AF3C-434F-9BB0-0BFA24BA2921}">
      <dsp:nvSpPr>
        <dsp:cNvPr id="0" name=""/>
        <dsp:cNvSpPr/>
      </dsp:nvSpPr>
      <dsp:spPr>
        <a:xfrm>
          <a:off x="6172202" y="1757986"/>
          <a:ext cx="685800" cy="3512046"/>
        </a:xfrm>
        <a:custGeom>
          <a:avLst/>
          <a:gdLst/>
          <a:ahLst/>
          <a:cxnLst/>
          <a:rect l="0" t="0" r="0" b="0"/>
          <a:pathLst>
            <a:path>
              <a:moveTo>
                <a:pt x="685800" y="0"/>
              </a:moveTo>
              <a:lnTo>
                <a:pt x="685800" y="3512046"/>
              </a:lnTo>
              <a:lnTo>
                <a:pt x="0" y="35120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32ABA-5720-4E2B-AAA6-E16DCDE7C5C8}">
      <dsp:nvSpPr>
        <dsp:cNvPr id="0" name=""/>
        <dsp:cNvSpPr/>
      </dsp:nvSpPr>
      <dsp:spPr>
        <a:xfrm>
          <a:off x="685796" y="4392021"/>
          <a:ext cx="5486406" cy="17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kern="1200" dirty="0" smtClean="0"/>
            <a:t>ثانيا توفير مهمات الوقاية الخاصة للعاملين 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kern="1200" dirty="0" smtClean="0"/>
            <a:t>(ولا يلجأ لها الا في الحالات القصوى)  </a:t>
          </a:r>
          <a:endParaRPr lang="en-US" sz="2800" kern="1200" dirty="0"/>
        </a:p>
      </dsp:txBody>
      <dsp:txXfrm>
        <a:off x="737228" y="4443453"/>
        <a:ext cx="5383542" cy="1653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09928-9AFD-45DF-BF7C-7A23989D3A69}">
      <dsp:nvSpPr>
        <dsp:cNvPr id="0" name=""/>
        <dsp:cNvSpPr/>
      </dsp:nvSpPr>
      <dsp:spPr>
        <a:xfrm rot="16200000">
          <a:off x="2044112" y="-1894540"/>
          <a:ext cx="1178718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200" kern="1200" dirty="0" smtClean="0"/>
            <a:t>مسئول السلامة و الصحة المهنية بالمؤسسة</a:t>
          </a:r>
          <a:endParaRPr lang="en-US" sz="2200" kern="1200" dirty="0"/>
        </a:p>
      </dsp:txBody>
      <dsp:txXfrm rot="5400000">
        <a:off x="57539" y="207113"/>
        <a:ext cx="5209404" cy="1063638"/>
      </dsp:txXfrm>
    </dsp:sp>
    <dsp:sp modelId="{12A0F14E-20F2-4A4B-8E50-4027191A56F7}">
      <dsp:nvSpPr>
        <dsp:cNvPr id="0" name=""/>
        <dsp:cNvSpPr/>
      </dsp:nvSpPr>
      <dsp:spPr>
        <a:xfrm>
          <a:off x="5266944" y="2232"/>
          <a:ext cx="2962656" cy="147339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kern="1200" dirty="0" smtClean="0"/>
            <a:t>المسئول عن اعداد الخطة</a:t>
          </a:r>
          <a:endParaRPr lang="en-US" sz="3700" kern="1200" dirty="0"/>
        </a:p>
      </dsp:txBody>
      <dsp:txXfrm>
        <a:off x="5338869" y="74157"/>
        <a:ext cx="2818806" cy="1329548"/>
      </dsp:txXfrm>
    </dsp:sp>
    <dsp:sp modelId="{60E2F744-31BF-4BC0-9F74-33C9A5F3984E}">
      <dsp:nvSpPr>
        <dsp:cNvPr id="0" name=""/>
        <dsp:cNvSpPr/>
      </dsp:nvSpPr>
      <dsp:spPr>
        <a:xfrm rot="16200000">
          <a:off x="2044112" y="-347472"/>
          <a:ext cx="1178718" cy="5266944"/>
        </a:xfrm>
        <a:prstGeom prst="round2SameRect">
          <a:avLst/>
        </a:prstGeom>
        <a:solidFill>
          <a:schemeClr val="accent2">
            <a:tint val="40000"/>
            <a:alpha val="90000"/>
            <a:hueOff val="4066871"/>
            <a:satOff val="-16725"/>
            <a:lumOff val="58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066871"/>
              <a:satOff val="-16725"/>
              <a:lumOff val="58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200" kern="1200" dirty="0" smtClean="0"/>
            <a:t>من الجهة الادارية المختصة (مكتب القوة العاملة بالمنطقة)</a:t>
          </a:r>
          <a:endParaRPr lang="en-US" sz="2200" kern="1200" dirty="0"/>
        </a:p>
      </dsp:txBody>
      <dsp:txXfrm rot="5400000">
        <a:off x="57539" y="1754181"/>
        <a:ext cx="5209404" cy="1063638"/>
      </dsp:txXfrm>
    </dsp:sp>
    <dsp:sp modelId="{0164EFCE-A357-44CD-9278-DA79E217F216}">
      <dsp:nvSpPr>
        <dsp:cNvPr id="0" name=""/>
        <dsp:cNvSpPr/>
      </dsp:nvSpPr>
      <dsp:spPr>
        <a:xfrm>
          <a:off x="5266944" y="1549300"/>
          <a:ext cx="2962656" cy="1473398"/>
        </a:xfrm>
        <a:prstGeom prst="roundRect">
          <a:avLst/>
        </a:prstGeom>
        <a:gradFill rotWithShape="0">
          <a:gsLst>
            <a:gs pos="0">
              <a:schemeClr val="accent2">
                <a:hueOff val="3864684"/>
                <a:satOff val="-41326"/>
                <a:lumOff val="10784"/>
                <a:alphaOff val="0"/>
                <a:tint val="60000"/>
                <a:satMod val="160000"/>
              </a:schemeClr>
            </a:gs>
            <a:gs pos="46000">
              <a:schemeClr val="accent2">
                <a:hueOff val="3864684"/>
                <a:satOff val="-41326"/>
                <a:lumOff val="10784"/>
                <a:alphaOff val="0"/>
                <a:tint val="86000"/>
                <a:satMod val="160000"/>
              </a:schemeClr>
            </a:gs>
            <a:gs pos="100000">
              <a:schemeClr val="accent2">
                <a:hueOff val="3864684"/>
                <a:satOff val="-41326"/>
                <a:lumOff val="10784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kern="1200" dirty="0" smtClean="0"/>
            <a:t>التصديق عليها</a:t>
          </a:r>
          <a:endParaRPr lang="en-US" sz="3700" kern="1200" dirty="0"/>
        </a:p>
      </dsp:txBody>
      <dsp:txXfrm>
        <a:off x="5338869" y="1621225"/>
        <a:ext cx="2818806" cy="1329548"/>
      </dsp:txXfrm>
    </dsp:sp>
    <dsp:sp modelId="{CA2FC865-B1D6-41DF-91A7-54E6FCDFDC9F}">
      <dsp:nvSpPr>
        <dsp:cNvPr id="0" name=""/>
        <dsp:cNvSpPr/>
      </dsp:nvSpPr>
      <dsp:spPr>
        <a:xfrm rot="16200000">
          <a:off x="2044112" y="1199596"/>
          <a:ext cx="1178718" cy="5266944"/>
        </a:xfrm>
        <a:prstGeom prst="round2SameRect">
          <a:avLst/>
        </a:prstGeom>
        <a:solidFill>
          <a:schemeClr val="accent2">
            <a:tint val="40000"/>
            <a:alpha val="90000"/>
            <a:hueOff val="8133743"/>
            <a:satOff val="-33449"/>
            <a:lumOff val="115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8133743"/>
              <a:satOff val="-33449"/>
              <a:lumOff val="1159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200" kern="1200" dirty="0" smtClean="0"/>
            <a:t>تجدد سنوياً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EG" sz="2200" kern="1200" dirty="0" smtClean="0"/>
            <a:t>او عندما يطرأ اي تعديلات في فترة السنة مع ابلاغ الجهة الادارية بهذه التعديلات</a:t>
          </a:r>
          <a:endParaRPr lang="en-US" sz="2200" kern="1200" dirty="0"/>
        </a:p>
      </dsp:txBody>
      <dsp:txXfrm rot="5400000">
        <a:off x="57539" y="3301249"/>
        <a:ext cx="5209404" cy="1063638"/>
      </dsp:txXfrm>
    </dsp:sp>
    <dsp:sp modelId="{3095CFEC-27D9-4CEA-9FDD-43324C9BCF9E}">
      <dsp:nvSpPr>
        <dsp:cNvPr id="0" name=""/>
        <dsp:cNvSpPr/>
      </dsp:nvSpPr>
      <dsp:spPr>
        <a:xfrm>
          <a:off x="5266944" y="3096369"/>
          <a:ext cx="2962656" cy="1473398"/>
        </a:xfrm>
        <a:prstGeom prst="roundRect">
          <a:avLst/>
        </a:prstGeom>
        <a:gradFill rotWithShape="0">
          <a:gsLst>
            <a:gs pos="0">
              <a:schemeClr val="accent2">
                <a:hueOff val="7729367"/>
                <a:satOff val="-82653"/>
                <a:lumOff val="21569"/>
                <a:alphaOff val="0"/>
                <a:tint val="60000"/>
                <a:satMod val="160000"/>
              </a:schemeClr>
            </a:gs>
            <a:gs pos="46000">
              <a:schemeClr val="accent2">
                <a:hueOff val="7729367"/>
                <a:satOff val="-82653"/>
                <a:lumOff val="21569"/>
                <a:alphaOff val="0"/>
                <a:tint val="86000"/>
                <a:satMod val="160000"/>
              </a:schemeClr>
            </a:gs>
            <a:gs pos="100000">
              <a:schemeClr val="accent2">
                <a:hueOff val="7729367"/>
                <a:satOff val="-82653"/>
                <a:lumOff val="21569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700" kern="1200" dirty="0" smtClean="0"/>
            <a:t>مدة صلاحية الخطة</a:t>
          </a:r>
          <a:endParaRPr lang="en-US" sz="3700" kern="1200" dirty="0"/>
        </a:p>
      </dsp:txBody>
      <dsp:txXfrm>
        <a:off x="5338869" y="3168294"/>
        <a:ext cx="2818806" cy="1329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5007-1C71-467B-8DAC-40F6E77FFE58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3E18D-76FC-4921-BCA1-4E9C30454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7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7EF250-6A1B-4088-85FD-F86A1AC7736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F74E1C-2677-42C1-9A3E-66CD1CFB251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ACEB5F-D8D1-47F5-97B1-B0C057EF9582}" type="datetimeFigureOut">
              <a:rPr lang="en-US" smtClean="0"/>
              <a:pPr/>
              <a:t>12/27/2013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2279FB-CA5D-4A92-959B-929BD401E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14600"/>
            <a:ext cx="8686800" cy="1470025"/>
          </a:xfrm>
        </p:spPr>
        <p:txBody>
          <a:bodyPr anchor="ctr">
            <a:normAutofit/>
          </a:bodyPr>
          <a:lstStyle/>
          <a:p>
            <a:pPr algn="ctr"/>
            <a:r>
              <a:rPr lang="ar-EG" sz="4000" b="1" dirty="0" smtClean="0"/>
              <a:t>خطة الطوارئ للمؤسسة</a:t>
            </a:r>
            <a:endParaRPr lang="en-US" sz="40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4400" b="1" dirty="0" smtClean="0"/>
              <a:t>مقدمة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هي تلك الخطة الموضوعة لمجابهة الكوارث الصناعية الناتجة عن المخاطر المتوقعة المباشرة او السلبية  في العمل تنفيذا </a:t>
            </a:r>
            <a:r>
              <a:rPr lang="ar-E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لقانون العمل رقم 12 لسنة 2003 الكتاب الخامس الباب الثالث من المادة (208) الى (215) </a:t>
            </a:r>
            <a:r>
              <a:rPr lang="ar-EG" dirty="0" smtClean="0"/>
              <a:t>والتي تلزم المنشأة بإعدادها وتدريب العاملين عليها وإبلاغ الجهات الإدارية المختصة بها و بأي تعديلات تطرأ عليها.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4400" b="1" dirty="0" smtClean="0"/>
              <a:t>الهدف الرئيسي من الخطة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EG" dirty="0" smtClean="0"/>
              <a:t>تدريب العاملين علي مجابهة المخاطر المتوقعة في العمل وتأمين بيئة العمل و توفير وسائل الوقاية من هذه المخاطر المختلفة والتصرف عند حدوث حادث جسيم و </a:t>
            </a:r>
            <a:r>
              <a:rPr lang="ar-EG" u="sng" dirty="0" smtClean="0">
                <a:solidFill>
                  <a:srgbClr val="92D050"/>
                </a:solidFill>
              </a:rPr>
              <a:t>طريقة الاخلاء من موقع الخطورة إلي مكان امن.</a:t>
            </a:r>
          </a:p>
          <a:p>
            <a:pPr algn="just" rtl="1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127309"/>
              </p:ext>
            </p:extLst>
          </p:nvPr>
        </p:nvGraphicFramePr>
        <p:xfrm>
          <a:off x="152400" y="76200"/>
          <a:ext cx="88392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219200" y="2743200"/>
            <a:ext cx="2514600" cy="2057400"/>
            <a:chOff x="1219200" y="2743200"/>
            <a:chExt cx="2514600" cy="2057400"/>
          </a:xfrm>
        </p:grpSpPr>
        <p:sp>
          <p:nvSpPr>
            <p:cNvPr id="6" name="Right Brace 5"/>
            <p:cNvSpPr/>
            <p:nvPr/>
          </p:nvSpPr>
          <p:spPr>
            <a:xfrm rot="5400000">
              <a:off x="1943100" y="2019300"/>
              <a:ext cx="1066800" cy="2514600"/>
            </a:xfrm>
            <a:prstGeom prst="righ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/>
            <p:cNvSpPr/>
            <p:nvPr/>
          </p:nvSpPr>
          <p:spPr>
            <a:xfrm rot="16200000" flipV="1">
              <a:off x="1943100" y="3009900"/>
              <a:ext cx="1066800" cy="2514600"/>
            </a:xfrm>
            <a:prstGeom prst="rightBrac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895600" y="4800600"/>
            <a:ext cx="1752600" cy="91440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طبقا للمادة 214 من قانون العمل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000" y="4800600"/>
            <a:ext cx="1752600" cy="91440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1600" dirty="0" smtClean="0"/>
              <a:t>طبقا لقانون الدفاع المدني رقم 148 لسنة 1959</a:t>
            </a:r>
            <a:endParaRPr lang="en-US" sz="1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CC492E-EAEC-407A-B3C4-65381D47B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BCC492E-EAEC-407A-B3C4-65381D47B7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1202F-6D29-4CA2-AD51-C91FAA9FA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FA1202F-6D29-4CA2-AD51-C91FAA9FA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FADAC5-2A9A-49E1-9CD5-2A481ACBB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4FADAC5-2A9A-49E1-9CD5-2A481ACBB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4C2FC-9DD1-424E-9ACF-E44768BEE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8C4C2FC-9DD1-424E-9ACF-E44768BEE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80DE70-E016-4525-9385-FCE8C749F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880DE70-E016-4525-9385-FCE8C749F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041A1-A696-4E6A-A8BC-648D95511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5D041A1-A696-4E6A-A8BC-648D95511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A2A46-4B1D-48E3-99CC-90AE05A35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77A2A46-4B1D-48E3-99CC-90AE05A355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F9FCA6-3F59-41AE-B6BB-05BFBADD0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92F9FCA6-3F59-41AE-B6BB-05BFBADD0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41E559-DE74-4F07-8013-3AA01900A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B41E559-DE74-4F07-8013-3AA01900A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6AE094-FB83-40FA-837C-18A6CC23E9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46AE094-FB83-40FA-837C-18A6CC23E9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B73E99-D645-444B-B2B3-C7861BD37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1B73E99-D645-444B-B2B3-C7861BD37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5F25F3-B8EE-41C8-8AE4-1D9C88359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0D5F25F3-B8EE-41C8-8AE4-1D9C883598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198FB-3DE2-4C54-B55A-6D48F4E42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74A198FB-3DE2-4C54-B55A-6D48F4E42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2A5ABF-CE99-43F7-89F0-9FA0DB3F9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5C2A5ABF-CE99-43F7-89F0-9FA0DB3F9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CB95F0-62E9-4165-AC02-45FD056EB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EACB95F0-62E9-4165-AC02-45FD056EB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1874E1-3830-4BF1-89D6-78E538BD5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CB1874E1-3830-4BF1-89D6-78E538BD5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510825-8B97-4ADC-BFFF-14FC3F7B1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48510825-8B97-4ADC-BFFF-14FC3F7B1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ar-EG" b="1" dirty="0" smtClean="0"/>
              <a:t>اولا :المخاطر الصحية و البيئية التي يتعرض لها العامل داخل المؤسسة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 algn="r" rtl="1">
              <a:buFont typeface="+mj-lt"/>
              <a:buAutoNum type="arabicPeriod"/>
            </a:pPr>
            <a:r>
              <a:rPr lang="ar-EG" b="1" dirty="0" smtClean="0">
                <a:solidFill>
                  <a:srgbClr val="FFC000"/>
                </a:solidFill>
              </a:rPr>
              <a:t>المخاطر الصحية ( المهنية)</a:t>
            </a:r>
          </a:p>
          <a:p>
            <a:pPr marL="953262" lvl="1" indent="-514350" algn="r" rtl="1"/>
            <a:r>
              <a:rPr lang="ar-EG" dirty="0" smtClean="0"/>
              <a:t>يتم معالجتها بخلق ظروف امنة و صحية في المنشأة لحماية الايدي العاملة من اخطار الاصابات و لوقايتهم من الامراض المهنية التي قد يتعرضون لها اثناء قيامهم باعمالهم ، و كذلك توفير الصيانة للالات و المعدات و حمايتها من التلف و الضمار نتيجة حوادث التي يكون جهاز السلامة و الصحة المهنية في المنشأة قد تنبأ بها و </a:t>
            </a:r>
            <a:r>
              <a:rPr lang="ar-EG" u="sng" dirty="0" smtClean="0">
                <a:solidFill>
                  <a:srgbClr val="FF0000"/>
                </a:solidFill>
              </a:rPr>
              <a:t>درس المخاطر المتوقعة</a:t>
            </a:r>
            <a:r>
              <a:rPr lang="ar-EG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150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120531-0B7D-420F-9738-939CD74F7A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31120531-0B7D-420F-9738-939CD74F7A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AE10D5-EFF8-47EB-BEFE-4AF1547AD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1AE10D5-EFF8-47EB-BEFE-4AF1547AD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86EF9-6599-4934-A4DF-EC9A3B1E3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7086EF9-6599-4934-A4DF-EC9A3B1E3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460E8B-AF3C-434F-9BB0-0BFA24BA2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BC460E8B-AF3C-434F-9BB0-0BFA24BA2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E32ABA-5720-4E2B-AAA6-E16DCDE7C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9E32ABA-5720-4E2B-AAA6-E16DCDE7C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 algn="r" rtl="1">
              <a:buFont typeface="+mj-lt"/>
              <a:buAutoNum type="arabicPeriod"/>
            </a:pPr>
            <a:r>
              <a:rPr lang="ar-EG" b="1" dirty="0" smtClean="0">
                <a:solidFill>
                  <a:srgbClr val="FFC000"/>
                </a:solidFill>
              </a:rPr>
              <a:t>المخاطر البيئية التي يتعرض لها العامل داخل المؤسسة</a:t>
            </a:r>
          </a:p>
          <a:p>
            <a:pPr marL="953262" lvl="1" indent="-514350" algn="r" rtl="1"/>
            <a:r>
              <a:rPr lang="ar-EG" dirty="0" smtClean="0"/>
              <a:t>و هي مخاطر التلوث البيئي بمختلف انواعه و اشكاله نتيجة التطور الصناعي الهائل مع الاخذ بوسائل التقنية الحديثة و ما افرزه من مخاطر تراكمية تهدد السلامة البيئية 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r" rtl="1"/>
            <a:r>
              <a:rPr lang="ar-EG" b="1" dirty="0" smtClean="0"/>
              <a:t>اولا :المخاطر الصحية و البيئية التي يتعرض لها العامل داخل المؤسسة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09600" y="4572000"/>
            <a:ext cx="77724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ar-EG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 و تختلف هذه المخاطر من مؤسسة لاخرى طبقا لموقع المؤسسة و نشاطها و المجال التي تعمل فيه)</a:t>
            </a:r>
            <a:endParaRPr lang="en-US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b="1" dirty="0" smtClean="0"/>
              <a:t>بيانات اعداد خطة الوقاية من المخاطر الصحية و البيئية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A0F14E-20F2-4A4B-8E50-4027191A5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graphicEl>
                                              <a:dgm id="{12A0F14E-20F2-4A4B-8E50-4027191A5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64EFCE-A357-44CD-9278-DA79E217F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>
                                            <p:graphicEl>
                                              <a:dgm id="{0164EFCE-A357-44CD-9278-DA79E217F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95CFEC-27D9-4CEA-9FDD-43324C9BC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>
                                            <p:graphicEl>
                                              <a:dgm id="{3095CFEC-27D9-4CEA-9FDD-43324C9BC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709928-9AFD-45DF-BF7C-7A23989D3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">
                                            <p:graphicEl>
                                              <a:dgm id="{32709928-9AFD-45DF-BF7C-7A23989D3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E2F744-31BF-4BC0-9F74-33C9A5F39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graphicEl>
                                              <a:dgm id="{60E2F744-31BF-4BC0-9F74-33C9A5F39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FC865-B1D6-41DF-91A7-54E6FCDFD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4">
                                            <p:graphicEl>
                                              <a:dgm id="{CA2FC865-B1D6-41DF-91A7-54E6FCDFD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252</TotalTime>
  <Words>404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خطة الطوارئ للمؤسسة</vt:lpstr>
      <vt:lpstr>مقدمة</vt:lpstr>
      <vt:lpstr>الهدف الرئيسي من الخطة</vt:lpstr>
      <vt:lpstr>PowerPoint Presentation</vt:lpstr>
      <vt:lpstr>اولا :المخاطر الصحية و البيئية التي يتعرض لها العامل داخل المؤسسة</vt:lpstr>
      <vt:lpstr>PowerPoint Presentation</vt:lpstr>
      <vt:lpstr>اولا :المخاطر الصحية و البيئية التي يتعرض لها العامل داخل المؤسسة</vt:lpstr>
      <vt:lpstr>بيانات اعداد خطة الوقاية من المخاطر الصحية و البيئية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خطة الطوارئ للمواقع الصناعية</dc:title>
  <dc:creator>Mai</dc:creator>
  <cp:lastModifiedBy>Saladin</cp:lastModifiedBy>
  <cp:revision>18</cp:revision>
  <dcterms:created xsi:type="dcterms:W3CDTF">2010-12-31T16:13:32Z</dcterms:created>
  <dcterms:modified xsi:type="dcterms:W3CDTF">2013-12-27T11:53:45Z</dcterms:modified>
</cp:coreProperties>
</file>