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6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0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9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5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6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7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222C-C67F-47B7-B6F4-37EF5C7C5C28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08CCC-8D53-41DB-98E0-E49DA37FF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00975" cy="938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90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00975" cy="938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9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00975" cy="938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8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Assad</dc:creator>
  <cp:lastModifiedBy>Ahmed Assad</cp:lastModifiedBy>
  <cp:revision>2</cp:revision>
  <dcterms:created xsi:type="dcterms:W3CDTF">2011-12-13T08:30:26Z</dcterms:created>
  <dcterms:modified xsi:type="dcterms:W3CDTF">2011-12-15T11:26:04Z</dcterms:modified>
</cp:coreProperties>
</file>