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9" r:id="rId4"/>
  </p:sldMasterIdLst>
  <p:sldIdLst>
    <p:sldId id="272" r:id="rId5"/>
    <p:sldId id="291" r:id="rId6"/>
    <p:sldId id="295" r:id="rId7"/>
    <p:sldId id="298" r:id="rId8"/>
    <p:sldId id="282" r:id="rId9"/>
    <p:sldId id="287" r:id="rId10"/>
    <p:sldId id="288" r:id="rId11"/>
    <p:sldId id="256" r:id="rId12"/>
    <p:sldId id="284" r:id="rId13"/>
    <p:sldId id="285" r:id="rId14"/>
    <p:sldId id="278" r:id="rId15"/>
    <p:sldId id="276" r:id="rId16"/>
    <p:sldId id="279" r:id="rId17"/>
    <p:sldId id="283" r:id="rId18"/>
    <p:sldId id="296" r:id="rId19"/>
    <p:sldId id="294" r:id="rId20"/>
    <p:sldId id="286" r:id="rId21"/>
    <p:sldId id="280" r:id="rId22"/>
    <p:sldId id="293" r:id="rId23"/>
    <p:sldId id="299" r:id="rId24"/>
    <p:sldId id="300" r:id="rId25"/>
    <p:sldId id="297" r:id="rId26"/>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4100"/>
    <a:srgbClr val="FB11C9"/>
    <a:srgbClr val="CCFFCC"/>
    <a:srgbClr val="861CF0"/>
    <a:srgbClr val="FFFF00"/>
    <a:srgbClr val="B8F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17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114"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05-15T19:24:00.51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ar-SA">
                  <a:latin typeface="Arial" charset="0"/>
                  <a:cs typeface="Arial" charset="0"/>
                </a:endParaRPr>
              </a:p>
            </p:txBody>
          </p:sp>
          <p:sp>
            <p:nvSpPr>
              <p:cNvPr id="136" name="Oval 5"/>
              <p:cNvSpPr>
                <a:spLocks noChangeArrowheads="1"/>
              </p:cNvSpPr>
              <p:nvPr/>
            </p:nvSpPr>
            <p:spPr bwMode="hidden">
              <a:xfrm>
                <a:off x="276" y="253"/>
                <a:ext cx="186"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7"/>
                  <a:ext cx="2919" cy="2150"/>
                  <a:chOff x="1265" y="815"/>
                  <a:chExt cx="2919" cy="2150"/>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ar-SA">
                      <a:latin typeface="Arial" charset="0"/>
                      <a:cs typeface="Arial" charset="0"/>
                    </a:endParaRPr>
                  </a:p>
                </p:txBody>
              </p:sp>
              <p:sp>
                <p:nvSpPr>
                  <p:cNvPr id="134" name="Oval 10"/>
                  <p:cNvSpPr>
                    <a:spLocks noChangeArrowheads="1"/>
                  </p:cNvSpPr>
                  <p:nvPr/>
                </p:nvSpPr>
                <p:spPr bwMode="hidden">
                  <a:xfrm>
                    <a:off x="2379"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4" y="1503"/>
                    <a:ext cx="1259" cy="2325"/>
                    <a:chOff x="3470" y="1531"/>
                    <a:chExt cx="1259" cy="2325"/>
                  </a:xfrm>
                </p:grpSpPr>
                <p:sp>
                  <p:nvSpPr>
                    <p:cNvPr id="131" name="Freeform 13"/>
                    <p:cNvSpPr>
                      <a:spLocks/>
                    </p:cNvSpPr>
                    <p:nvPr/>
                  </p:nvSpPr>
                  <p:spPr bwMode="hidden">
                    <a:xfrm rot="2711884">
                      <a:off x="2765" y="2236"/>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sp>
                  <p:nvSpPr>
                    <p:cNvPr id="132" name="Freeform 14"/>
                    <p:cNvSpPr>
                      <a:spLocks/>
                    </p:cNvSpPr>
                    <p:nvPr/>
                  </p:nvSpPr>
                  <p:spPr bwMode="hidden">
                    <a:xfrm rot="2711884">
                      <a:off x="4022" y="3149"/>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36" name="Group 15"/>
                  <p:cNvGrpSpPr>
                    <a:grpSpLocks/>
                  </p:cNvGrpSpPr>
                  <p:nvPr/>
                </p:nvGrpSpPr>
                <p:grpSpPr bwMode="auto">
                  <a:xfrm>
                    <a:off x="2938" y="1992"/>
                    <a:ext cx="2462" cy="1331"/>
                    <a:chOff x="2864" y="2020"/>
                    <a:chExt cx="2462" cy="1331"/>
                  </a:xfrm>
                </p:grpSpPr>
                <p:sp>
                  <p:nvSpPr>
                    <p:cNvPr id="129" name="Freeform 16"/>
                    <p:cNvSpPr>
                      <a:spLocks/>
                    </p:cNvSpPr>
                    <p:nvPr/>
                  </p:nvSpPr>
                  <p:spPr bwMode="hidden">
                    <a:xfrm rot="2104081">
                      <a:off x="2864" y="2020"/>
                      <a:ext cx="1813"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130" name="Freeform 17"/>
                    <p:cNvSpPr>
                      <a:spLocks/>
                    </p:cNvSpPr>
                    <p:nvPr/>
                  </p:nvSpPr>
                  <p:spPr bwMode="hidden">
                    <a:xfrm rot="2104081">
                      <a:off x="4352"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37" name="Group 18"/>
                  <p:cNvGrpSpPr>
                    <a:grpSpLocks/>
                  </p:cNvGrpSpPr>
                  <p:nvPr/>
                </p:nvGrpSpPr>
                <p:grpSpPr bwMode="auto">
                  <a:xfrm>
                    <a:off x="2970" y="1804"/>
                    <a:ext cx="2478" cy="1064"/>
                    <a:chOff x="2896" y="1832"/>
                    <a:chExt cx="2478" cy="1064"/>
                  </a:xfrm>
                </p:grpSpPr>
                <p:sp>
                  <p:nvSpPr>
                    <p:cNvPr id="127" name="Freeform 19"/>
                    <p:cNvSpPr>
                      <a:spLocks/>
                    </p:cNvSpPr>
                    <p:nvPr/>
                  </p:nvSpPr>
                  <p:spPr bwMode="hidden">
                    <a:xfrm rot="1582915">
                      <a:off x="2896"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128"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126" name="Freeform 23"/>
                    <p:cNvSpPr>
                      <a:spLocks/>
                    </p:cNvSpPr>
                    <p:nvPr/>
                  </p:nvSpPr>
                  <p:spPr bwMode="hidden">
                    <a:xfrm rot="1080363">
                      <a:off x="4495" y="2036"/>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124" name="Freeform 26"/>
                    <p:cNvSpPr>
                      <a:spLocks/>
                    </p:cNvSpPr>
                    <p:nvPr/>
                  </p:nvSpPr>
                  <p:spPr bwMode="hidden">
                    <a:xfrm rot="463793">
                      <a:off x="4469"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0" name="Group 27"/>
                  <p:cNvGrpSpPr>
                    <a:grpSpLocks/>
                  </p:cNvGrpSpPr>
                  <p:nvPr/>
                </p:nvGrpSpPr>
                <p:grpSpPr bwMode="auto">
                  <a:xfrm>
                    <a:off x="3057" y="1241"/>
                    <a:ext cx="2150" cy="342"/>
                    <a:chOff x="2983" y="1269"/>
                    <a:chExt cx="2150" cy="342"/>
                  </a:xfrm>
                </p:grpSpPr>
                <p:sp>
                  <p:nvSpPr>
                    <p:cNvPr id="121" name="Freeform 28"/>
                    <p:cNvSpPr>
                      <a:spLocks/>
                    </p:cNvSpPr>
                    <p:nvPr/>
                  </p:nvSpPr>
                  <p:spPr bwMode="hidden">
                    <a:xfrm rot="-84182">
                      <a:off x="2983" y="1290"/>
                      <a:ext cx="1404" cy="21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122" name="Freeform 29"/>
                    <p:cNvSpPr>
                      <a:spLocks/>
                    </p:cNvSpPr>
                    <p:nvPr/>
                  </p:nvSpPr>
                  <p:spPr bwMode="hidden">
                    <a:xfrm rot="-84182">
                      <a:off x="4379" y="1269"/>
                      <a:ext cx="754" cy="34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 name="Group 30"/>
                  <p:cNvGrpSpPr>
                    <a:grpSpLocks/>
                  </p:cNvGrpSpPr>
                  <p:nvPr/>
                </p:nvGrpSpPr>
                <p:grpSpPr bwMode="auto">
                  <a:xfrm>
                    <a:off x="3012" y="890"/>
                    <a:ext cx="1879" cy="426"/>
                    <a:chOff x="2938" y="918"/>
                    <a:chExt cx="1879" cy="426"/>
                  </a:xfrm>
                </p:grpSpPr>
                <p:sp>
                  <p:nvSpPr>
                    <p:cNvPr id="119"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120" name="Freeform 32"/>
                    <p:cNvSpPr>
                      <a:spLocks/>
                    </p:cNvSpPr>
                    <p:nvPr/>
                  </p:nvSpPr>
                  <p:spPr bwMode="hidden">
                    <a:xfrm rot="-802576">
                      <a:off x="4155" y="918"/>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118" name="Freeform 35"/>
                    <p:cNvSpPr>
                      <a:spLocks/>
                    </p:cNvSpPr>
                    <p:nvPr/>
                  </p:nvSpPr>
                  <p:spPr bwMode="hidden">
                    <a:xfrm rot="18888116" flipH="1">
                      <a:off x="419" y="3271"/>
                      <a:ext cx="92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43" name="Group 36"/>
                  <p:cNvGrpSpPr>
                    <a:grpSpLocks/>
                  </p:cNvGrpSpPr>
                  <p:nvPr/>
                </p:nvGrpSpPr>
                <p:grpSpPr bwMode="auto">
                  <a:xfrm>
                    <a:off x="69" y="2168"/>
                    <a:ext cx="2462" cy="1333"/>
                    <a:chOff x="-5" y="2196"/>
                    <a:chExt cx="2462" cy="1333"/>
                  </a:xfrm>
                </p:grpSpPr>
                <p:sp>
                  <p:nvSpPr>
                    <p:cNvPr id="115" name="Freeform 37"/>
                    <p:cNvSpPr>
                      <a:spLocks/>
                    </p:cNvSpPr>
                    <p:nvPr/>
                  </p:nvSpPr>
                  <p:spPr bwMode="hidden">
                    <a:xfrm rot="19495919" flipH="1">
                      <a:off x="644" y="2196"/>
                      <a:ext cx="1813" cy="34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116" name="Freeform 38"/>
                    <p:cNvSpPr>
                      <a:spLocks/>
                    </p:cNvSpPr>
                    <p:nvPr/>
                  </p:nvSpPr>
                  <p:spPr bwMode="hidden">
                    <a:xfrm rot="19495919" flipH="1">
                      <a:off x="-5" y="2984"/>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44" name="Group 39"/>
                  <p:cNvGrpSpPr>
                    <a:grpSpLocks/>
                  </p:cNvGrpSpPr>
                  <p:nvPr/>
                </p:nvGrpSpPr>
                <p:grpSpPr bwMode="auto">
                  <a:xfrm>
                    <a:off x="22" y="1981"/>
                    <a:ext cx="2477" cy="1063"/>
                    <a:chOff x="-52" y="2009"/>
                    <a:chExt cx="2477" cy="1063"/>
                  </a:xfrm>
                </p:grpSpPr>
                <p:sp>
                  <p:nvSpPr>
                    <p:cNvPr id="113"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114" name="Freeform 41"/>
                    <p:cNvSpPr>
                      <a:spLocks/>
                    </p:cNvSpPr>
                    <p:nvPr/>
                  </p:nvSpPr>
                  <p:spPr bwMode="hidden">
                    <a:xfrm rot="20017085" flipH="1">
                      <a:off x="-52" y="2596"/>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45" name="Group 42"/>
                  <p:cNvGrpSpPr>
                    <a:grpSpLocks/>
                  </p:cNvGrpSpPr>
                  <p:nvPr/>
                </p:nvGrpSpPr>
                <p:grpSpPr bwMode="auto">
                  <a:xfrm>
                    <a:off x="0" y="1786"/>
                    <a:ext cx="2472" cy="927"/>
                    <a:chOff x="-74" y="1814"/>
                    <a:chExt cx="2472" cy="927"/>
                  </a:xfrm>
                </p:grpSpPr>
                <p:sp>
                  <p:nvSpPr>
                    <p:cNvPr id="111" name="Freeform 43"/>
                    <p:cNvSpPr>
                      <a:spLocks/>
                    </p:cNvSpPr>
                    <p:nvPr/>
                  </p:nvSpPr>
                  <p:spPr bwMode="hidden">
                    <a:xfrm rot="20519637" flipH="1">
                      <a:off x="721" y="1814"/>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112" name="Freeform 44"/>
                    <p:cNvSpPr>
                      <a:spLocks/>
                    </p:cNvSpPr>
                    <p:nvPr/>
                  </p:nvSpPr>
                  <p:spPr bwMode="hidden">
                    <a:xfrm rot="20519637" flipH="1">
                      <a:off x="-74" y="2214"/>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46" name="Group 45"/>
                  <p:cNvGrpSpPr>
                    <a:grpSpLocks/>
                  </p:cNvGrpSpPr>
                  <p:nvPr/>
                </p:nvGrpSpPr>
                <p:grpSpPr bwMode="auto">
                  <a:xfrm>
                    <a:off x="97" y="1563"/>
                    <a:ext cx="2340" cy="656"/>
                    <a:chOff x="23" y="1591"/>
                    <a:chExt cx="2340" cy="656"/>
                  </a:xfrm>
                </p:grpSpPr>
                <p:sp>
                  <p:nvSpPr>
                    <p:cNvPr id="109" name="Freeform 46"/>
                    <p:cNvSpPr>
                      <a:spLocks/>
                    </p:cNvSpPr>
                    <p:nvPr/>
                  </p:nvSpPr>
                  <p:spPr bwMode="hidden">
                    <a:xfrm rot="21136207" flipH="1">
                      <a:off x="819" y="1591"/>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110" name="Freeform 47"/>
                    <p:cNvSpPr>
                      <a:spLocks/>
                    </p:cNvSpPr>
                    <p:nvPr/>
                  </p:nvSpPr>
                  <p:spPr bwMode="hidden">
                    <a:xfrm rot="21136207" flipH="1">
                      <a:off x="23" y="1758"/>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47" name="Group 48"/>
                  <p:cNvGrpSpPr>
                    <a:grpSpLocks/>
                  </p:cNvGrpSpPr>
                  <p:nvPr/>
                </p:nvGrpSpPr>
                <p:grpSpPr bwMode="auto">
                  <a:xfrm>
                    <a:off x="263" y="1417"/>
                    <a:ext cx="2150" cy="344"/>
                    <a:chOff x="189" y="1445"/>
                    <a:chExt cx="2150" cy="344"/>
                  </a:xfrm>
                </p:grpSpPr>
                <p:sp>
                  <p:nvSpPr>
                    <p:cNvPr id="107"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108" name="Freeform 50"/>
                    <p:cNvSpPr>
                      <a:spLocks/>
                    </p:cNvSpPr>
                    <p:nvPr/>
                  </p:nvSpPr>
                  <p:spPr bwMode="hidden">
                    <a:xfrm rot="84182" flipH="1">
                      <a:off x="189" y="1445"/>
                      <a:ext cx="754" cy="34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106" name="Freeform 53"/>
                    <p:cNvSpPr>
                      <a:spLocks/>
                    </p:cNvSpPr>
                    <p:nvPr/>
                  </p:nvSpPr>
                  <p:spPr bwMode="hidden">
                    <a:xfrm rot="802576" flipH="1">
                      <a:off x="505" y="1094"/>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9" name="Group 54"/>
                  <p:cNvGrpSpPr>
                    <a:grpSpLocks/>
                  </p:cNvGrpSpPr>
                  <p:nvPr/>
                </p:nvGrpSpPr>
                <p:grpSpPr bwMode="auto">
                  <a:xfrm>
                    <a:off x="690" y="872"/>
                    <a:ext cx="1849" cy="553"/>
                    <a:chOff x="616" y="900"/>
                    <a:chExt cx="1849" cy="553"/>
                  </a:xfrm>
                </p:grpSpPr>
                <p:sp>
                  <p:nvSpPr>
                    <p:cNvPr id="103" name="Freeform 55"/>
                    <p:cNvSpPr>
                      <a:spLocks/>
                    </p:cNvSpPr>
                    <p:nvPr/>
                  </p:nvSpPr>
                  <p:spPr bwMode="hidden">
                    <a:xfrm rot="1277471" flipH="1">
                      <a:off x="1232"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104" name="Freeform 56"/>
                    <p:cNvSpPr>
                      <a:spLocks/>
                    </p:cNvSpPr>
                    <p:nvPr/>
                  </p:nvSpPr>
                  <p:spPr bwMode="hidden">
                    <a:xfrm rot="1277471" flipH="1">
                      <a:off x="616" y="90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50" name="Group 57"/>
                  <p:cNvGrpSpPr>
                    <a:grpSpLocks/>
                  </p:cNvGrpSpPr>
                  <p:nvPr/>
                </p:nvGrpSpPr>
                <p:grpSpPr bwMode="auto">
                  <a:xfrm>
                    <a:off x="911" y="590"/>
                    <a:ext cx="1767" cy="742"/>
                    <a:chOff x="911" y="590"/>
                    <a:chExt cx="1767" cy="742"/>
                  </a:xfrm>
                </p:grpSpPr>
                <p:sp>
                  <p:nvSpPr>
                    <p:cNvPr id="101"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102" name="Freeform 59"/>
                    <p:cNvSpPr>
                      <a:spLocks/>
                    </p:cNvSpPr>
                    <p:nvPr/>
                  </p:nvSpPr>
                  <p:spPr bwMode="hidden">
                    <a:xfrm rot="2028410" flipH="1">
                      <a:off x="911" y="59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100" name="Freeform 62"/>
                    <p:cNvSpPr>
                      <a:spLocks/>
                    </p:cNvSpPr>
                    <p:nvPr/>
                  </p:nvSpPr>
                  <p:spPr bwMode="hidden">
                    <a:xfrm rot="2664424" flipH="1">
                      <a:off x="1120" y="300"/>
                      <a:ext cx="67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52" name="Group 63"/>
                  <p:cNvGrpSpPr>
                    <a:grpSpLocks/>
                  </p:cNvGrpSpPr>
                  <p:nvPr/>
                </p:nvGrpSpPr>
                <p:grpSpPr bwMode="auto">
                  <a:xfrm>
                    <a:off x="1707" y="75"/>
                    <a:ext cx="778" cy="1514"/>
                    <a:chOff x="1633" y="103"/>
                    <a:chExt cx="778" cy="1514"/>
                  </a:xfrm>
                </p:grpSpPr>
                <p:sp>
                  <p:nvSpPr>
                    <p:cNvPr id="97" name="Freeform 64"/>
                    <p:cNvSpPr>
                      <a:spLocks/>
                    </p:cNvSpPr>
                    <p:nvPr/>
                  </p:nvSpPr>
                  <p:spPr bwMode="hidden">
                    <a:xfrm rot="3473776" flipH="1">
                      <a:off x="1753" y="959"/>
                      <a:ext cx="110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98" name="Freeform 65"/>
                    <p:cNvSpPr>
                      <a:spLocks/>
                    </p:cNvSpPr>
                    <p:nvPr/>
                  </p:nvSpPr>
                  <p:spPr bwMode="hidden">
                    <a:xfrm rot="3473776" flipH="1">
                      <a:off x="1506" y="230"/>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53" name="Group 66"/>
                  <p:cNvGrpSpPr>
                    <a:grpSpLocks/>
                  </p:cNvGrpSpPr>
                  <p:nvPr/>
                </p:nvGrpSpPr>
                <p:grpSpPr bwMode="auto">
                  <a:xfrm>
                    <a:off x="2009" y="0"/>
                    <a:ext cx="635" cy="1535"/>
                    <a:chOff x="1935" y="28"/>
                    <a:chExt cx="635" cy="1535"/>
                  </a:xfrm>
                </p:grpSpPr>
                <p:sp>
                  <p:nvSpPr>
                    <p:cNvPr id="95" name="Freeform 67"/>
                    <p:cNvSpPr>
                      <a:spLocks/>
                    </p:cNvSpPr>
                    <p:nvPr/>
                  </p:nvSpPr>
                  <p:spPr bwMode="hidden">
                    <a:xfrm rot="4126480" flipH="1">
                      <a:off x="1932" y="925"/>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96" name="Freeform 68"/>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94" name="Freeform 71"/>
                    <p:cNvSpPr>
                      <a:spLocks/>
                    </p:cNvSpPr>
                    <p:nvPr/>
                  </p:nvSpPr>
                  <p:spPr bwMode="hidden">
                    <a:xfrm rot="-1325434">
                      <a:off x="4005" y="672"/>
                      <a:ext cx="663"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55" name="Group 72"/>
                  <p:cNvGrpSpPr>
                    <a:grpSpLocks/>
                  </p:cNvGrpSpPr>
                  <p:nvPr/>
                </p:nvGrpSpPr>
                <p:grpSpPr bwMode="auto">
                  <a:xfrm>
                    <a:off x="2757" y="417"/>
                    <a:ext cx="1782" cy="717"/>
                    <a:chOff x="2683" y="445"/>
                    <a:chExt cx="1782" cy="717"/>
                  </a:xfrm>
                </p:grpSpPr>
                <p:sp>
                  <p:nvSpPr>
                    <p:cNvPr id="91"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92" name="Freeform 74"/>
                    <p:cNvSpPr>
                      <a:spLocks/>
                    </p:cNvSpPr>
                    <p:nvPr/>
                  </p:nvSpPr>
                  <p:spPr bwMode="hidden">
                    <a:xfrm rot="-1921064">
                      <a:off x="3803" y="445"/>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sp>
                <p:nvSpPr>
                  <p:cNvPr id="56" name="Freeform 75"/>
                  <p:cNvSpPr>
                    <a:spLocks/>
                  </p:cNvSpPr>
                  <p:nvPr/>
                </p:nvSpPr>
                <p:spPr bwMode="hidden">
                  <a:xfrm rot="4578755" flipH="1">
                    <a:off x="2176" y="949"/>
                    <a:ext cx="1026" cy="1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ar-SA">
                      <a:latin typeface="Arial" charset="0"/>
                      <a:cs typeface="Arial" charset="0"/>
                    </a:endParaRPr>
                  </a:p>
                </p:txBody>
              </p:sp>
              <p:sp>
                <p:nvSpPr>
                  <p:cNvPr id="57"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nvGrpSpPr>
                  <p:cNvPr id="58" name="Group 77"/>
                  <p:cNvGrpSpPr>
                    <a:grpSpLocks/>
                  </p:cNvGrpSpPr>
                  <p:nvPr/>
                </p:nvGrpSpPr>
                <p:grpSpPr bwMode="auto">
                  <a:xfrm>
                    <a:off x="2874" y="13"/>
                    <a:ext cx="639" cy="1520"/>
                    <a:chOff x="2800" y="41"/>
                    <a:chExt cx="639" cy="1520"/>
                  </a:xfrm>
                </p:grpSpPr>
                <p:sp>
                  <p:nvSpPr>
                    <p:cNvPr id="89"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90" name="Freeform 79"/>
                    <p:cNvSpPr>
                      <a:spLocks/>
                    </p:cNvSpPr>
                    <p:nvPr/>
                  </p:nvSpPr>
                  <p:spPr bwMode="hidden">
                    <a:xfrm rot="-3857755">
                      <a:off x="3010" y="182"/>
                      <a:ext cx="570"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59" name="Group 80"/>
                  <p:cNvGrpSpPr>
                    <a:grpSpLocks/>
                  </p:cNvGrpSpPr>
                  <p:nvPr/>
                </p:nvGrpSpPr>
                <p:grpSpPr bwMode="auto">
                  <a:xfrm>
                    <a:off x="3009" y="135"/>
                    <a:ext cx="1016" cy="1463"/>
                    <a:chOff x="2935" y="163"/>
                    <a:chExt cx="1016" cy="1463"/>
                  </a:xfrm>
                </p:grpSpPr>
                <p:sp>
                  <p:nvSpPr>
                    <p:cNvPr id="87" name="Freeform 81"/>
                    <p:cNvSpPr>
                      <a:spLocks/>
                    </p:cNvSpPr>
                    <p:nvPr/>
                  </p:nvSpPr>
                  <p:spPr bwMode="hidden">
                    <a:xfrm rot="-2777260">
                      <a:off x="2492" y="914"/>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88" name="Freeform 82"/>
                    <p:cNvSpPr>
                      <a:spLocks/>
                    </p:cNvSpPr>
                    <p:nvPr/>
                  </p:nvSpPr>
                  <p:spPr bwMode="hidden">
                    <a:xfrm rot="-2777260">
                      <a:off x="3429" y="262"/>
                      <a:ext cx="621"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60" name="Group 83"/>
                  <p:cNvGrpSpPr>
                    <a:grpSpLocks/>
                  </p:cNvGrpSpPr>
                  <p:nvPr/>
                </p:nvGrpSpPr>
                <p:grpSpPr bwMode="auto">
                  <a:xfrm>
                    <a:off x="2805" y="4"/>
                    <a:ext cx="241" cy="1448"/>
                    <a:chOff x="2731" y="32"/>
                    <a:chExt cx="241" cy="1448"/>
                  </a:xfrm>
                </p:grpSpPr>
                <p:sp>
                  <p:nvSpPr>
                    <p:cNvPr id="85" name="Freeform 84"/>
                    <p:cNvSpPr>
                      <a:spLocks/>
                    </p:cNvSpPr>
                    <p:nvPr/>
                  </p:nvSpPr>
                  <p:spPr bwMode="hidden">
                    <a:xfrm rot="-4903748">
                      <a:off x="2297"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86" name="Freeform 85"/>
                    <p:cNvSpPr>
                      <a:spLocks/>
                    </p:cNvSpPr>
                    <p:nvPr/>
                  </p:nvSpPr>
                  <p:spPr bwMode="hidden">
                    <a:xfrm rot="-4903748">
                      <a:off x="2649" y="221"/>
                      <a:ext cx="512" cy="13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61" name="Group 86"/>
                  <p:cNvGrpSpPr>
                    <a:grpSpLocks/>
                  </p:cNvGrpSpPr>
                  <p:nvPr/>
                </p:nvGrpSpPr>
                <p:grpSpPr bwMode="auto">
                  <a:xfrm>
                    <a:off x="1017" y="1741"/>
                    <a:ext cx="1084" cy="2449"/>
                    <a:chOff x="943" y="1769"/>
                    <a:chExt cx="1084" cy="2449"/>
                  </a:xfrm>
                </p:grpSpPr>
                <p:sp>
                  <p:nvSpPr>
                    <p:cNvPr id="83" name="Freeform 87"/>
                    <p:cNvSpPr>
                      <a:spLocks/>
                    </p:cNvSpPr>
                    <p:nvPr/>
                  </p:nvSpPr>
                  <p:spPr bwMode="hidden">
                    <a:xfrm rot="18335692" flipH="1">
                      <a:off x="1010" y="2475"/>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84" name="Freeform 88"/>
                    <p:cNvSpPr>
                      <a:spLocks/>
                    </p:cNvSpPr>
                    <p:nvPr/>
                  </p:nvSpPr>
                  <p:spPr bwMode="hidden">
                    <a:xfrm rot="18335692" flipH="1">
                      <a:off x="726" y="3511"/>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62" name="Group 89"/>
                  <p:cNvGrpSpPr>
                    <a:grpSpLocks/>
                  </p:cNvGrpSpPr>
                  <p:nvPr/>
                </p:nvGrpSpPr>
                <p:grpSpPr bwMode="auto">
                  <a:xfrm>
                    <a:off x="1529" y="1908"/>
                    <a:ext cx="766" cy="2372"/>
                    <a:chOff x="1455" y="1936"/>
                    <a:chExt cx="766" cy="2372"/>
                  </a:xfrm>
                </p:grpSpPr>
                <p:sp>
                  <p:nvSpPr>
                    <p:cNvPr id="81" name="Freeform 90"/>
                    <p:cNvSpPr>
                      <a:spLocks/>
                    </p:cNvSpPr>
                    <p:nvPr/>
                  </p:nvSpPr>
                  <p:spPr bwMode="hidden">
                    <a:xfrm rot="17542885" flipH="1">
                      <a:off x="1268" y="2578"/>
                      <a:ext cx="1595"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82" name="Freeform 91"/>
                    <p:cNvSpPr>
                      <a:spLocks/>
                    </p:cNvSpPr>
                    <p:nvPr/>
                  </p:nvSpPr>
                  <p:spPr bwMode="hidden">
                    <a:xfrm rot="17542885" flipH="1">
                      <a:off x="1272" y="3635"/>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63" name="Group 92"/>
                  <p:cNvGrpSpPr>
                    <a:grpSpLocks/>
                  </p:cNvGrpSpPr>
                  <p:nvPr/>
                </p:nvGrpSpPr>
                <p:grpSpPr bwMode="auto">
                  <a:xfrm rot="88588">
                    <a:off x="2060" y="1961"/>
                    <a:ext cx="460" cy="2329"/>
                    <a:chOff x="1954" y="1989"/>
                    <a:chExt cx="493" cy="2604"/>
                  </a:xfrm>
                </p:grpSpPr>
                <p:sp>
                  <p:nvSpPr>
                    <p:cNvPr id="79" name="Freeform 93"/>
                    <p:cNvSpPr>
                      <a:spLocks/>
                    </p:cNvSpPr>
                    <p:nvPr/>
                  </p:nvSpPr>
                  <p:spPr bwMode="hidden">
                    <a:xfrm rot="16782062" flipH="1">
                      <a:off x="1441" y="2694"/>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80" name="Freeform 94"/>
                    <p:cNvSpPr>
                      <a:spLocks/>
                    </p:cNvSpPr>
                    <p:nvPr/>
                  </p:nvSpPr>
                  <p:spPr bwMode="hidden">
                    <a:xfrm rot="16782062" flipH="1">
                      <a:off x="1732" y="3897"/>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sp>
                  <p:nvSpPr>
                    <p:cNvPr id="78" name="Freeform 97"/>
                    <p:cNvSpPr>
                      <a:spLocks/>
                    </p:cNvSpPr>
                    <p:nvPr/>
                  </p:nvSpPr>
                  <p:spPr bwMode="hidden">
                    <a:xfrm rot="3144576">
                      <a:off x="3752" y="3435"/>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65" name="Group 98"/>
                  <p:cNvGrpSpPr>
                    <a:grpSpLocks/>
                  </p:cNvGrpSpPr>
                  <p:nvPr/>
                </p:nvGrpSpPr>
                <p:grpSpPr bwMode="auto">
                  <a:xfrm>
                    <a:off x="3255" y="1839"/>
                    <a:ext cx="882" cy="2424"/>
                    <a:chOff x="3181" y="1867"/>
                    <a:chExt cx="882" cy="2424"/>
                  </a:xfrm>
                </p:grpSpPr>
                <p:sp>
                  <p:nvSpPr>
                    <p:cNvPr id="75" name="Freeform 99"/>
                    <p:cNvSpPr>
                      <a:spLocks/>
                    </p:cNvSpPr>
                    <p:nvPr/>
                  </p:nvSpPr>
                  <p:spPr bwMode="hidden">
                    <a:xfrm rot="3745735">
                      <a:off x="2506" y="2542"/>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sp>
                  <p:nvSpPr>
                    <p:cNvPr id="76" name="Freeform 100"/>
                    <p:cNvSpPr>
                      <a:spLocks/>
                    </p:cNvSpPr>
                    <p:nvPr/>
                  </p:nvSpPr>
                  <p:spPr bwMode="hidden">
                    <a:xfrm rot="3745735">
                      <a:off x="3387" y="3615"/>
                      <a:ext cx="884" cy="46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66" name="Group 101"/>
                  <p:cNvGrpSpPr>
                    <a:grpSpLocks/>
                  </p:cNvGrpSpPr>
                  <p:nvPr/>
                </p:nvGrpSpPr>
                <p:grpSpPr bwMode="auto">
                  <a:xfrm>
                    <a:off x="3080" y="1956"/>
                    <a:ext cx="620" cy="2385"/>
                    <a:chOff x="3006" y="1984"/>
                    <a:chExt cx="620" cy="2385"/>
                  </a:xfrm>
                </p:grpSpPr>
                <p:sp>
                  <p:nvSpPr>
                    <p:cNvPr id="73" name="Freeform 102"/>
                    <p:cNvSpPr>
                      <a:spLocks/>
                    </p:cNvSpPr>
                    <p:nvPr/>
                  </p:nvSpPr>
                  <p:spPr bwMode="hidden">
                    <a:xfrm rot="4286818">
                      <a:off x="2329" y="2661"/>
                      <a:ext cx="160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sp>
                  <p:nvSpPr>
                    <p:cNvPr id="74" name="Freeform 103"/>
                    <p:cNvSpPr>
                      <a:spLocks/>
                    </p:cNvSpPr>
                    <p:nvPr/>
                  </p:nvSpPr>
                  <p:spPr bwMode="hidden">
                    <a:xfrm rot="4286818">
                      <a:off x="3003"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67" name="Group 104"/>
                  <p:cNvGrpSpPr>
                    <a:grpSpLocks/>
                  </p:cNvGrpSpPr>
                  <p:nvPr/>
                </p:nvGrpSpPr>
                <p:grpSpPr bwMode="auto">
                  <a:xfrm>
                    <a:off x="2893" y="2072"/>
                    <a:ext cx="404" cy="2220"/>
                    <a:chOff x="2819" y="2100"/>
                    <a:chExt cx="404" cy="2220"/>
                  </a:xfrm>
                </p:grpSpPr>
                <p:sp>
                  <p:nvSpPr>
                    <p:cNvPr id="71" name="Freeform 105"/>
                    <p:cNvSpPr>
                      <a:spLocks/>
                    </p:cNvSpPr>
                    <p:nvPr/>
                  </p:nvSpPr>
                  <p:spPr bwMode="hidden">
                    <a:xfrm rot="4898956">
                      <a:off x="2206" y="2713"/>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sp>
                  <p:nvSpPr>
                    <p:cNvPr id="72" name="Freeform 106"/>
                    <p:cNvSpPr>
                      <a:spLocks/>
                    </p:cNvSpPr>
                    <p:nvPr/>
                  </p:nvSpPr>
                  <p:spPr bwMode="hidden">
                    <a:xfrm rot="4898956">
                      <a:off x="2636" y="3732"/>
                      <a:ext cx="790" cy="38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68" name="Group 107"/>
                  <p:cNvGrpSpPr>
                    <a:grpSpLocks/>
                  </p:cNvGrpSpPr>
                  <p:nvPr/>
                </p:nvGrpSpPr>
                <p:grpSpPr bwMode="auto">
                  <a:xfrm>
                    <a:off x="2372" y="2107"/>
                    <a:ext cx="427" cy="2185"/>
                    <a:chOff x="2287" y="2135"/>
                    <a:chExt cx="427" cy="2185"/>
                  </a:xfrm>
                </p:grpSpPr>
                <p:sp>
                  <p:nvSpPr>
                    <p:cNvPr id="69" name="Freeform 108"/>
                    <p:cNvSpPr>
                      <a:spLocks/>
                    </p:cNvSpPr>
                    <p:nvPr/>
                  </p:nvSpPr>
                  <p:spPr bwMode="hidden">
                    <a:xfrm rot="5755659">
                      <a:off x="1901"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ar-SA">
                        <a:latin typeface="Arial" charset="0"/>
                        <a:cs typeface="Arial" charset="0"/>
                      </a:endParaRPr>
                    </a:p>
                  </p:txBody>
                </p:sp>
                <p:sp>
                  <p:nvSpPr>
                    <p:cNvPr id="70"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ar-SA">
                        <a:latin typeface="Arial" charset="0"/>
                        <a:cs typeface="Arial" charset="0"/>
                      </a:endParaRPr>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6"/>
                    <a:ext cx="2568" cy="2047"/>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ar-SA">
                      <a:latin typeface="Arial" charset="0"/>
                      <a:cs typeface="Arial" charset="0"/>
                    </a:endParaRPr>
                  </a:p>
                </p:txBody>
              </p:sp>
              <p:sp>
                <p:nvSpPr>
                  <p:cNvPr id="27" name="Arc 113"/>
                  <p:cNvSpPr>
                    <a:spLocks/>
                  </p:cNvSpPr>
                  <p:nvPr/>
                </p:nvSpPr>
                <p:spPr bwMode="hidden">
                  <a:xfrm flipH="1">
                    <a:off x="387" y="1601"/>
                    <a:ext cx="2017"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sp>
                <p:nvSpPr>
                  <p:cNvPr id="28" name="Arc 114"/>
                  <p:cNvSpPr>
                    <a:spLocks/>
                  </p:cNvSpPr>
                  <p:nvPr/>
                </p:nvSpPr>
                <p:spPr bwMode="hidden">
                  <a:xfrm>
                    <a:off x="3028" y="1181"/>
                    <a:ext cx="1426" cy="2380"/>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ar-SA">
                      <a:latin typeface="Arial" charset="0"/>
                      <a:cs typeface="Arial" charset="0"/>
                    </a:endParaRPr>
                  </a:p>
                </p:txBody>
              </p:sp>
              <p:sp>
                <p:nvSpPr>
                  <p:cNvPr id="29" name="Arc 115"/>
                  <p:cNvSpPr>
                    <a:spLocks/>
                  </p:cNvSpPr>
                  <p:nvPr/>
                </p:nvSpPr>
                <p:spPr bwMode="hidden">
                  <a:xfrm flipH="1">
                    <a:off x="73" y="812"/>
                    <a:ext cx="2541" cy="2380"/>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sp>
                <p:nvSpPr>
                  <p:cNvPr id="30" name="Arc 116"/>
                  <p:cNvSpPr>
                    <a:spLocks/>
                  </p:cNvSpPr>
                  <p:nvPr/>
                </p:nvSpPr>
                <p:spPr bwMode="hidden">
                  <a:xfrm flipH="1">
                    <a:off x="789" y="313"/>
                    <a:ext cx="1851"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ar-SA">
                      <a:latin typeface="Arial" charset="0"/>
                      <a:cs typeface="Arial" charset="0"/>
                    </a:endParaRPr>
                  </a:p>
                </p:txBody>
              </p:sp>
              <p:sp>
                <p:nvSpPr>
                  <p:cNvPr id="31" name="Arc 117"/>
                  <p:cNvSpPr>
                    <a:spLocks/>
                  </p:cNvSpPr>
                  <p:nvPr/>
                </p:nvSpPr>
                <p:spPr bwMode="hidden">
                  <a:xfrm>
                    <a:off x="2763" y="1281"/>
                    <a:ext cx="763"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ar-SA">
                      <a:latin typeface="Arial" charset="0"/>
                      <a:cs typeface="Arial" charset="0"/>
                    </a:endParaRPr>
                  </a:p>
                </p:txBody>
              </p:sp>
              <p:sp>
                <p:nvSpPr>
                  <p:cNvPr id="32" name="Freeform 118"/>
                  <p:cNvSpPr>
                    <a:spLocks/>
                  </p:cNvSpPr>
                  <p:nvPr/>
                </p:nvSpPr>
                <p:spPr bwMode="hidden">
                  <a:xfrm flipH="1">
                    <a:off x="1799"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grpSp>
            <p:sp>
              <p:nvSpPr>
                <p:cNvPr id="25" name="Freeform 119"/>
                <p:cNvSpPr>
                  <a:spLocks/>
                </p:cNvSpPr>
                <p:nvPr/>
              </p:nvSpPr>
              <p:spPr bwMode="hidden">
                <a:xfrm rot="20253369">
                  <a:off x="3279" y="1529"/>
                  <a:ext cx="443"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ar-SA">
                    <a:latin typeface="Arial" charset="0"/>
                    <a:cs typeface="Arial" charset="0"/>
                  </a:endParaRPr>
                </a:p>
              </p:txBody>
            </p:sp>
          </p:grpSp>
        </p:grpSp>
        <p:grpSp>
          <p:nvGrpSpPr>
            <p:cNvPr id="7" name="Group 120"/>
            <p:cNvGrpSpPr>
              <a:grpSpLocks/>
            </p:cNvGrpSpPr>
            <p:nvPr/>
          </p:nvGrpSpPr>
          <p:grpSpPr bwMode="auto">
            <a:xfrm>
              <a:off x="1476" y="451"/>
              <a:ext cx="4040" cy="2966"/>
              <a:chOff x="210" y="337"/>
              <a:chExt cx="5198" cy="3818"/>
            </a:xfrm>
          </p:grpSpPr>
          <p:sp>
            <p:nvSpPr>
              <p:cNvPr id="8"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ar-SA">
                  <a:latin typeface="Arial" charset="0"/>
                  <a:cs typeface="Arial" charset="0"/>
                </a:endParaRPr>
              </a:p>
            </p:txBody>
          </p:sp>
          <p:sp>
            <p:nvSpPr>
              <p:cNvPr id="9"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sp>
            <p:nvSpPr>
              <p:cNvPr id="10"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ar-SA">
                  <a:latin typeface="Arial" charset="0"/>
                  <a:cs typeface="Arial" charset="0"/>
                </a:endParaRPr>
              </a:p>
            </p:txBody>
          </p:sp>
          <p:sp>
            <p:nvSpPr>
              <p:cNvPr id="11" name="Arc 124"/>
              <p:cNvSpPr>
                <a:spLocks/>
              </p:cNvSpPr>
              <p:nvPr/>
            </p:nvSpPr>
            <p:spPr bwMode="hidden">
              <a:xfrm flipH="1">
                <a:off x="210" y="1169"/>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sp>
            <p:nvSpPr>
              <p:cNvPr id="12"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ar-SA">
                  <a:latin typeface="Arial" charset="0"/>
                  <a:cs typeface="Arial" charset="0"/>
                </a:endParaRPr>
              </a:p>
            </p:txBody>
          </p:sp>
          <p:sp>
            <p:nvSpPr>
              <p:cNvPr id="13"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sp>
            <p:nvSpPr>
              <p:cNvPr id="14" name="Freeform 127"/>
              <p:cNvSpPr>
                <a:spLocks/>
              </p:cNvSpPr>
              <p:nvPr/>
            </p:nvSpPr>
            <p:spPr bwMode="hidden">
              <a:xfrm>
                <a:off x="3300"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ar-SA">
                  <a:latin typeface="Arial" charset="0"/>
                  <a:cs typeface="Arial" charset="0"/>
                </a:endParaRPr>
              </a:p>
            </p:txBody>
          </p:sp>
          <p:sp>
            <p:nvSpPr>
              <p:cNvPr id="15" name="Freeform 128"/>
              <p:cNvSpPr>
                <a:spLocks/>
              </p:cNvSpPr>
              <p:nvPr/>
            </p:nvSpPr>
            <p:spPr bwMode="hidden">
              <a:xfrm rot="19660755" flipV="1">
                <a:off x="2547" y="2149"/>
                <a:ext cx="441" cy="83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ar-SA">
                  <a:latin typeface="Arial" charset="0"/>
                  <a:cs typeface="Arial" charset="0"/>
                </a:endParaRPr>
              </a:p>
            </p:txBody>
          </p:sp>
          <p:sp>
            <p:nvSpPr>
              <p:cNvPr id="16" name="Freeform 129"/>
              <p:cNvSpPr>
                <a:spLocks/>
              </p:cNvSpPr>
              <p:nvPr/>
            </p:nvSpPr>
            <p:spPr bwMode="hidden">
              <a:xfrm flipH="1">
                <a:off x="489" y="2503"/>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sp>
            <p:nvSpPr>
              <p:cNvPr id="17"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sp>
            <p:nvSpPr>
              <p:cNvPr id="18" name="Freeform 131"/>
              <p:cNvSpPr>
                <a:spLocks/>
              </p:cNvSpPr>
              <p:nvPr/>
            </p:nvSpPr>
            <p:spPr bwMode="hidden">
              <a:xfrm>
                <a:off x="4401" y="2279"/>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ar-SA">
                  <a:latin typeface="Arial" charset="0"/>
                  <a:cs typeface="Arial" charset="0"/>
                </a:endParaRPr>
              </a:p>
            </p:txBody>
          </p:sp>
          <p:sp>
            <p:nvSpPr>
              <p:cNvPr id="19"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sp>
            <p:nvSpPr>
              <p:cNvPr id="20" name="Freeform 133"/>
              <p:cNvSpPr>
                <a:spLocks/>
              </p:cNvSpPr>
              <p:nvPr/>
            </p:nvSpPr>
            <p:spPr bwMode="hidden">
              <a:xfrm>
                <a:off x="3934" y="337"/>
                <a:ext cx="664"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sp>
            <p:nvSpPr>
              <p:cNvPr id="21" name="Freeform 134"/>
              <p:cNvSpPr>
                <a:spLocks/>
              </p:cNvSpPr>
              <p:nvPr/>
            </p:nvSpPr>
            <p:spPr bwMode="hidden">
              <a:xfrm rot="1346631" flipH="1">
                <a:off x="1702" y="1506"/>
                <a:ext cx="441"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ar-SA">
                  <a:latin typeface="Arial" charset="0"/>
                  <a:cs typeface="Arial" charset="0"/>
                </a:endParaRPr>
              </a:p>
            </p:txBody>
          </p:sp>
        </p:grpSp>
      </p:grpSp>
      <p:sp>
        <p:nvSpPr>
          <p:cNvPr id="74887" name="Rectangle 135"/>
          <p:cNvSpPr>
            <a:spLocks noGrp="1" noChangeArrowheads="1"/>
          </p:cNvSpPr>
          <p:nvPr>
            <p:ph type="ctrTitle" sz="quarter"/>
          </p:nvPr>
        </p:nvSpPr>
        <p:spPr>
          <a:xfrm>
            <a:off x="685800" y="1827213"/>
            <a:ext cx="7772400" cy="1627187"/>
          </a:xfrm>
        </p:spPr>
        <p:txBody>
          <a:bodyPr/>
          <a:lstStyle>
            <a:lvl1pPr>
              <a:defRPr/>
            </a:lvl1pPr>
          </a:lstStyle>
          <a:p>
            <a:r>
              <a:rPr lang="ar-SA"/>
              <a:t>انقر لتحرير نمط العنوان الرئيسي</a:t>
            </a:r>
          </a:p>
        </p:txBody>
      </p:sp>
      <p:sp>
        <p:nvSpPr>
          <p:cNvPr id="74888"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ar-SA"/>
              <a:t>انقر لتحرير نمط العنوان الثانوي الرئيسي</a:t>
            </a:r>
          </a:p>
        </p:txBody>
      </p:sp>
      <p:sp>
        <p:nvSpPr>
          <p:cNvPr id="137" name="Rectangle 137"/>
          <p:cNvSpPr>
            <a:spLocks noGrp="1" noChangeArrowheads="1"/>
          </p:cNvSpPr>
          <p:nvPr>
            <p:ph type="dt" sz="quarter" idx="10"/>
          </p:nvPr>
        </p:nvSpPr>
        <p:spPr/>
        <p:txBody>
          <a:bodyPr/>
          <a:lstStyle>
            <a:lvl1pPr>
              <a:defRPr smtClean="0"/>
            </a:lvl1pPr>
          </a:lstStyle>
          <a:p>
            <a:pPr>
              <a:defRPr/>
            </a:pPr>
            <a:fld id="{E2045DE0-371C-4F0D-A53D-22A6474AAE2C}" type="datetimeFigureOut">
              <a:rPr lang="ar-SA"/>
              <a:pPr>
                <a:defRPr/>
              </a:pPr>
              <a:t>09/06/1437</a:t>
            </a:fld>
            <a:endParaRPr lang="en-US"/>
          </a:p>
        </p:txBody>
      </p:sp>
      <p:sp>
        <p:nvSpPr>
          <p:cNvPr id="138" name="Rectangle 138"/>
          <p:cNvSpPr>
            <a:spLocks noGrp="1" noChangeArrowheads="1"/>
          </p:cNvSpPr>
          <p:nvPr>
            <p:ph type="ftr" sz="quarter" idx="11"/>
          </p:nvPr>
        </p:nvSpPr>
        <p:spPr/>
        <p:txBody>
          <a:bodyPr/>
          <a:lstStyle>
            <a:lvl1pPr>
              <a:defRPr smtClean="0"/>
            </a:lvl1pPr>
          </a:lstStyle>
          <a:p>
            <a:pPr>
              <a:defRPr/>
            </a:pPr>
            <a:endParaRPr lang="en-US"/>
          </a:p>
        </p:txBody>
      </p:sp>
      <p:sp>
        <p:nvSpPr>
          <p:cNvPr id="139" name="Rectangle 139"/>
          <p:cNvSpPr>
            <a:spLocks noGrp="1" noChangeArrowheads="1"/>
          </p:cNvSpPr>
          <p:nvPr>
            <p:ph type="sldNum" sz="quarter" idx="12"/>
          </p:nvPr>
        </p:nvSpPr>
        <p:spPr/>
        <p:txBody>
          <a:bodyPr/>
          <a:lstStyle>
            <a:lvl1pPr>
              <a:defRPr smtClean="0"/>
            </a:lvl1pPr>
          </a:lstStyle>
          <a:p>
            <a:pPr>
              <a:defRPr/>
            </a:pPr>
            <a:fld id="{4F0EA794-508A-4939-86A3-078A42E3956F}"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139"/>
          <p:cNvSpPr>
            <a:spLocks noGrp="1" noChangeArrowheads="1"/>
          </p:cNvSpPr>
          <p:nvPr>
            <p:ph type="dt" sz="half" idx="10"/>
          </p:nvPr>
        </p:nvSpPr>
        <p:spPr>
          <a:ln/>
        </p:spPr>
        <p:txBody>
          <a:bodyPr/>
          <a:lstStyle>
            <a:lvl1pPr>
              <a:defRPr/>
            </a:lvl1pPr>
          </a:lstStyle>
          <a:p>
            <a:pPr>
              <a:defRPr/>
            </a:pPr>
            <a:fld id="{F6E8EC58-4BFB-48DF-A820-EADFFCA2454D}" type="datetimeFigureOut">
              <a:rPr lang="ar-SA"/>
              <a:pPr>
                <a:defRPr/>
              </a:pPr>
              <a:t>09/06/1437</a:t>
            </a:fld>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EEB396EA-F405-4550-A95F-E424F541E080}"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301625"/>
            <a:ext cx="1943100" cy="579437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685800" y="301625"/>
            <a:ext cx="5676900" cy="579437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139"/>
          <p:cNvSpPr>
            <a:spLocks noGrp="1" noChangeArrowheads="1"/>
          </p:cNvSpPr>
          <p:nvPr>
            <p:ph type="dt" sz="half" idx="10"/>
          </p:nvPr>
        </p:nvSpPr>
        <p:spPr>
          <a:ln/>
        </p:spPr>
        <p:txBody>
          <a:bodyPr/>
          <a:lstStyle>
            <a:lvl1pPr>
              <a:defRPr/>
            </a:lvl1pPr>
          </a:lstStyle>
          <a:p>
            <a:pPr>
              <a:defRPr/>
            </a:pPr>
            <a:fld id="{D1DEB435-08B7-471C-AC9E-645EC988F988}" type="datetimeFigureOut">
              <a:rPr lang="ar-SA"/>
              <a:pPr>
                <a:defRPr/>
              </a:pPr>
              <a:t>09/06/1437</a:t>
            </a:fld>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FC2B13A7-7483-4721-AEEE-65846E82219C}"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301625"/>
            <a:ext cx="7772400" cy="1462088"/>
          </a:xfrm>
        </p:spPr>
        <p:txBody>
          <a:bodyPr/>
          <a:lstStyle/>
          <a:p>
            <a:r>
              <a:rPr lang="ar-SA" smtClean="0"/>
              <a:t>انقر لتحرير نمط العنوان الرئيسي</a:t>
            </a:r>
            <a:endParaRPr lang="ar-SA"/>
          </a:p>
        </p:txBody>
      </p:sp>
      <p:sp>
        <p:nvSpPr>
          <p:cNvPr id="3" name="عنصر نائب لـ SmartArt 2"/>
          <p:cNvSpPr>
            <a:spLocks noGrp="1"/>
          </p:cNvSpPr>
          <p:nvPr>
            <p:ph type="dgm" idx="1"/>
          </p:nvPr>
        </p:nvSpPr>
        <p:spPr>
          <a:xfrm>
            <a:off x="685800" y="1981200"/>
            <a:ext cx="7772400" cy="4114800"/>
          </a:xfrm>
        </p:spPr>
        <p:txBody>
          <a:bodyPr/>
          <a:lstStyle/>
          <a:p>
            <a:pPr lvl="0"/>
            <a:endParaRPr lang="ar-SA" noProof="0" smtClean="0"/>
          </a:p>
        </p:txBody>
      </p:sp>
      <p:sp>
        <p:nvSpPr>
          <p:cNvPr id="4" name="Rectangle 139"/>
          <p:cNvSpPr>
            <a:spLocks noGrp="1" noChangeArrowheads="1"/>
          </p:cNvSpPr>
          <p:nvPr>
            <p:ph type="dt" sz="half" idx="10"/>
          </p:nvPr>
        </p:nvSpPr>
        <p:spPr>
          <a:ln/>
        </p:spPr>
        <p:txBody>
          <a:bodyPr/>
          <a:lstStyle>
            <a:lvl1pPr>
              <a:defRPr/>
            </a:lvl1pPr>
          </a:lstStyle>
          <a:p>
            <a:pPr>
              <a:defRPr/>
            </a:pPr>
            <a:fld id="{B6628F2D-D5F9-4DEC-BEB2-CCDC18B57534}" type="datetimeFigureOut">
              <a:rPr lang="ar-SA"/>
              <a:pPr>
                <a:defRPr/>
              </a:pPr>
              <a:t>09/06/1437</a:t>
            </a:fld>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197FA12A-275D-48A8-8EBA-CE0FF2276E20}"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139"/>
          <p:cNvSpPr>
            <a:spLocks noGrp="1" noChangeArrowheads="1"/>
          </p:cNvSpPr>
          <p:nvPr>
            <p:ph type="dt" sz="half" idx="10"/>
          </p:nvPr>
        </p:nvSpPr>
        <p:spPr>
          <a:ln/>
        </p:spPr>
        <p:txBody>
          <a:bodyPr/>
          <a:lstStyle>
            <a:lvl1pPr>
              <a:defRPr/>
            </a:lvl1pPr>
          </a:lstStyle>
          <a:p>
            <a:pPr>
              <a:defRPr/>
            </a:pPr>
            <a:fld id="{689D95B7-2288-40FD-8B0C-B76CA9DAE3EC}" type="datetimeFigureOut">
              <a:rPr lang="ar-SA"/>
              <a:pPr>
                <a:defRPr/>
              </a:pPr>
              <a:t>09/06/1437</a:t>
            </a:fld>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FD7D0F3D-3CE6-4287-8449-485A4CCB4B4B}"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139"/>
          <p:cNvSpPr>
            <a:spLocks noGrp="1" noChangeArrowheads="1"/>
          </p:cNvSpPr>
          <p:nvPr>
            <p:ph type="dt" sz="half" idx="10"/>
          </p:nvPr>
        </p:nvSpPr>
        <p:spPr>
          <a:ln/>
        </p:spPr>
        <p:txBody>
          <a:bodyPr/>
          <a:lstStyle>
            <a:lvl1pPr>
              <a:defRPr/>
            </a:lvl1pPr>
          </a:lstStyle>
          <a:p>
            <a:pPr>
              <a:defRPr/>
            </a:pPr>
            <a:fld id="{0176DDDB-5840-4F95-91AC-D486DDDC2E63}" type="datetimeFigureOut">
              <a:rPr lang="ar-SA"/>
              <a:pPr>
                <a:defRPr/>
              </a:pPr>
              <a:t>09/06/1437</a:t>
            </a:fld>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4FC597F9-2AD2-47E8-ABEB-C2F887D127B9}"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139"/>
          <p:cNvSpPr>
            <a:spLocks noGrp="1" noChangeArrowheads="1"/>
          </p:cNvSpPr>
          <p:nvPr>
            <p:ph type="dt" sz="half" idx="10"/>
          </p:nvPr>
        </p:nvSpPr>
        <p:spPr>
          <a:ln/>
        </p:spPr>
        <p:txBody>
          <a:bodyPr/>
          <a:lstStyle>
            <a:lvl1pPr>
              <a:defRPr/>
            </a:lvl1pPr>
          </a:lstStyle>
          <a:p>
            <a:pPr>
              <a:defRPr/>
            </a:pPr>
            <a:fld id="{347DA268-6C4E-4E1C-AE50-7EABFA083B9C}" type="datetimeFigureOut">
              <a:rPr lang="ar-SA"/>
              <a:pPr>
                <a:defRPr/>
              </a:pPr>
              <a:t>09/06/1437</a:t>
            </a:fld>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5E0316B5-5A60-4BB7-AE49-10D4C6CD9615}"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139"/>
          <p:cNvSpPr>
            <a:spLocks noGrp="1" noChangeArrowheads="1"/>
          </p:cNvSpPr>
          <p:nvPr>
            <p:ph type="dt" sz="half" idx="10"/>
          </p:nvPr>
        </p:nvSpPr>
        <p:spPr>
          <a:ln/>
        </p:spPr>
        <p:txBody>
          <a:bodyPr/>
          <a:lstStyle>
            <a:lvl1pPr>
              <a:defRPr/>
            </a:lvl1pPr>
          </a:lstStyle>
          <a:p>
            <a:pPr>
              <a:defRPr/>
            </a:pPr>
            <a:fld id="{A74D7E41-EFAA-4BEA-A1BF-63FD9283BB50}" type="datetimeFigureOut">
              <a:rPr lang="ar-SA"/>
              <a:pPr>
                <a:defRPr/>
              </a:pPr>
              <a:t>09/06/1437</a:t>
            </a:fld>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3AE6A78B-60F1-401E-8A65-3E078B9E2C42}"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139"/>
          <p:cNvSpPr>
            <a:spLocks noGrp="1" noChangeArrowheads="1"/>
          </p:cNvSpPr>
          <p:nvPr>
            <p:ph type="dt" sz="half" idx="10"/>
          </p:nvPr>
        </p:nvSpPr>
        <p:spPr>
          <a:ln/>
        </p:spPr>
        <p:txBody>
          <a:bodyPr/>
          <a:lstStyle>
            <a:lvl1pPr>
              <a:defRPr/>
            </a:lvl1pPr>
          </a:lstStyle>
          <a:p>
            <a:pPr>
              <a:defRPr/>
            </a:pPr>
            <a:fld id="{47482F70-A290-47EA-9AAB-130B28D081D2}" type="datetimeFigureOut">
              <a:rPr lang="ar-SA"/>
              <a:pPr>
                <a:defRPr/>
              </a:pPr>
              <a:t>09/06/1437</a:t>
            </a:fld>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DA609592-3D0C-43F2-A1DB-E321D3DC4375}"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fld id="{D0DB50B0-301E-4633-85FA-F54E63E42C9C}" type="datetimeFigureOut">
              <a:rPr lang="ar-SA"/>
              <a:pPr>
                <a:defRPr/>
              </a:pPr>
              <a:t>09/06/1437</a:t>
            </a:fld>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EA888330-8F56-42B4-BF31-D9F9EFEB1D31}"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139"/>
          <p:cNvSpPr>
            <a:spLocks noGrp="1" noChangeArrowheads="1"/>
          </p:cNvSpPr>
          <p:nvPr>
            <p:ph type="dt" sz="half" idx="10"/>
          </p:nvPr>
        </p:nvSpPr>
        <p:spPr>
          <a:ln/>
        </p:spPr>
        <p:txBody>
          <a:bodyPr/>
          <a:lstStyle>
            <a:lvl1pPr>
              <a:defRPr/>
            </a:lvl1pPr>
          </a:lstStyle>
          <a:p>
            <a:pPr>
              <a:defRPr/>
            </a:pPr>
            <a:fld id="{ACE3BE4C-0EE6-48AD-8522-DFC815B0D7C5}" type="datetimeFigureOut">
              <a:rPr lang="ar-SA"/>
              <a:pPr>
                <a:defRPr/>
              </a:pPr>
              <a:t>09/06/1437</a:t>
            </a:fld>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484BA0CD-2E50-40CF-8D76-2A73FD05C615}"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139"/>
          <p:cNvSpPr>
            <a:spLocks noGrp="1" noChangeArrowheads="1"/>
          </p:cNvSpPr>
          <p:nvPr>
            <p:ph type="dt" sz="half" idx="10"/>
          </p:nvPr>
        </p:nvSpPr>
        <p:spPr>
          <a:ln/>
        </p:spPr>
        <p:txBody>
          <a:bodyPr/>
          <a:lstStyle>
            <a:lvl1pPr>
              <a:defRPr/>
            </a:lvl1pPr>
          </a:lstStyle>
          <a:p>
            <a:pPr>
              <a:defRPr/>
            </a:pPr>
            <a:fld id="{190EC276-76F7-4177-A9ED-BE4FAF3747AF}" type="datetimeFigureOut">
              <a:rPr lang="ar-SA"/>
              <a:pPr>
                <a:defRPr/>
              </a:pPr>
              <a:t>09/06/1437</a:t>
            </a:fld>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6D379FBD-D922-4B06-A2F5-8690CA859C2F}"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6303963" y="0"/>
            <a:ext cx="2840037" cy="3254375"/>
            <a:chOff x="3115" y="0"/>
            <a:chExt cx="2170" cy="2486"/>
          </a:xfrm>
        </p:grpSpPr>
        <p:grpSp>
          <p:nvGrpSpPr>
            <p:cNvPr id="4104" name="Group 3"/>
            <p:cNvGrpSpPr>
              <a:grpSpLocks/>
            </p:cNvGrpSpPr>
            <p:nvPr/>
          </p:nvGrpSpPr>
          <p:grpSpPr bwMode="auto">
            <a:xfrm>
              <a:off x="4080" y="1910"/>
              <a:ext cx="768" cy="576"/>
              <a:chOff x="0" y="0"/>
              <a:chExt cx="768" cy="576"/>
            </a:xfrm>
          </p:grpSpPr>
          <p:sp>
            <p:nvSpPr>
              <p:cNvPr id="73732" name="Oval 4"/>
              <p:cNvSpPr>
                <a:spLocks noChangeArrowheads="1"/>
              </p:cNvSpPr>
              <p:nvPr/>
            </p:nvSpPr>
            <p:spPr bwMode="hidden">
              <a:xfrm>
                <a:off x="1"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ar-SA">
                  <a:latin typeface="Arial" charset="0"/>
                  <a:cs typeface="Arial" charset="0"/>
                </a:endParaRPr>
              </a:p>
            </p:txBody>
          </p:sp>
          <p:sp>
            <p:nvSpPr>
              <p:cNvPr id="73733" name="Oval 5"/>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05" name="Group 6"/>
            <p:cNvGrpSpPr>
              <a:grpSpLocks/>
            </p:cNvGrpSpPr>
            <p:nvPr/>
          </p:nvGrpSpPr>
          <p:grpSpPr bwMode="auto">
            <a:xfrm>
              <a:off x="4257" y="1103"/>
              <a:ext cx="768" cy="576"/>
              <a:chOff x="0" y="0"/>
              <a:chExt cx="768" cy="576"/>
            </a:xfrm>
          </p:grpSpPr>
          <p:sp>
            <p:nvSpPr>
              <p:cNvPr id="73735" name="Oval 7"/>
              <p:cNvSpPr>
                <a:spLocks noChangeArrowheads="1"/>
              </p:cNvSpPr>
              <p:nvPr/>
            </p:nvSpPr>
            <p:spPr bwMode="hidden">
              <a:xfrm>
                <a:off x="-1" y="1"/>
                <a:ext cx="769"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ar-SA">
                  <a:latin typeface="Arial" charset="0"/>
                  <a:cs typeface="Arial" charset="0"/>
                </a:endParaRPr>
              </a:p>
            </p:txBody>
          </p:sp>
          <p:sp>
            <p:nvSpPr>
              <p:cNvPr id="73736" name="Oval 8"/>
              <p:cNvSpPr>
                <a:spLocks noChangeArrowheads="1"/>
              </p:cNvSpPr>
              <p:nvPr/>
            </p:nvSpPr>
            <p:spPr bwMode="hidden">
              <a:xfrm>
                <a:off x="276" y="253"/>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06" name="Group 9"/>
            <p:cNvGrpSpPr>
              <a:grpSpLocks/>
            </p:cNvGrpSpPr>
            <p:nvPr/>
          </p:nvGrpSpPr>
          <p:grpSpPr bwMode="auto">
            <a:xfrm>
              <a:off x="3134" y="0"/>
              <a:ext cx="768" cy="576"/>
              <a:chOff x="0" y="0"/>
              <a:chExt cx="768" cy="576"/>
            </a:xfrm>
          </p:grpSpPr>
          <p:sp>
            <p:nvSpPr>
              <p:cNvPr id="73738"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ar-SA">
                  <a:latin typeface="Arial" charset="0"/>
                  <a:cs typeface="Arial" charset="0"/>
                </a:endParaRPr>
              </a:p>
            </p:txBody>
          </p:sp>
          <p:sp>
            <p:nvSpPr>
              <p:cNvPr id="73739" name="Oval 11"/>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07" name="Group 12"/>
            <p:cNvGrpSpPr>
              <a:grpSpLocks/>
            </p:cNvGrpSpPr>
            <p:nvPr/>
          </p:nvGrpSpPr>
          <p:grpSpPr bwMode="auto">
            <a:xfrm>
              <a:off x="3115" y="0"/>
              <a:ext cx="2170" cy="1702"/>
              <a:chOff x="3115" y="0"/>
              <a:chExt cx="2170" cy="1702"/>
            </a:xfrm>
          </p:grpSpPr>
          <p:grpSp>
            <p:nvGrpSpPr>
              <p:cNvPr id="4108" name="Group 13"/>
              <p:cNvGrpSpPr>
                <a:grpSpLocks/>
              </p:cNvGrpSpPr>
              <p:nvPr/>
            </p:nvGrpSpPr>
            <p:grpSpPr bwMode="auto">
              <a:xfrm>
                <a:off x="3640" y="308"/>
                <a:ext cx="1145" cy="844"/>
                <a:chOff x="1265" y="814"/>
                <a:chExt cx="2919" cy="2151"/>
              </a:xfrm>
            </p:grpSpPr>
            <p:sp>
              <p:nvSpPr>
                <p:cNvPr id="73742"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ar-SA">
                    <a:latin typeface="Arial" charset="0"/>
                    <a:cs typeface="Arial" charset="0"/>
                  </a:endParaRPr>
                </a:p>
              </p:txBody>
            </p:sp>
            <p:sp>
              <p:nvSpPr>
                <p:cNvPr id="73743"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09" name="Group 16"/>
              <p:cNvGrpSpPr>
                <a:grpSpLocks/>
              </p:cNvGrpSpPr>
              <p:nvPr/>
            </p:nvGrpSpPr>
            <p:grpSpPr bwMode="auto">
              <a:xfrm>
                <a:off x="3115" y="0"/>
                <a:ext cx="2145" cy="1702"/>
                <a:chOff x="3115" y="0"/>
                <a:chExt cx="2145" cy="1702"/>
              </a:xfrm>
            </p:grpSpPr>
            <p:grpSp>
              <p:nvGrpSpPr>
                <p:cNvPr id="4132" name="Group 17"/>
                <p:cNvGrpSpPr>
                  <a:grpSpLocks/>
                </p:cNvGrpSpPr>
                <p:nvPr/>
              </p:nvGrpSpPr>
              <p:grpSpPr bwMode="auto">
                <a:xfrm>
                  <a:off x="4505" y="589"/>
                  <a:ext cx="493" cy="912"/>
                  <a:chOff x="3471" y="1530"/>
                  <a:chExt cx="1258" cy="2327"/>
                </a:xfrm>
              </p:grpSpPr>
              <p:sp>
                <p:nvSpPr>
                  <p:cNvPr id="73746" name="Freeform 18"/>
                  <p:cNvSpPr>
                    <a:spLocks/>
                  </p:cNvSpPr>
                  <p:nvPr/>
                </p:nvSpPr>
                <p:spPr bwMode="hidden">
                  <a:xfrm rot="2711884">
                    <a:off x="2767" y="2235"/>
                    <a:ext cx="1720"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sp>
                <p:nvSpPr>
                  <p:cNvPr id="73747" name="Freeform 19"/>
                  <p:cNvSpPr>
                    <a:spLocks/>
                  </p:cNvSpPr>
                  <p:nvPr/>
                </p:nvSpPr>
                <p:spPr bwMode="hidden">
                  <a:xfrm rot="2711884">
                    <a:off x="4021" y="3148"/>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4133" name="Group 20"/>
                <p:cNvGrpSpPr>
                  <a:grpSpLocks/>
                </p:cNvGrpSpPr>
                <p:nvPr/>
              </p:nvGrpSpPr>
              <p:grpSpPr bwMode="auto">
                <a:xfrm>
                  <a:off x="4267" y="781"/>
                  <a:ext cx="966" cy="522"/>
                  <a:chOff x="2864" y="2019"/>
                  <a:chExt cx="2463" cy="1332"/>
                </a:xfrm>
              </p:grpSpPr>
              <p:sp>
                <p:nvSpPr>
                  <p:cNvPr id="73749" name="Freeform 21"/>
                  <p:cNvSpPr>
                    <a:spLocks/>
                  </p:cNvSpPr>
                  <p:nvPr/>
                </p:nvSpPr>
                <p:spPr bwMode="hidden">
                  <a:xfrm rot="2104081">
                    <a:off x="2865" y="2019"/>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750" name="Freeform 22"/>
                  <p:cNvSpPr>
                    <a:spLocks/>
                  </p:cNvSpPr>
                  <p:nvPr/>
                </p:nvSpPr>
                <p:spPr bwMode="hidden">
                  <a:xfrm rot="2104081">
                    <a:off x="4352" y="2805"/>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34" name="Group 23"/>
                <p:cNvGrpSpPr>
                  <a:grpSpLocks/>
                </p:cNvGrpSpPr>
                <p:nvPr/>
              </p:nvGrpSpPr>
              <p:grpSpPr bwMode="auto">
                <a:xfrm>
                  <a:off x="4280" y="707"/>
                  <a:ext cx="971" cy="417"/>
                  <a:chOff x="2897" y="1832"/>
                  <a:chExt cx="2477" cy="1064"/>
                </a:xfrm>
              </p:grpSpPr>
              <p:sp>
                <p:nvSpPr>
                  <p:cNvPr id="73752" name="Freeform 24"/>
                  <p:cNvSpPr>
                    <a:spLocks/>
                  </p:cNvSpPr>
                  <p:nvPr/>
                </p:nvSpPr>
                <p:spPr bwMode="hidden">
                  <a:xfrm rot="1582915">
                    <a:off x="2896" y="1832"/>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753" name="Freeform 25"/>
                  <p:cNvSpPr>
                    <a:spLocks/>
                  </p:cNvSpPr>
                  <p:nvPr/>
                </p:nvSpPr>
                <p:spPr bwMode="hidden">
                  <a:xfrm rot="1582915">
                    <a:off x="4443" y="2420"/>
                    <a:ext cx="931" cy="47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35" name="Group 26"/>
                <p:cNvGrpSpPr>
                  <a:grpSpLocks/>
                </p:cNvGrpSpPr>
                <p:nvPr/>
              </p:nvGrpSpPr>
              <p:grpSpPr bwMode="auto">
                <a:xfrm>
                  <a:off x="4291" y="630"/>
                  <a:ext cx="969" cy="364"/>
                  <a:chOff x="2924" y="1636"/>
                  <a:chExt cx="2472" cy="927"/>
                </a:xfrm>
              </p:grpSpPr>
              <p:sp>
                <p:nvSpPr>
                  <p:cNvPr id="73755" name="Freeform 27"/>
                  <p:cNvSpPr>
                    <a:spLocks/>
                  </p:cNvSpPr>
                  <p:nvPr/>
                </p:nvSpPr>
                <p:spPr bwMode="hidden">
                  <a:xfrm rot="1080363">
                    <a:off x="2922" y="1634"/>
                    <a:ext cx="1677"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756" name="Freeform 28"/>
                  <p:cNvSpPr>
                    <a:spLocks/>
                  </p:cNvSpPr>
                  <p:nvPr/>
                </p:nvSpPr>
                <p:spPr bwMode="hidden">
                  <a:xfrm rot="1080363">
                    <a:off x="4494" y="2036"/>
                    <a:ext cx="900" cy="52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36" name="Group 29"/>
                <p:cNvGrpSpPr>
                  <a:grpSpLocks/>
                </p:cNvGrpSpPr>
                <p:nvPr/>
              </p:nvGrpSpPr>
              <p:grpSpPr bwMode="auto">
                <a:xfrm>
                  <a:off x="4304" y="543"/>
                  <a:ext cx="918" cy="258"/>
                  <a:chOff x="2958" y="1414"/>
                  <a:chExt cx="2342" cy="657"/>
                </a:xfrm>
              </p:grpSpPr>
              <p:sp>
                <p:nvSpPr>
                  <p:cNvPr id="73758" name="Freeform 30"/>
                  <p:cNvSpPr>
                    <a:spLocks/>
                  </p:cNvSpPr>
                  <p:nvPr/>
                </p:nvSpPr>
                <p:spPr bwMode="hidden">
                  <a:xfrm rot="463793">
                    <a:off x="2957" y="1415"/>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759" name="Freeform 31"/>
                  <p:cNvSpPr>
                    <a:spLocks/>
                  </p:cNvSpPr>
                  <p:nvPr/>
                </p:nvSpPr>
                <p:spPr bwMode="hidden">
                  <a:xfrm rot="463793">
                    <a:off x="4470" y="1581"/>
                    <a:ext cx="829" cy="4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37" name="Group 32"/>
                <p:cNvGrpSpPr>
                  <a:grpSpLocks/>
                </p:cNvGrpSpPr>
                <p:nvPr/>
              </p:nvGrpSpPr>
              <p:grpSpPr bwMode="auto">
                <a:xfrm>
                  <a:off x="4314" y="487"/>
                  <a:ext cx="843" cy="134"/>
                  <a:chOff x="2983" y="1269"/>
                  <a:chExt cx="2150" cy="343"/>
                </a:xfrm>
              </p:grpSpPr>
              <p:sp>
                <p:nvSpPr>
                  <p:cNvPr id="73761" name="Freeform 33"/>
                  <p:cNvSpPr>
                    <a:spLocks/>
                  </p:cNvSpPr>
                  <p:nvPr/>
                </p:nvSpPr>
                <p:spPr bwMode="hidden">
                  <a:xfrm rot="-84182">
                    <a:off x="2982" y="1286"/>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762" name="Freeform 34"/>
                  <p:cNvSpPr>
                    <a:spLocks/>
                  </p:cNvSpPr>
                  <p:nvPr/>
                </p:nvSpPr>
                <p:spPr bwMode="hidden">
                  <a:xfrm rot="-84182">
                    <a:off x="4377" y="1267"/>
                    <a:ext cx="755"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38" name="Group 35"/>
                <p:cNvGrpSpPr>
                  <a:grpSpLocks/>
                </p:cNvGrpSpPr>
                <p:nvPr/>
              </p:nvGrpSpPr>
              <p:grpSpPr bwMode="auto">
                <a:xfrm>
                  <a:off x="4296" y="349"/>
                  <a:ext cx="737" cy="167"/>
                  <a:chOff x="2938" y="917"/>
                  <a:chExt cx="1879" cy="427"/>
                </a:xfrm>
              </p:grpSpPr>
              <p:sp>
                <p:nvSpPr>
                  <p:cNvPr id="73764" name="Freeform 36"/>
                  <p:cNvSpPr>
                    <a:spLocks/>
                  </p:cNvSpPr>
                  <p:nvPr/>
                </p:nvSpPr>
                <p:spPr bwMode="hidden">
                  <a:xfrm rot="-802576">
                    <a:off x="2936" y="1128"/>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765" name="Freeform 37"/>
                  <p:cNvSpPr>
                    <a:spLocks/>
                  </p:cNvSpPr>
                  <p:nvPr/>
                </p:nvSpPr>
                <p:spPr bwMode="hidden">
                  <a:xfrm rot="-802576">
                    <a:off x="4154" y="918"/>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39" name="Group 38"/>
                <p:cNvGrpSpPr>
                  <a:grpSpLocks/>
                </p:cNvGrpSpPr>
                <p:nvPr/>
              </p:nvGrpSpPr>
              <p:grpSpPr bwMode="auto">
                <a:xfrm>
                  <a:off x="3394" y="637"/>
                  <a:ext cx="493" cy="912"/>
                  <a:chOff x="637" y="1653"/>
                  <a:chExt cx="1257" cy="2326"/>
                </a:xfrm>
              </p:grpSpPr>
              <p:sp>
                <p:nvSpPr>
                  <p:cNvPr id="73767" name="Freeform 39"/>
                  <p:cNvSpPr>
                    <a:spLocks/>
                  </p:cNvSpPr>
                  <p:nvPr/>
                </p:nvSpPr>
                <p:spPr bwMode="hidden">
                  <a:xfrm rot="18888116" flipH="1">
                    <a:off x="875" y="2357"/>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768" name="Freeform 40"/>
                  <p:cNvSpPr>
                    <a:spLocks/>
                  </p:cNvSpPr>
                  <p:nvPr/>
                </p:nvSpPr>
                <p:spPr bwMode="hidden">
                  <a:xfrm rot="18888116" flipH="1">
                    <a:off x="419" y="3271"/>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4140" name="Group 41"/>
                <p:cNvGrpSpPr>
                  <a:grpSpLocks/>
                </p:cNvGrpSpPr>
                <p:nvPr/>
              </p:nvGrpSpPr>
              <p:grpSpPr bwMode="auto">
                <a:xfrm>
                  <a:off x="3142" y="850"/>
                  <a:ext cx="966" cy="522"/>
                  <a:chOff x="-5" y="2196"/>
                  <a:chExt cx="2463" cy="1332"/>
                </a:xfrm>
              </p:grpSpPr>
              <p:sp>
                <p:nvSpPr>
                  <p:cNvPr id="73770" name="Freeform 42"/>
                  <p:cNvSpPr>
                    <a:spLocks/>
                  </p:cNvSpPr>
                  <p:nvPr/>
                </p:nvSpPr>
                <p:spPr bwMode="hidden">
                  <a:xfrm rot="19495919" flipH="1">
                    <a:off x="644" y="2196"/>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771" name="Freeform 43"/>
                  <p:cNvSpPr>
                    <a:spLocks/>
                  </p:cNvSpPr>
                  <p:nvPr/>
                </p:nvSpPr>
                <p:spPr bwMode="hidden">
                  <a:xfrm rot="19495919" flipH="1">
                    <a:off x="-6" y="2982"/>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4141" name="Group 44"/>
                <p:cNvGrpSpPr>
                  <a:grpSpLocks/>
                </p:cNvGrpSpPr>
                <p:nvPr/>
              </p:nvGrpSpPr>
              <p:grpSpPr bwMode="auto">
                <a:xfrm>
                  <a:off x="3124" y="777"/>
                  <a:ext cx="971" cy="417"/>
                  <a:chOff x="-52" y="2009"/>
                  <a:chExt cx="2477" cy="1064"/>
                </a:xfrm>
              </p:grpSpPr>
              <p:sp>
                <p:nvSpPr>
                  <p:cNvPr id="73773" name="Freeform 45"/>
                  <p:cNvSpPr>
                    <a:spLocks/>
                  </p:cNvSpPr>
                  <p:nvPr/>
                </p:nvSpPr>
                <p:spPr bwMode="hidden">
                  <a:xfrm rot="20017085" flipH="1">
                    <a:off x="689" y="2010"/>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774" name="Freeform 46"/>
                  <p:cNvSpPr>
                    <a:spLocks/>
                  </p:cNvSpPr>
                  <p:nvPr/>
                </p:nvSpPr>
                <p:spPr bwMode="hidden">
                  <a:xfrm rot="20017085" flipH="1">
                    <a:off x="-53" y="2598"/>
                    <a:ext cx="931"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4142" name="Group 47"/>
                <p:cNvGrpSpPr>
                  <a:grpSpLocks/>
                </p:cNvGrpSpPr>
                <p:nvPr/>
              </p:nvGrpSpPr>
              <p:grpSpPr bwMode="auto">
                <a:xfrm>
                  <a:off x="3115" y="700"/>
                  <a:ext cx="969" cy="363"/>
                  <a:chOff x="-74" y="1813"/>
                  <a:chExt cx="2472" cy="927"/>
                </a:xfrm>
              </p:grpSpPr>
              <p:sp>
                <p:nvSpPr>
                  <p:cNvPr id="73776" name="Freeform 48"/>
                  <p:cNvSpPr>
                    <a:spLocks/>
                  </p:cNvSpPr>
                  <p:nvPr/>
                </p:nvSpPr>
                <p:spPr bwMode="hidden">
                  <a:xfrm rot="20519637" flipH="1">
                    <a:off x="721" y="1812"/>
                    <a:ext cx="1677"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777" name="Freeform 49"/>
                  <p:cNvSpPr>
                    <a:spLocks/>
                  </p:cNvSpPr>
                  <p:nvPr/>
                </p:nvSpPr>
                <p:spPr bwMode="hidden">
                  <a:xfrm rot="20519637" flipH="1">
                    <a:off x="-74" y="2212"/>
                    <a:ext cx="900"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4143" name="Group 50"/>
                <p:cNvGrpSpPr>
                  <a:grpSpLocks/>
                </p:cNvGrpSpPr>
                <p:nvPr/>
              </p:nvGrpSpPr>
              <p:grpSpPr bwMode="auto">
                <a:xfrm>
                  <a:off x="3153" y="613"/>
                  <a:ext cx="918" cy="257"/>
                  <a:chOff x="22" y="1591"/>
                  <a:chExt cx="2342" cy="657"/>
                </a:xfrm>
              </p:grpSpPr>
              <p:sp>
                <p:nvSpPr>
                  <p:cNvPr id="73779" name="Freeform 51"/>
                  <p:cNvSpPr>
                    <a:spLocks/>
                  </p:cNvSpPr>
                  <p:nvPr/>
                </p:nvSpPr>
                <p:spPr bwMode="hidden">
                  <a:xfrm rot="21136207" flipH="1">
                    <a:off x="819" y="1589"/>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780" name="Freeform 52"/>
                  <p:cNvSpPr>
                    <a:spLocks/>
                  </p:cNvSpPr>
                  <p:nvPr/>
                </p:nvSpPr>
                <p:spPr bwMode="hidden">
                  <a:xfrm rot="21136207" flipH="1">
                    <a:off x="21" y="1757"/>
                    <a:ext cx="829"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4144" name="Group 53"/>
                <p:cNvGrpSpPr>
                  <a:grpSpLocks/>
                </p:cNvGrpSpPr>
                <p:nvPr/>
              </p:nvGrpSpPr>
              <p:grpSpPr bwMode="auto">
                <a:xfrm>
                  <a:off x="3218" y="556"/>
                  <a:ext cx="843" cy="134"/>
                  <a:chOff x="189" y="1446"/>
                  <a:chExt cx="2150" cy="343"/>
                </a:xfrm>
              </p:grpSpPr>
              <p:sp>
                <p:nvSpPr>
                  <p:cNvPr id="73782" name="Freeform 54"/>
                  <p:cNvSpPr>
                    <a:spLocks/>
                  </p:cNvSpPr>
                  <p:nvPr/>
                </p:nvSpPr>
                <p:spPr bwMode="hidden">
                  <a:xfrm rot="84182" flipH="1">
                    <a:off x="935" y="1463"/>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783" name="Freeform 55"/>
                  <p:cNvSpPr>
                    <a:spLocks/>
                  </p:cNvSpPr>
                  <p:nvPr/>
                </p:nvSpPr>
                <p:spPr bwMode="hidden">
                  <a:xfrm rot="84182" flipH="1">
                    <a:off x="189" y="1444"/>
                    <a:ext cx="755"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4145" name="Group 56"/>
                <p:cNvGrpSpPr>
                  <a:grpSpLocks/>
                </p:cNvGrpSpPr>
                <p:nvPr/>
              </p:nvGrpSpPr>
              <p:grpSpPr bwMode="auto">
                <a:xfrm>
                  <a:off x="3342" y="418"/>
                  <a:ext cx="737" cy="167"/>
                  <a:chOff x="505" y="1094"/>
                  <a:chExt cx="1879" cy="427"/>
                </a:xfrm>
              </p:grpSpPr>
              <p:sp>
                <p:nvSpPr>
                  <p:cNvPr id="73785" name="Freeform 57"/>
                  <p:cNvSpPr>
                    <a:spLocks/>
                  </p:cNvSpPr>
                  <p:nvPr/>
                </p:nvSpPr>
                <p:spPr bwMode="hidden">
                  <a:xfrm rot="802576" flipH="1">
                    <a:off x="1151" y="1306"/>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786" name="Freeform 58"/>
                  <p:cNvSpPr>
                    <a:spLocks/>
                  </p:cNvSpPr>
                  <p:nvPr/>
                </p:nvSpPr>
                <p:spPr bwMode="hidden">
                  <a:xfrm rot="802576" flipH="1">
                    <a:off x="505" y="1095"/>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46" name="Group 59"/>
                <p:cNvGrpSpPr>
                  <a:grpSpLocks/>
                </p:cNvGrpSpPr>
                <p:nvPr/>
              </p:nvGrpSpPr>
              <p:grpSpPr bwMode="auto">
                <a:xfrm>
                  <a:off x="3386" y="341"/>
                  <a:ext cx="725" cy="218"/>
                  <a:chOff x="616" y="899"/>
                  <a:chExt cx="1850" cy="554"/>
                </a:xfrm>
              </p:grpSpPr>
              <p:sp>
                <p:nvSpPr>
                  <p:cNvPr id="73788" name="Freeform 60"/>
                  <p:cNvSpPr>
                    <a:spLocks/>
                  </p:cNvSpPr>
                  <p:nvPr/>
                </p:nvSpPr>
                <p:spPr bwMode="hidden">
                  <a:xfrm rot="1277471" flipH="1">
                    <a:off x="1231" y="1237"/>
                    <a:ext cx="1235"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789" name="Freeform 61"/>
                  <p:cNvSpPr>
                    <a:spLocks/>
                  </p:cNvSpPr>
                  <p:nvPr/>
                </p:nvSpPr>
                <p:spPr bwMode="hidden">
                  <a:xfrm rot="1277471" flipH="1">
                    <a:off x="615" y="898"/>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47" name="Group 62"/>
                <p:cNvGrpSpPr>
                  <a:grpSpLocks/>
                </p:cNvGrpSpPr>
                <p:nvPr/>
              </p:nvGrpSpPr>
              <p:grpSpPr bwMode="auto">
                <a:xfrm>
                  <a:off x="3472" y="231"/>
                  <a:ext cx="693" cy="291"/>
                  <a:chOff x="3472" y="231"/>
                  <a:chExt cx="693" cy="291"/>
                </a:xfrm>
              </p:grpSpPr>
              <p:sp>
                <p:nvSpPr>
                  <p:cNvPr id="73791" name="Freeform 63"/>
                  <p:cNvSpPr>
                    <a:spLocks/>
                  </p:cNvSpPr>
                  <p:nvPr/>
                </p:nvSpPr>
                <p:spPr bwMode="hidden">
                  <a:xfrm rot="2028410" flipH="1">
                    <a:off x="3680"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792" name="Freeform 64"/>
                  <p:cNvSpPr>
                    <a:spLocks/>
                  </p:cNvSpPr>
                  <p:nvPr/>
                </p:nvSpPr>
                <p:spPr bwMode="hidden">
                  <a:xfrm rot="2028410" flipH="1">
                    <a:off x="3472" y="230"/>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48" name="Group 65"/>
                <p:cNvGrpSpPr>
                  <a:grpSpLocks/>
                </p:cNvGrpSpPr>
                <p:nvPr/>
              </p:nvGrpSpPr>
              <p:grpSpPr bwMode="auto">
                <a:xfrm>
                  <a:off x="3554" y="118"/>
                  <a:ext cx="664" cy="349"/>
                  <a:chOff x="3554" y="118"/>
                  <a:chExt cx="664" cy="349"/>
                </a:xfrm>
              </p:grpSpPr>
              <p:sp>
                <p:nvSpPr>
                  <p:cNvPr id="73794" name="Freeform 66"/>
                  <p:cNvSpPr>
                    <a:spLocks/>
                  </p:cNvSpPr>
                  <p:nvPr/>
                </p:nvSpPr>
                <p:spPr bwMode="hidden">
                  <a:xfrm rot="2664424" flipH="1">
                    <a:off x="3728" y="383"/>
                    <a:ext cx="490"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795" name="Freeform 67"/>
                  <p:cNvSpPr>
                    <a:spLocks/>
                  </p:cNvSpPr>
                  <p:nvPr/>
                </p:nvSpPr>
                <p:spPr bwMode="hidden">
                  <a:xfrm rot="2664424" flipH="1">
                    <a:off x="3554" y="118"/>
                    <a:ext cx="263"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49" name="Group 68"/>
                <p:cNvGrpSpPr>
                  <a:grpSpLocks/>
                </p:cNvGrpSpPr>
                <p:nvPr/>
              </p:nvGrpSpPr>
              <p:grpSpPr bwMode="auto">
                <a:xfrm>
                  <a:off x="3784" y="30"/>
                  <a:ext cx="305" cy="593"/>
                  <a:chOff x="1633" y="104"/>
                  <a:chExt cx="778" cy="1512"/>
                </a:xfrm>
              </p:grpSpPr>
              <p:sp>
                <p:nvSpPr>
                  <p:cNvPr id="73797" name="Freeform 69"/>
                  <p:cNvSpPr>
                    <a:spLocks/>
                  </p:cNvSpPr>
                  <p:nvPr/>
                </p:nvSpPr>
                <p:spPr bwMode="hidden">
                  <a:xfrm rot="3473776" flipH="1">
                    <a:off x="1752" y="958"/>
                    <a:ext cx="1101" cy="21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798" name="Freeform 70"/>
                  <p:cNvSpPr>
                    <a:spLocks/>
                  </p:cNvSpPr>
                  <p:nvPr/>
                </p:nvSpPr>
                <p:spPr bwMode="hidden">
                  <a:xfrm rot="3473776" flipH="1">
                    <a:off x="1505" y="231"/>
                    <a:ext cx="591"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50" name="Group 71"/>
                <p:cNvGrpSpPr>
                  <a:grpSpLocks/>
                </p:cNvGrpSpPr>
                <p:nvPr/>
              </p:nvGrpSpPr>
              <p:grpSpPr bwMode="auto">
                <a:xfrm>
                  <a:off x="3903" y="0"/>
                  <a:ext cx="248" cy="601"/>
                  <a:chOff x="1935" y="28"/>
                  <a:chExt cx="634" cy="1534"/>
                </a:xfrm>
              </p:grpSpPr>
              <p:sp>
                <p:nvSpPr>
                  <p:cNvPr id="73800" name="Freeform 72"/>
                  <p:cNvSpPr>
                    <a:spLocks/>
                  </p:cNvSpPr>
                  <p:nvPr/>
                </p:nvSpPr>
                <p:spPr bwMode="hidden">
                  <a:xfrm rot="4126480" flipH="1">
                    <a:off x="1932" y="924"/>
                    <a:ext cx="1059"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801" name="Freeform 73"/>
                  <p:cNvSpPr>
                    <a:spLocks/>
                  </p:cNvSpPr>
                  <p:nvPr/>
                </p:nvSpPr>
                <p:spPr bwMode="hidden">
                  <a:xfrm rot="4126480" flipH="1">
                    <a:off x="1820"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51" name="Group 74"/>
                <p:cNvGrpSpPr>
                  <a:grpSpLocks/>
                </p:cNvGrpSpPr>
                <p:nvPr/>
              </p:nvGrpSpPr>
              <p:grpSpPr bwMode="auto">
                <a:xfrm>
                  <a:off x="4251" y="252"/>
                  <a:ext cx="723" cy="222"/>
                  <a:chOff x="2822" y="672"/>
                  <a:chExt cx="1845" cy="566"/>
                </a:xfrm>
              </p:grpSpPr>
              <p:sp>
                <p:nvSpPr>
                  <p:cNvPr id="73803" name="Freeform 75"/>
                  <p:cNvSpPr>
                    <a:spLocks/>
                  </p:cNvSpPr>
                  <p:nvPr/>
                </p:nvSpPr>
                <p:spPr bwMode="hidden">
                  <a:xfrm rot="-1325434">
                    <a:off x="2820" y="1022"/>
                    <a:ext cx="1232"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804" name="Freeform 76"/>
                  <p:cNvSpPr>
                    <a:spLocks/>
                  </p:cNvSpPr>
                  <p:nvPr/>
                </p:nvSpPr>
                <p:spPr bwMode="hidden">
                  <a:xfrm rot="-1325434">
                    <a:off x="4003" y="673"/>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52" name="Group 77"/>
                <p:cNvGrpSpPr>
                  <a:grpSpLocks/>
                </p:cNvGrpSpPr>
                <p:nvPr/>
              </p:nvGrpSpPr>
              <p:grpSpPr bwMode="auto">
                <a:xfrm>
                  <a:off x="4196" y="163"/>
                  <a:ext cx="699" cy="282"/>
                  <a:chOff x="2683" y="445"/>
                  <a:chExt cx="1781" cy="717"/>
                </a:xfrm>
              </p:grpSpPr>
              <p:sp>
                <p:nvSpPr>
                  <p:cNvPr id="73806" name="Freeform 78"/>
                  <p:cNvSpPr>
                    <a:spLocks/>
                  </p:cNvSpPr>
                  <p:nvPr/>
                </p:nvSpPr>
                <p:spPr bwMode="hidden">
                  <a:xfrm rot="-1921064">
                    <a:off x="2682" y="946"/>
                    <a:ext cx="1233"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807" name="Freeform 79"/>
                  <p:cNvSpPr>
                    <a:spLocks/>
                  </p:cNvSpPr>
                  <p:nvPr/>
                </p:nvSpPr>
                <p:spPr bwMode="hidden">
                  <a:xfrm rot="-1921064">
                    <a:off x="3801" y="444"/>
                    <a:ext cx="661"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sp>
              <p:nvSpPr>
                <p:cNvPr id="73808"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ar-SA">
                    <a:latin typeface="Arial" charset="0"/>
                    <a:cs typeface="Arial" charset="0"/>
                  </a:endParaRPr>
                </a:p>
              </p:txBody>
            </p:sp>
            <p:sp>
              <p:nvSpPr>
                <p:cNvPr id="73809" name="Freeform 81"/>
                <p:cNvSpPr>
                  <a:spLocks/>
                </p:cNvSpPr>
                <p:nvPr/>
              </p:nvSpPr>
              <p:spPr bwMode="hidden">
                <a:xfrm rot="4578755" flipH="1">
                  <a:off x="3977" y="77"/>
                  <a:ext cx="216" cy="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nvGrpSpPr>
                <p:cNvPr id="4155" name="Group 82"/>
                <p:cNvGrpSpPr>
                  <a:grpSpLocks/>
                </p:cNvGrpSpPr>
                <p:nvPr/>
              </p:nvGrpSpPr>
              <p:grpSpPr bwMode="auto">
                <a:xfrm>
                  <a:off x="4242" y="5"/>
                  <a:ext cx="251" cy="596"/>
                  <a:chOff x="2800" y="41"/>
                  <a:chExt cx="640" cy="1520"/>
                </a:xfrm>
              </p:grpSpPr>
              <p:sp>
                <p:nvSpPr>
                  <p:cNvPr id="73811" name="Freeform 83"/>
                  <p:cNvSpPr>
                    <a:spLocks/>
                  </p:cNvSpPr>
                  <p:nvPr/>
                </p:nvSpPr>
                <p:spPr bwMode="hidden">
                  <a:xfrm rot="-3857755">
                    <a:off x="2362" y="936"/>
                    <a:ext cx="1061"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812" name="Freeform 84"/>
                  <p:cNvSpPr>
                    <a:spLocks/>
                  </p:cNvSpPr>
                  <p:nvPr/>
                </p:nvSpPr>
                <p:spPr bwMode="hidden">
                  <a:xfrm rot="-3857755">
                    <a:off x="3011" y="181"/>
                    <a:ext cx="569"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56" name="Group 85"/>
                <p:cNvGrpSpPr>
                  <a:grpSpLocks/>
                </p:cNvGrpSpPr>
                <p:nvPr/>
              </p:nvGrpSpPr>
              <p:grpSpPr bwMode="auto">
                <a:xfrm>
                  <a:off x="4295" y="53"/>
                  <a:ext cx="398" cy="574"/>
                  <a:chOff x="2934" y="163"/>
                  <a:chExt cx="1017" cy="1464"/>
                </a:xfrm>
              </p:grpSpPr>
              <p:sp>
                <p:nvSpPr>
                  <p:cNvPr id="73814" name="Freeform 86"/>
                  <p:cNvSpPr>
                    <a:spLocks/>
                  </p:cNvSpPr>
                  <p:nvPr/>
                </p:nvSpPr>
                <p:spPr bwMode="hidden">
                  <a:xfrm rot="-2777260">
                    <a:off x="2493" y="915"/>
                    <a:ext cx="1154"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815" name="Freeform 87"/>
                  <p:cNvSpPr>
                    <a:spLocks/>
                  </p:cNvSpPr>
                  <p:nvPr/>
                </p:nvSpPr>
                <p:spPr bwMode="hidden">
                  <a:xfrm rot="-2777260">
                    <a:off x="3431" y="262"/>
                    <a:ext cx="619"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57" name="Group 88"/>
                <p:cNvGrpSpPr>
                  <a:grpSpLocks/>
                </p:cNvGrpSpPr>
                <p:nvPr/>
              </p:nvGrpSpPr>
              <p:grpSpPr bwMode="auto">
                <a:xfrm>
                  <a:off x="4215" y="2"/>
                  <a:ext cx="95" cy="567"/>
                  <a:chOff x="2730" y="32"/>
                  <a:chExt cx="243" cy="1448"/>
                </a:xfrm>
              </p:grpSpPr>
              <p:sp>
                <p:nvSpPr>
                  <p:cNvPr id="73817" name="Freeform 89"/>
                  <p:cNvSpPr>
                    <a:spLocks/>
                  </p:cNvSpPr>
                  <p:nvPr/>
                </p:nvSpPr>
                <p:spPr bwMode="hidden">
                  <a:xfrm rot="-4903748">
                    <a:off x="2297" y="959"/>
                    <a:ext cx="954" cy="8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818" name="Freeform 90"/>
                  <p:cNvSpPr>
                    <a:spLocks/>
                  </p:cNvSpPr>
                  <p:nvPr/>
                </p:nvSpPr>
                <p:spPr bwMode="hidden">
                  <a:xfrm rot="-4903748">
                    <a:off x="2650" y="222"/>
                    <a:ext cx="511" cy="13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58" name="Group 91"/>
                <p:cNvGrpSpPr>
                  <a:grpSpLocks/>
                </p:cNvGrpSpPr>
                <p:nvPr/>
              </p:nvGrpSpPr>
              <p:grpSpPr bwMode="auto">
                <a:xfrm>
                  <a:off x="3514" y="683"/>
                  <a:ext cx="425" cy="960"/>
                  <a:chOff x="943" y="1769"/>
                  <a:chExt cx="1085" cy="2450"/>
                </a:xfrm>
              </p:grpSpPr>
              <p:sp>
                <p:nvSpPr>
                  <p:cNvPr id="73820" name="Freeform 92"/>
                  <p:cNvSpPr>
                    <a:spLocks/>
                  </p:cNvSpPr>
                  <p:nvPr/>
                </p:nvSpPr>
                <p:spPr bwMode="hidden">
                  <a:xfrm rot="18335692" flipH="1">
                    <a:off x="1009" y="2474"/>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821" name="Freeform 93"/>
                  <p:cNvSpPr>
                    <a:spLocks/>
                  </p:cNvSpPr>
                  <p:nvPr/>
                </p:nvSpPr>
                <p:spPr bwMode="hidden">
                  <a:xfrm rot="18335692" flipH="1">
                    <a:off x="725" y="3509"/>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4159" name="Group 94"/>
                <p:cNvGrpSpPr>
                  <a:grpSpLocks/>
                </p:cNvGrpSpPr>
                <p:nvPr/>
              </p:nvGrpSpPr>
              <p:grpSpPr bwMode="auto">
                <a:xfrm>
                  <a:off x="3715" y="748"/>
                  <a:ext cx="300" cy="930"/>
                  <a:chOff x="1455" y="1936"/>
                  <a:chExt cx="766" cy="2373"/>
                </a:xfrm>
              </p:grpSpPr>
              <p:sp>
                <p:nvSpPr>
                  <p:cNvPr id="73823" name="Freeform 95"/>
                  <p:cNvSpPr>
                    <a:spLocks/>
                  </p:cNvSpPr>
                  <p:nvPr/>
                </p:nvSpPr>
                <p:spPr bwMode="hidden">
                  <a:xfrm rot="17542885" flipH="1">
                    <a:off x="1268" y="2577"/>
                    <a:ext cx="159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824" name="Freeform 96"/>
                  <p:cNvSpPr>
                    <a:spLocks/>
                  </p:cNvSpPr>
                  <p:nvPr/>
                </p:nvSpPr>
                <p:spPr bwMode="hidden">
                  <a:xfrm rot="17542885" flipH="1">
                    <a:off x="1274" y="3635"/>
                    <a:ext cx="854"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4160" name="Group 97"/>
                <p:cNvGrpSpPr>
                  <a:grpSpLocks/>
                </p:cNvGrpSpPr>
                <p:nvPr/>
              </p:nvGrpSpPr>
              <p:grpSpPr bwMode="auto">
                <a:xfrm rot="88588">
                  <a:off x="3923" y="769"/>
                  <a:ext cx="180" cy="913"/>
                  <a:chOff x="1956" y="1990"/>
                  <a:chExt cx="492" cy="2604"/>
                </a:xfrm>
              </p:grpSpPr>
              <p:sp>
                <p:nvSpPr>
                  <p:cNvPr id="73826" name="Freeform 98"/>
                  <p:cNvSpPr>
                    <a:spLocks/>
                  </p:cNvSpPr>
                  <p:nvPr/>
                </p:nvSpPr>
                <p:spPr bwMode="hidden">
                  <a:xfrm rot="16782062" flipH="1">
                    <a:off x="1438" y="2692"/>
                    <a:ext cx="1712" cy="3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sp>
                <p:nvSpPr>
                  <p:cNvPr id="73827" name="Freeform 99"/>
                  <p:cNvSpPr>
                    <a:spLocks/>
                  </p:cNvSpPr>
                  <p:nvPr/>
                </p:nvSpPr>
                <p:spPr bwMode="hidden">
                  <a:xfrm rot="16782062" flipH="1">
                    <a:off x="1730" y="3897"/>
                    <a:ext cx="917" cy="47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4161" name="Group 100"/>
                <p:cNvGrpSpPr>
                  <a:grpSpLocks/>
                </p:cNvGrpSpPr>
                <p:nvPr/>
              </p:nvGrpSpPr>
              <p:grpSpPr bwMode="auto">
                <a:xfrm>
                  <a:off x="4451" y="662"/>
                  <a:ext cx="442" cy="951"/>
                  <a:chOff x="3334" y="1717"/>
                  <a:chExt cx="1125" cy="2426"/>
                </a:xfrm>
              </p:grpSpPr>
              <p:sp>
                <p:nvSpPr>
                  <p:cNvPr id="73829" name="Freeform 101"/>
                  <p:cNvSpPr>
                    <a:spLocks/>
                  </p:cNvSpPr>
                  <p:nvPr/>
                </p:nvSpPr>
                <p:spPr bwMode="hidden">
                  <a:xfrm rot="3144576">
                    <a:off x="2627" y="2423"/>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sp>
                <p:nvSpPr>
                  <p:cNvPr id="73830" name="Freeform 102"/>
                  <p:cNvSpPr>
                    <a:spLocks/>
                  </p:cNvSpPr>
                  <p:nvPr/>
                </p:nvSpPr>
                <p:spPr bwMode="hidden">
                  <a:xfrm rot="3144576">
                    <a:off x="3752" y="3435"/>
                    <a:ext cx="925"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4162" name="Group 103"/>
                <p:cNvGrpSpPr>
                  <a:grpSpLocks/>
                </p:cNvGrpSpPr>
                <p:nvPr/>
              </p:nvGrpSpPr>
              <p:grpSpPr bwMode="auto">
                <a:xfrm>
                  <a:off x="4391" y="721"/>
                  <a:ext cx="347" cy="951"/>
                  <a:chOff x="3181" y="1866"/>
                  <a:chExt cx="883" cy="2426"/>
                </a:xfrm>
              </p:grpSpPr>
              <p:sp>
                <p:nvSpPr>
                  <p:cNvPr id="73832" name="Freeform 104"/>
                  <p:cNvSpPr>
                    <a:spLocks/>
                  </p:cNvSpPr>
                  <p:nvPr/>
                </p:nvSpPr>
                <p:spPr bwMode="hidden">
                  <a:xfrm rot="3745735">
                    <a:off x="2506" y="2539"/>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sp>
                <p:nvSpPr>
                  <p:cNvPr id="73833" name="Freeform 105"/>
                  <p:cNvSpPr>
                    <a:spLocks/>
                  </p:cNvSpPr>
                  <p:nvPr/>
                </p:nvSpPr>
                <p:spPr bwMode="hidden">
                  <a:xfrm rot="3745735">
                    <a:off x="3387" y="3613"/>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ar-SA">
                      <a:latin typeface="Arial" charset="0"/>
                      <a:cs typeface="Arial" charset="0"/>
                    </a:endParaRPr>
                  </a:p>
                </p:txBody>
              </p:sp>
            </p:grpSp>
            <p:grpSp>
              <p:nvGrpSpPr>
                <p:cNvPr id="4163" name="Group 106"/>
                <p:cNvGrpSpPr>
                  <a:grpSpLocks/>
                </p:cNvGrpSpPr>
                <p:nvPr/>
              </p:nvGrpSpPr>
              <p:grpSpPr bwMode="auto">
                <a:xfrm>
                  <a:off x="4323" y="767"/>
                  <a:ext cx="243" cy="935"/>
                  <a:chOff x="3006" y="1983"/>
                  <a:chExt cx="619" cy="2386"/>
                </a:xfrm>
              </p:grpSpPr>
              <p:sp>
                <p:nvSpPr>
                  <p:cNvPr id="73835" name="Freeform 107"/>
                  <p:cNvSpPr>
                    <a:spLocks/>
                  </p:cNvSpPr>
                  <p:nvPr/>
                </p:nvSpPr>
                <p:spPr bwMode="hidden">
                  <a:xfrm rot="4286818">
                    <a:off x="2328" y="2659"/>
                    <a:ext cx="1600" cy="2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sp>
                <p:nvSpPr>
                  <p:cNvPr id="73836" name="Freeform 108"/>
                  <p:cNvSpPr>
                    <a:spLocks/>
                  </p:cNvSpPr>
                  <p:nvPr/>
                </p:nvSpPr>
                <p:spPr bwMode="hidden">
                  <a:xfrm rot="4286818">
                    <a:off x="3001" y="3744"/>
                    <a:ext cx="86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64" name="Group 109"/>
                <p:cNvGrpSpPr>
                  <a:grpSpLocks/>
                </p:cNvGrpSpPr>
                <p:nvPr/>
              </p:nvGrpSpPr>
              <p:grpSpPr bwMode="auto">
                <a:xfrm>
                  <a:off x="4249" y="813"/>
                  <a:ext cx="159" cy="870"/>
                  <a:chOff x="2819" y="2101"/>
                  <a:chExt cx="405" cy="2219"/>
                </a:xfrm>
              </p:grpSpPr>
              <p:sp>
                <p:nvSpPr>
                  <p:cNvPr id="73838" name="Freeform 110"/>
                  <p:cNvSpPr>
                    <a:spLocks/>
                  </p:cNvSpPr>
                  <p:nvPr/>
                </p:nvSpPr>
                <p:spPr bwMode="hidden">
                  <a:xfrm rot="4898956">
                    <a:off x="2208" y="2711"/>
                    <a:ext cx="1469" cy="2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ar-SA">
                      <a:latin typeface="Arial" charset="0"/>
                      <a:cs typeface="Arial" charset="0"/>
                    </a:endParaRPr>
                  </a:p>
                </p:txBody>
              </p:sp>
              <p:sp>
                <p:nvSpPr>
                  <p:cNvPr id="73839" name="Freeform 111"/>
                  <p:cNvSpPr>
                    <a:spLocks/>
                  </p:cNvSpPr>
                  <p:nvPr/>
                </p:nvSpPr>
                <p:spPr bwMode="hidden">
                  <a:xfrm rot="4898956">
                    <a:off x="2637" y="3730"/>
                    <a:ext cx="78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ar-SA">
                      <a:latin typeface="Arial" charset="0"/>
                      <a:cs typeface="Arial" charset="0"/>
                    </a:endParaRPr>
                  </a:p>
                </p:txBody>
              </p:sp>
            </p:grpSp>
            <p:grpSp>
              <p:nvGrpSpPr>
                <p:cNvPr id="4165" name="Group 112"/>
                <p:cNvGrpSpPr>
                  <a:grpSpLocks/>
                </p:cNvGrpSpPr>
                <p:nvPr/>
              </p:nvGrpSpPr>
              <p:grpSpPr bwMode="auto">
                <a:xfrm>
                  <a:off x="4045" y="826"/>
                  <a:ext cx="167" cy="857"/>
                  <a:chOff x="2287" y="2135"/>
                  <a:chExt cx="426" cy="2185"/>
                </a:xfrm>
              </p:grpSpPr>
              <p:sp>
                <p:nvSpPr>
                  <p:cNvPr id="73841" name="Freeform 113"/>
                  <p:cNvSpPr>
                    <a:spLocks/>
                  </p:cNvSpPr>
                  <p:nvPr/>
                </p:nvSpPr>
                <p:spPr bwMode="hidden">
                  <a:xfrm rot="5755659">
                    <a:off x="1902" y="2759"/>
                    <a:ext cx="1435"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ar-SA">
                      <a:latin typeface="Arial" charset="0"/>
                      <a:cs typeface="Arial" charset="0"/>
                    </a:endParaRPr>
                  </a:p>
                </p:txBody>
              </p:sp>
              <p:sp>
                <p:nvSpPr>
                  <p:cNvPr id="73842" name="Freeform 114"/>
                  <p:cNvSpPr>
                    <a:spLocks/>
                  </p:cNvSpPr>
                  <p:nvPr/>
                </p:nvSpPr>
                <p:spPr bwMode="hidden">
                  <a:xfrm rot="5755659">
                    <a:off x="2050" y="3786"/>
                    <a:ext cx="770" cy="2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ar-SA">
                      <a:latin typeface="Arial" charset="0"/>
                      <a:cs typeface="Arial" charset="0"/>
                    </a:endParaRPr>
                  </a:p>
                </p:txBody>
              </p:sp>
            </p:grpSp>
          </p:grpSp>
          <p:sp>
            <p:nvSpPr>
              <p:cNvPr id="73843" name="Freeform 115"/>
              <p:cNvSpPr>
                <a:spLocks/>
              </p:cNvSpPr>
              <p:nvPr/>
            </p:nvSpPr>
            <p:spPr bwMode="hidden">
              <a:xfrm flipH="1">
                <a:off x="3873" y="934"/>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ar-SA">
                  <a:latin typeface="Arial" charset="0"/>
                  <a:cs typeface="Arial" charset="0"/>
                </a:endParaRPr>
              </a:p>
            </p:txBody>
          </p:sp>
          <p:sp>
            <p:nvSpPr>
              <p:cNvPr id="73844" name="Arc 116"/>
              <p:cNvSpPr>
                <a:spLocks/>
              </p:cNvSpPr>
              <p:nvPr/>
            </p:nvSpPr>
            <p:spPr bwMode="hidden">
              <a:xfrm flipH="1">
                <a:off x="3527" y="725"/>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sp>
            <p:nvSpPr>
              <p:cNvPr id="73845"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ar-SA">
                  <a:latin typeface="Arial" charset="0"/>
                  <a:cs typeface="Arial" charset="0"/>
                </a:endParaRPr>
              </a:p>
            </p:txBody>
          </p:sp>
          <p:sp>
            <p:nvSpPr>
              <p:cNvPr id="73846" name="Arc 118"/>
              <p:cNvSpPr>
                <a:spLocks/>
              </p:cNvSpPr>
              <p:nvPr/>
            </p:nvSpPr>
            <p:spPr bwMode="hidden">
              <a:xfrm flipH="1">
                <a:off x="3612" y="580"/>
                <a:ext cx="486"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ar-SA">
                  <a:latin typeface="Arial" charset="0"/>
                  <a:cs typeface="Arial" charset="0"/>
                </a:endParaRPr>
              </a:p>
            </p:txBody>
          </p:sp>
          <p:sp>
            <p:nvSpPr>
              <p:cNvPr id="73847" name="Arc 119"/>
              <p:cNvSpPr>
                <a:spLocks/>
              </p:cNvSpPr>
              <p:nvPr/>
            </p:nvSpPr>
            <p:spPr bwMode="hidden">
              <a:xfrm flipH="1">
                <a:off x="3267" y="628"/>
                <a:ext cx="791" cy="931"/>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sp>
            <p:nvSpPr>
              <p:cNvPr id="73848"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sp>
            <p:nvSpPr>
              <p:cNvPr id="73849"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ar-SA">
                  <a:latin typeface="Arial" charset="0"/>
                  <a:cs typeface="Arial" charset="0"/>
                </a:endParaRPr>
              </a:p>
            </p:txBody>
          </p:sp>
          <p:sp>
            <p:nvSpPr>
              <p:cNvPr id="73850" name="Arc 122"/>
              <p:cNvSpPr>
                <a:spLocks/>
              </p:cNvSpPr>
              <p:nvPr/>
            </p:nvSpPr>
            <p:spPr bwMode="hidden">
              <a:xfrm>
                <a:off x="4269" y="585"/>
                <a:ext cx="393"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sp>
            <p:nvSpPr>
              <p:cNvPr id="73851" name="Arc 123"/>
              <p:cNvSpPr>
                <a:spLocks/>
              </p:cNvSpPr>
              <p:nvPr/>
            </p:nvSpPr>
            <p:spPr bwMode="hidden">
              <a:xfrm>
                <a:off x="4302"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ar-SA">
                  <a:latin typeface="Arial" charset="0"/>
                  <a:cs typeface="Arial" charset="0"/>
                </a:endParaRPr>
              </a:p>
            </p:txBody>
          </p:sp>
          <p:sp>
            <p:nvSpPr>
              <p:cNvPr id="73852" name="Freeform 124"/>
              <p:cNvSpPr>
                <a:spLocks/>
              </p:cNvSpPr>
              <p:nvPr/>
            </p:nvSpPr>
            <p:spPr bwMode="hidden">
              <a:xfrm>
                <a:off x="4410" y="1033"/>
                <a:ext cx="189"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ar-SA">
                  <a:latin typeface="Arial" charset="0"/>
                  <a:cs typeface="Arial" charset="0"/>
                </a:endParaRPr>
              </a:p>
            </p:txBody>
          </p:sp>
          <p:sp>
            <p:nvSpPr>
              <p:cNvPr id="73853" name="Freeform 125"/>
              <p:cNvSpPr>
                <a:spLocks/>
              </p:cNvSpPr>
              <p:nvPr/>
            </p:nvSpPr>
            <p:spPr bwMode="hidden">
              <a:xfrm rot="19660755" flipV="1">
                <a:off x="4114" y="843"/>
                <a:ext cx="172" cy="32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ar-SA">
                  <a:latin typeface="Arial" charset="0"/>
                  <a:cs typeface="Arial" charset="0"/>
                </a:endParaRPr>
              </a:p>
            </p:txBody>
          </p:sp>
          <p:sp>
            <p:nvSpPr>
              <p:cNvPr id="73854"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sp>
            <p:nvSpPr>
              <p:cNvPr id="73855" name="Arc 127"/>
              <p:cNvSpPr>
                <a:spLocks/>
              </p:cNvSpPr>
              <p:nvPr/>
            </p:nvSpPr>
            <p:spPr bwMode="hidden">
              <a:xfrm flipH="1">
                <a:off x="3426" y="122"/>
                <a:ext cx="724"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ar-SA">
                  <a:latin typeface="Arial" charset="0"/>
                  <a:cs typeface="Arial" charset="0"/>
                </a:endParaRPr>
              </a:p>
            </p:txBody>
          </p:sp>
          <p:sp>
            <p:nvSpPr>
              <p:cNvPr id="73856" name="Arc 128"/>
              <p:cNvSpPr>
                <a:spLocks/>
              </p:cNvSpPr>
              <p:nvPr/>
            </p:nvSpPr>
            <p:spPr bwMode="hidden">
              <a:xfrm>
                <a:off x="4199" y="502"/>
                <a:ext cx="298" cy="903"/>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ar-SA">
                  <a:latin typeface="Arial" charset="0"/>
                  <a:cs typeface="Arial" charset="0"/>
                </a:endParaRPr>
              </a:p>
            </p:txBody>
          </p:sp>
          <p:sp>
            <p:nvSpPr>
              <p:cNvPr id="73857" name="Freeform 129"/>
              <p:cNvSpPr>
                <a:spLocks/>
              </p:cNvSpPr>
              <p:nvPr/>
            </p:nvSpPr>
            <p:spPr bwMode="hidden">
              <a:xfrm flipH="1">
                <a:off x="3307" y="981"/>
                <a:ext cx="426"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sp>
            <p:nvSpPr>
              <p:cNvPr id="73858" name="Freeform 130"/>
              <p:cNvSpPr>
                <a:spLocks/>
              </p:cNvSpPr>
              <p:nvPr/>
            </p:nvSpPr>
            <p:spPr bwMode="hidden">
              <a:xfrm flipH="1">
                <a:off x="3507" y="350"/>
                <a:ext cx="273"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sp>
            <p:nvSpPr>
              <p:cNvPr id="73859"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sp>
            <p:nvSpPr>
              <p:cNvPr id="73860"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ar-SA">
                  <a:latin typeface="Arial" charset="0"/>
                  <a:cs typeface="Arial" charset="0"/>
                </a:endParaRPr>
              </a:p>
            </p:txBody>
          </p:sp>
          <p:sp>
            <p:nvSpPr>
              <p:cNvPr id="73861" name="Freeform 133"/>
              <p:cNvSpPr>
                <a:spLocks/>
              </p:cNvSpPr>
              <p:nvPr/>
            </p:nvSpPr>
            <p:spPr bwMode="hidden">
              <a:xfrm>
                <a:off x="4636" y="576"/>
                <a:ext cx="594" cy="41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sp>
            <p:nvSpPr>
              <p:cNvPr id="73862" name="Freeform 134"/>
              <p:cNvSpPr>
                <a:spLocks/>
              </p:cNvSpPr>
              <p:nvPr/>
            </p:nvSpPr>
            <p:spPr bwMode="hidden">
              <a:xfrm>
                <a:off x="4658" y="132"/>
                <a:ext cx="260" cy="56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ar-SA">
                  <a:latin typeface="Arial" charset="0"/>
                  <a:cs typeface="Arial" charset="0"/>
                </a:endParaRPr>
              </a:p>
            </p:txBody>
          </p:sp>
          <p:sp>
            <p:nvSpPr>
              <p:cNvPr id="73863" name="Freeform 135"/>
              <p:cNvSpPr>
                <a:spLocks/>
              </p:cNvSpPr>
              <p:nvPr/>
            </p:nvSpPr>
            <p:spPr bwMode="hidden">
              <a:xfrm rot="20253369">
                <a:off x="4401" y="599"/>
                <a:ext cx="175"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ar-SA">
                  <a:latin typeface="Arial" charset="0"/>
                  <a:cs typeface="Arial" charset="0"/>
                </a:endParaRPr>
              </a:p>
            </p:txBody>
          </p:sp>
          <p:sp>
            <p:nvSpPr>
              <p:cNvPr id="73864" name="Freeform 136"/>
              <p:cNvSpPr>
                <a:spLocks/>
              </p:cNvSpPr>
              <p:nvPr/>
            </p:nvSpPr>
            <p:spPr bwMode="hidden">
              <a:xfrm rot="1346631" flipH="1">
                <a:off x="3783" y="589"/>
                <a:ext cx="172" cy="33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ar-SA">
                  <a:latin typeface="Arial" charset="0"/>
                  <a:cs typeface="Arial" charset="0"/>
                </a:endParaRPr>
              </a:p>
            </p:txBody>
          </p:sp>
        </p:grpSp>
      </p:grpSp>
      <p:sp>
        <p:nvSpPr>
          <p:cNvPr id="4099"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4100"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73867"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smtClean="0">
                <a:latin typeface="+mn-lt"/>
                <a:cs typeface="Arial" charset="0"/>
              </a:defRPr>
            </a:lvl1pPr>
          </a:lstStyle>
          <a:p>
            <a:pPr>
              <a:defRPr/>
            </a:pPr>
            <a:fld id="{E04BD3D5-5257-46D6-A228-6D5A93C80CAF}" type="datetimeFigureOut">
              <a:rPr lang="ar-SA"/>
              <a:pPr>
                <a:defRPr/>
              </a:pPr>
              <a:t>09/06/1437</a:t>
            </a:fld>
            <a:endParaRPr lang="en-US"/>
          </a:p>
        </p:txBody>
      </p:sp>
      <p:sp>
        <p:nvSpPr>
          <p:cNvPr id="73868"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smtClean="0">
                <a:latin typeface="+mn-lt"/>
                <a:cs typeface="Arial" charset="0"/>
              </a:defRPr>
            </a:lvl1pPr>
          </a:lstStyle>
          <a:p>
            <a:pPr>
              <a:defRPr/>
            </a:pPr>
            <a:endParaRPr lang="en-US"/>
          </a:p>
        </p:txBody>
      </p:sp>
      <p:sp>
        <p:nvSpPr>
          <p:cNvPr id="73869"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smtClean="0">
                <a:latin typeface="+mn-lt"/>
                <a:cs typeface="Arial" charset="0"/>
              </a:defRPr>
            </a:lvl1pPr>
          </a:lstStyle>
          <a:p>
            <a:pPr>
              <a:defRPr/>
            </a:pPr>
            <a:fld id="{DD8F2D3F-37E7-4E87-8F6B-4690CA2E2D9A}"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3801"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Arial Black" pitchFamily="34" charset="0"/>
          <a:cs typeface="Arial" charset="0"/>
        </a:defRPr>
      </a:lvl2pPr>
      <a:lvl3pPr algn="l" rtl="1" eaLnBrk="0" fontAlgn="base" hangingPunct="0">
        <a:spcBef>
          <a:spcPct val="0"/>
        </a:spcBef>
        <a:spcAft>
          <a:spcPct val="0"/>
        </a:spcAft>
        <a:defRPr sz="4400">
          <a:solidFill>
            <a:schemeClr val="tx2"/>
          </a:solidFill>
          <a:latin typeface="Arial Black" pitchFamily="34" charset="0"/>
          <a:cs typeface="Arial" charset="0"/>
        </a:defRPr>
      </a:lvl3pPr>
      <a:lvl4pPr algn="l" rtl="1" eaLnBrk="0" fontAlgn="base" hangingPunct="0">
        <a:spcBef>
          <a:spcPct val="0"/>
        </a:spcBef>
        <a:spcAft>
          <a:spcPct val="0"/>
        </a:spcAft>
        <a:defRPr sz="4400">
          <a:solidFill>
            <a:schemeClr val="tx2"/>
          </a:solidFill>
          <a:latin typeface="Arial Black" pitchFamily="34" charset="0"/>
          <a:cs typeface="Arial" charset="0"/>
        </a:defRPr>
      </a:lvl4pPr>
      <a:lvl5pPr algn="l" rtl="1" eaLnBrk="0" fontAlgn="base" hangingPunct="0">
        <a:spcBef>
          <a:spcPct val="0"/>
        </a:spcBef>
        <a:spcAft>
          <a:spcPct val="0"/>
        </a:spcAft>
        <a:defRPr sz="4400">
          <a:solidFill>
            <a:schemeClr val="tx2"/>
          </a:solidFill>
          <a:latin typeface="Arial Black" pitchFamily="34" charset="0"/>
          <a:cs typeface="Arial" charset="0"/>
        </a:defRPr>
      </a:lvl5pPr>
      <a:lvl6pPr marL="457200" algn="l" rtl="1" fontAlgn="base">
        <a:spcBef>
          <a:spcPct val="0"/>
        </a:spcBef>
        <a:spcAft>
          <a:spcPct val="0"/>
        </a:spcAft>
        <a:defRPr sz="4400">
          <a:solidFill>
            <a:schemeClr val="tx2"/>
          </a:solidFill>
          <a:latin typeface="Arial Black" pitchFamily="34" charset="0"/>
          <a:cs typeface="Arial" charset="0"/>
        </a:defRPr>
      </a:lvl6pPr>
      <a:lvl7pPr marL="914400" algn="l" rtl="1" fontAlgn="base">
        <a:spcBef>
          <a:spcPct val="0"/>
        </a:spcBef>
        <a:spcAft>
          <a:spcPct val="0"/>
        </a:spcAft>
        <a:defRPr sz="4400">
          <a:solidFill>
            <a:schemeClr val="tx2"/>
          </a:solidFill>
          <a:latin typeface="Arial Black" pitchFamily="34" charset="0"/>
          <a:cs typeface="Arial" charset="0"/>
        </a:defRPr>
      </a:lvl7pPr>
      <a:lvl8pPr marL="1371600" algn="l" rtl="1" fontAlgn="base">
        <a:spcBef>
          <a:spcPct val="0"/>
        </a:spcBef>
        <a:spcAft>
          <a:spcPct val="0"/>
        </a:spcAft>
        <a:defRPr sz="4400">
          <a:solidFill>
            <a:schemeClr val="tx2"/>
          </a:solidFill>
          <a:latin typeface="Arial Black" pitchFamily="34" charset="0"/>
          <a:cs typeface="Arial" charset="0"/>
        </a:defRPr>
      </a:lvl8pPr>
      <a:lvl9pPr marL="1828800" algn="l" rtl="1" fontAlgn="base">
        <a:spcBef>
          <a:spcPct val="0"/>
        </a:spcBef>
        <a:spcAft>
          <a:spcPct val="0"/>
        </a:spcAft>
        <a:defRPr sz="4400">
          <a:solidFill>
            <a:schemeClr val="tx2"/>
          </a:solidFill>
          <a:latin typeface="Arial Black" pitchFamily="34" charset="0"/>
          <a:cs typeface="Arial" charset="0"/>
        </a:defRPr>
      </a:lvl9pPr>
    </p:titleStyle>
    <p:bodyStyle>
      <a:lvl1pPr marL="342900" indent="-342900" algn="r" rtl="1"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folHlink"/>
        </a:buClr>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Font typeface="Times New Roman" pitchFamily="18" charset="0"/>
        <a:buChar char="−"/>
        <a:defRPr sz="2000">
          <a:solidFill>
            <a:schemeClr val="tx1"/>
          </a:solidFill>
          <a:latin typeface="+mn-lt"/>
          <a:cs typeface="+mn-cs"/>
        </a:defRPr>
      </a:lvl4pPr>
      <a:lvl5pPr marL="2057400" indent="-228600" algn="r" rtl="1" eaLnBrk="0" fontAlgn="base" hangingPunct="0">
        <a:spcBef>
          <a:spcPct val="20000"/>
        </a:spcBef>
        <a:spcAft>
          <a:spcPct val="0"/>
        </a:spcAft>
        <a:buFont typeface="Times New Roman" pitchFamily="18" charset="0"/>
        <a:buChar char="–"/>
        <a:defRPr sz="2000">
          <a:solidFill>
            <a:schemeClr val="tx1"/>
          </a:solidFill>
          <a:latin typeface="+mn-lt"/>
          <a:cs typeface="+mn-cs"/>
        </a:defRPr>
      </a:lvl5pPr>
      <a:lvl6pPr marL="2514600" indent="-228600" algn="r" rtl="1"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r" rtl="1"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r" rtl="1"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r" rtl="1" fontAlgn="base">
        <a:spcBef>
          <a:spcPct val="20000"/>
        </a:spcBef>
        <a:spcAft>
          <a:spcPct val="0"/>
        </a:spcAft>
        <a:buFont typeface="Times New Roman" pitchFamily="18" charset="0"/>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عنوان 1"/>
          <p:cNvSpPr txBox="1">
            <a:spLocks/>
          </p:cNvSpPr>
          <p:nvPr/>
        </p:nvSpPr>
        <p:spPr>
          <a:xfrm>
            <a:off x="1357290" y="2357430"/>
            <a:ext cx="6584950" cy="2235200"/>
          </a:xfrm>
          <a:prstGeom prst="rect">
            <a:avLst/>
          </a:prstGeom>
        </p:spPr>
        <p:txBody>
          <a:bodyPr/>
          <a:lstStyle/>
          <a:p>
            <a:pPr algn="ctr">
              <a:defRPr/>
            </a:pPr>
            <a:r>
              <a:rPr lang="ar-SA" sz="6600" b="1" dirty="0">
                <a:solidFill>
                  <a:srgbClr val="FFFF00"/>
                </a:solidFill>
                <a:effectLst>
                  <a:outerShdw blurRad="38100" dist="38100" dir="2700000" algn="tl">
                    <a:srgbClr val="FFFFFF"/>
                  </a:outerShdw>
                </a:effectLst>
                <a:latin typeface="Calibri" charset="0"/>
                <a:cs typeface="Monotype Koufi" pitchFamily="2" charset="-78"/>
              </a:rPr>
              <a:t>ضغــوط العمـــل</a:t>
            </a:r>
          </a:p>
          <a:p>
            <a:pPr algn="ctr">
              <a:defRPr/>
            </a:pPr>
            <a:r>
              <a:rPr lang="en-US" sz="3200" b="1" dirty="0">
                <a:solidFill>
                  <a:srgbClr val="FFFF00"/>
                </a:solidFill>
                <a:effectLst>
                  <a:outerShdw blurRad="38100" dist="38100" dir="2700000" algn="tl">
                    <a:srgbClr val="FFFFFF"/>
                  </a:outerShdw>
                </a:effectLst>
                <a:latin typeface="Calibri" charset="0"/>
                <a:cs typeface="Times New Roman" pitchFamily="18" charset="0"/>
              </a:rPr>
              <a:t>The Work Stress</a:t>
            </a:r>
            <a:endParaRPr lang="ar-SA" sz="3200" b="1" dirty="0">
              <a:solidFill>
                <a:srgbClr val="FFFF00"/>
              </a:solidFill>
              <a:effectLst>
                <a:outerShdw blurRad="38100" dist="38100" dir="2700000" algn="tl">
                  <a:srgbClr val="FFFFFF"/>
                </a:outerShdw>
              </a:effectLst>
              <a:latin typeface="Calibri" charset="0"/>
              <a:cs typeface="Times New Roman" pitchFamily="18" charset="0"/>
            </a:endParaRPr>
          </a:p>
          <a:p>
            <a:pPr algn="ctr">
              <a:defRPr/>
            </a:pPr>
            <a:endParaRPr lang="ar-SA" sz="4000" b="1" dirty="0">
              <a:solidFill>
                <a:srgbClr val="FFFF00"/>
              </a:solidFill>
              <a:effectLst>
                <a:outerShdw blurRad="38100" dist="38100" dir="2700000" algn="tl">
                  <a:srgbClr val="FFFFFF"/>
                </a:outerShdw>
              </a:effectLst>
              <a:latin typeface="Calibri" charset="0"/>
              <a:cs typeface="Times New Roman" pitchFamily="18" charset="0"/>
            </a:endParaRPr>
          </a:p>
          <a:p>
            <a:pPr algn="ctr">
              <a:defRPr/>
            </a:pPr>
            <a:endParaRPr lang="ar-SA" sz="4000" b="1" dirty="0">
              <a:solidFill>
                <a:srgbClr val="FFFF00"/>
              </a:solidFill>
              <a:effectLst>
                <a:outerShdw blurRad="38100" dist="38100" dir="2700000" algn="tl">
                  <a:srgbClr val="FFFFFF"/>
                </a:outerShdw>
              </a:effectLst>
              <a:latin typeface="Calibri" charset="0"/>
              <a:cs typeface="Times New Roman" pitchFamily="18" charset="0"/>
            </a:endParaRPr>
          </a:p>
          <a:p>
            <a:pPr algn="ctr">
              <a:defRPr/>
            </a:pPr>
            <a:endParaRPr lang="ar-SA" sz="4000" b="1" dirty="0">
              <a:solidFill>
                <a:srgbClr val="FFFF00"/>
              </a:solidFill>
              <a:effectLst>
                <a:outerShdw blurRad="38100" dist="38100" dir="2700000" algn="tl">
                  <a:srgbClr val="FFFFFF"/>
                </a:outerShdw>
              </a:effectLst>
              <a:latin typeface="Calibri" charset="0"/>
              <a:cs typeface="Times New Roman" pitchFamily="18" charset="0"/>
            </a:endParaRPr>
          </a:p>
        </p:txBody>
      </p:sp>
      <p:pic>
        <p:nvPicPr>
          <p:cNvPr id="13315" name="Picture 3" descr="j0303442"/>
          <p:cNvPicPr>
            <a:picLocks noChangeAspect="1" noChangeArrowheads="1" noCrop="1"/>
          </p:cNvPicPr>
          <p:nvPr/>
        </p:nvPicPr>
        <p:blipFill>
          <a:blip r:embed="rId3">
            <a:lum bright="20000" contrast="20000"/>
          </a:blip>
          <a:srcRect/>
          <a:stretch>
            <a:fillRect/>
          </a:stretch>
        </p:blipFill>
        <p:spPr bwMode="auto">
          <a:xfrm>
            <a:off x="34925" y="2541588"/>
            <a:ext cx="2085975" cy="1966912"/>
          </a:xfrm>
          <a:prstGeom prst="rect">
            <a:avLst/>
          </a:prstGeom>
          <a:noFill/>
          <a:ln w="9525">
            <a:noFill/>
            <a:miter lim="800000"/>
            <a:headEnd/>
            <a:tailEnd/>
          </a:ln>
        </p:spPr>
      </p:pic>
      <p:sp>
        <p:nvSpPr>
          <p:cNvPr id="13316" name="Rectangle 4"/>
          <p:cNvSpPr>
            <a:spLocks noChangeArrowheads="1"/>
          </p:cNvSpPr>
          <p:nvPr/>
        </p:nvSpPr>
        <p:spPr bwMode="auto">
          <a:xfrm>
            <a:off x="5613400" y="6230938"/>
            <a:ext cx="2774950" cy="366712"/>
          </a:xfrm>
          <a:prstGeom prst="rect">
            <a:avLst/>
          </a:prstGeom>
          <a:noFill/>
          <a:ln w="9525">
            <a:noFill/>
            <a:miter lim="800000"/>
            <a:headEnd/>
            <a:tailEnd/>
          </a:ln>
        </p:spPr>
        <p:txBody>
          <a:bodyPr wrap="none">
            <a:spAutoFit/>
          </a:bodyPr>
          <a:lstStyle/>
          <a:p>
            <a:r>
              <a:rPr lang="en-US"/>
              <a:t>Presentation Work Stress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 0  L 0.25 -0.33295  E"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619250" y="188913"/>
            <a:ext cx="5329238" cy="1223962"/>
          </a:xfrm>
          <a:ln w="38100" cap="flat">
            <a:solidFill>
              <a:schemeClr val="tx1"/>
            </a:solidFill>
          </a:ln>
        </p:spPr>
        <p:txBody>
          <a:bodyPr/>
          <a:lstStyle/>
          <a:p>
            <a:pPr algn="ctr" eaLnBrk="1" hangingPunct="1"/>
            <a:r>
              <a:rPr lang="ar-SA" sz="4000" b="1" smtClean="0"/>
              <a:t>كيف يعمل الضغط</a:t>
            </a:r>
            <a:br>
              <a:rPr lang="ar-SA" sz="4000" b="1" smtClean="0"/>
            </a:br>
            <a:r>
              <a:rPr lang="ar-SA" sz="4000" b="1" smtClean="0"/>
              <a:t>معادلة الضغط</a:t>
            </a:r>
            <a:endParaRPr lang="en-US" sz="4000" b="1" smtClean="0"/>
          </a:p>
        </p:txBody>
      </p:sp>
      <p:sp>
        <p:nvSpPr>
          <p:cNvPr id="21507" name="Rectangle 3"/>
          <p:cNvSpPr>
            <a:spLocks noGrp="1" noChangeArrowheads="1"/>
          </p:cNvSpPr>
          <p:nvPr>
            <p:ph type="body" idx="1"/>
          </p:nvPr>
        </p:nvSpPr>
        <p:spPr>
          <a:xfrm>
            <a:off x="401638" y="1628775"/>
            <a:ext cx="8058150" cy="4679950"/>
          </a:xfrm>
          <a:ln w="3175" cap="flat">
            <a:solidFill>
              <a:schemeClr val="tx1"/>
            </a:solidFill>
          </a:ln>
        </p:spPr>
        <p:txBody>
          <a:bodyPr/>
          <a:lstStyle/>
          <a:p>
            <a:pPr eaLnBrk="1" hangingPunct="1"/>
            <a:r>
              <a:rPr lang="ar-SA" smtClean="0"/>
              <a:t>تعقد بيئات العمل + طبيعة العمل +المتغيرات المتسارعة + نوع المهارات المطلوبة للعمل + المنافسة + معايير الجودة + زيادة الرقابة والمحاسبية [ضغوط خارجية]            مقاومة داخلية           محاولة التكيف         إرهاق داخلي        استعداد للتفاعل والتأثر          تقبل الضغط             جزء من الحياة اليومية              أثر أو نتيجة</a:t>
            </a:r>
            <a:endParaRPr lang="en-US" smtClean="0"/>
          </a:p>
        </p:txBody>
      </p:sp>
      <p:sp>
        <p:nvSpPr>
          <p:cNvPr id="21508" name="Line 4"/>
          <p:cNvSpPr>
            <a:spLocks noChangeShapeType="1"/>
          </p:cNvSpPr>
          <p:nvPr/>
        </p:nvSpPr>
        <p:spPr bwMode="auto">
          <a:xfrm flipH="1">
            <a:off x="1258888" y="2924175"/>
            <a:ext cx="865187" cy="0"/>
          </a:xfrm>
          <a:prstGeom prst="line">
            <a:avLst/>
          </a:prstGeom>
          <a:noFill/>
          <a:ln w="57150">
            <a:solidFill>
              <a:schemeClr val="tx1"/>
            </a:solidFill>
            <a:round/>
            <a:headEnd/>
            <a:tailEnd type="triangle" w="med" len="med"/>
          </a:ln>
        </p:spPr>
        <p:txBody>
          <a:bodyPr/>
          <a:lstStyle/>
          <a:p>
            <a:endParaRPr lang="ar-SA"/>
          </a:p>
        </p:txBody>
      </p:sp>
      <p:sp>
        <p:nvSpPr>
          <p:cNvPr id="21509" name="Line 5"/>
          <p:cNvSpPr>
            <a:spLocks noChangeShapeType="1"/>
          </p:cNvSpPr>
          <p:nvPr/>
        </p:nvSpPr>
        <p:spPr bwMode="auto">
          <a:xfrm flipH="1">
            <a:off x="5148263" y="3429000"/>
            <a:ext cx="936625" cy="0"/>
          </a:xfrm>
          <a:prstGeom prst="line">
            <a:avLst/>
          </a:prstGeom>
          <a:noFill/>
          <a:ln w="57150">
            <a:solidFill>
              <a:schemeClr val="tx1"/>
            </a:solidFill>
            <a:round/>
            <a:headEnd/>
            <a:tailEnd type="triangle" w="med" len="med"/>
          </a:ln>
        </p:spPr>
        <p:txBody>
          <a:bodyPr/>
          <a:lstStyle/>
          <a:p>
            <a:endParaRPr lang="ar-SA"/>
          </a:p>
        </p:txBody>
      </p:sp>
      <p:sp>
        <p:nvSpPr>
          <p:cNvPr id="21510" name="Line 6"/>
          <p:cNvSpPr>
            <a:spLocks noChangeShapeType="1"/>
          </p:cNvSpPr>
          <p:nvPr/>
        </p:nvSpPr>
        <p:spPr bwMode="auto">
          <a:xfrm flipH="1">
            <a:off x="2195513" y="3429000"/>
            <a:ext cx="792162" cy="0"/>
          </a:xfrm>
          <a:prstGeom prst="line">
            <a:avLst/>
          </a:prstGeom>
          <a:noFill/>
          <a:ln w="57150">
            <a:solidFill>
              <a:schemeClr val="tx1"/>
            </a:solidFill>
            <a:round/>
            <a:headEnd/>
            <a:tailEnd type="triangle" w="med" len="med"/>
          </a:ln>
        </p:spPr>
        <p:txBody>
          <a:bodyPr/>
          <a:lstStyle/>
          <a:p>
            <a:endParaRPr lang="ar-SA"/>
          </a:p>
        </p:txBody>
      </p:sp>
      <p:sp>
        <p:nvSpPr>
          <p:cNvPr id="21511" name="Line 7"/>
          <p:cNvSpPr>
            <a:spLocks noChangeShapeType="1"/>
          </p:cNvSpPr>
          <p:nvPr/>
        </p:nvSpPr>
        <p:spPr bwMode="auto">
          <a:xfrm flipH="1">
            <a:off x="4140200" y="3933825"/>
            <a:ext cx="936625" cy="0"/>
          </a:xfrm>
          <a:prstGeom prst="line">
            <a:avLst/>
          </a:prstGeom>
          <a:noFill/>
          <a:ln w="57150">
            <a:solidFill>
              <a:schemeClr val="tx1"/>
            </a:solidFill>
            <a:round/>
            <a:headEnd/>
            <a:tailEnd type="triangle" w="med" len="med"/>
          </a:ln>
        </p:spPr>
        <p:txBody>
          <a:bodyPr/>
          <a:lstStyle/>
          <a:p>
            <a:endParaRPr lang="ar-SA"/>
          </a:p>
        </p:txBody>
      </p:sp>
      <p:sp>
        <p:nvSpPr>
          <p:cNvPr id="21512" name="Line 8"/>
          <p:cNvSpPr>
            <a:spLocks noChangeShapeType="1"/>
          </p:cNvSpPr>
          <p:nvPr/>
        </p:nvSpPr>
        <p:spPr bwMode="auto">
          <a:xfrm flipH="1">
            <a:off x="1403350" y="3933825"/>
            <a:ext cx="936625" cy="0"/>
          </a:xfrm>
          <a:prstGeom prst="line">
            <a:avLst/>
          </a:prstGeom>
          <a:noFill/>
          <a:ln w="57150">
            <a:solidFill>
              <a:schemeClr val="tx1"/>
            </a:solidFill>
            <a:round/>
            <a:headEnd/>
            <a:tailEnd type="triangle" w="med" len="med"/>
          </a:ln>
        </p:spPr>
        <p:txBody>
          <a:bodyPr/>
          <a:lstStyle/>
          <a:p>
            <a:endParaRPr lang="ar-SA"/>
          </a:p>
        </p:txBody>
      </p:sp>
      <p:sp>
        <p:nvSpPr>
          <p:cNvPr id="21513" name="Line 9"/>
          <p:cNvSpPr>
            <a:spLocks noChangeShapeType="1"/>
          </p:cNvSpPr>
          <p:nvPr/>
        </p:nvSpPr>
        <p:spPr bwMode="auto">
          <a:xfrm flipH="1">
            <a:off x="3708400" y="4437063"/>
            <a:ext cx="1295400" cy="0"/>
          </a:xfrm>
          <a:prstGeom prst="line">
            <a:avLst/>
          </a:prstGeom>
          <a:noFill/>
          <a:ln w="57150">
            <a:solidFill>
              <a:schemeClr val="tx1"/>
            </a:solidFill>
            <a:round/>
            <a:headEnd/>
            <a:tailEnd type="triangle" w="med" len="med"/>
          </a:ln>
        </p:spPr>
        <p:txBody>
          <a:bodyPr/>
          <a:lstStyle/>
          <a:p>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2530" name="مربع نص 2"/>
          <p:cNvGrpSpPr>
            <a:grpSpLocks/>
          </p:cNvGrpSpPr>
          <p:nvPr/>
        </p:nvGrpSpPr>
        <p:grpSpPr bwMode="auto">
          <a:xfrm>
            <a:off x="6011863" y="231775"/>
            <a:ext cx="3241675" cy="893763"/>
            <a:chOff x="3962" y="146"/>
            <a:chExt cx="1867" cy="334"/>
          </a:xfrm>
        </p:grpSpPr>
        <p:pic>
          <p:nvPicPr>
            <p:cNvPr id="22545" name="مربع نص 2"/>
            <p:cNvPicPr>
              <a:picLocks noChangeArrowheads="1"/>
            </p:cNvPicPr>
            <p:nvPr/>
          </p:nvPicPr>
          <p:blipFill>
            <a:blip r:embed="rId3"/>
            <a:srcRect/>
            <a:stretch>
              <a:fillRect/>
            </a:stretch>
          </p:blipFill>
          <p:spPr bwMode="auto">
            <a:xfrm>
              <a:off x="4047" y="146"/>
              <a:ext cx="1782" cy="334"/>
            </a:xfrm>
            <a:prstGeom prst="rect">
              <a:avLst/>
            </a:prstGeom>
            <a:noFill/>
            <a:ln w="9525">
              <a:noFill/>
              <a:miter lim="800000"/>
              <a:headEnd/>
              <a:tailEnd/>
            </a:ln>
          </p:spPr>
        </p:pic>
        <p:sp>
          <p:nvSpPr>
            <p:cNvPr id="22546" name="Text Box 4"/>
            <p:cNvSpPr txBox="1">
              <a:spLocks noChangeArrowheads="1"/>
            </p:cNvSpPr>
            <p:nvPr/>
          </p:nvSpPr>
          <p:spPr bwMode="auto">
            <a:xfrm>
              <a:off x="3962" y="180"/>
              <a:ext cx="1798" cy="194"/>
            </a:xfrm>
            <a:prstGeom prst="rect">
              <a:avLst/>
            </a:prstGeom>
            <a:noFill/>
            <a:ln w="9525">
              <a:noFill/>
              <a:miter lim="800000"/>
              <a:headEnd/>
              <a:tailEnd/>
            </a:ln>
          </p:spPr>
          <p:txBody>
            <a:bodyPr>
              <a:spAutoFit/>
            </a:bodyPr>
            <a:lstStyle/>
            <a:p>
              <a:r>
                <a:rPr lang="ar-SA" sz="2800" b="1">
                  <a:solidFill>
                    <a:srgbClr val="FFFFFF"/>
                  </a:solidFill>
                  <a:latin typeface="Calibri" pitchFamily="34" charset="0"/>
                </a:rPr>
                <a:t>مراحل الضغوط العملية</a:t>
              </a:r>
              <a:r>
                <a:rPr lang="ar-SA" sz="2000" b="1">
                  <a:solidFill>
                    <a:srgbClr val="FFFFFF"/>
                  </a:solidFill>
                  <a:latin typeface="Calibri" pitchFamily="34" charset="0"/>
                </a:rPr>
                <a:t> </a:t>
              </a:r>
            </a:p>
          </p:txBody>
        </p:sp>
      </p:grpSp>
      <p:sp>
        <p:nvSpPr>
          <p:cNvPr id="22531" name="Rectangle 10"/>
          <p:cNvSpPr>
            <a:spLocks noChangeArrowheads="1"/>
          </p:cNvSpPr>
          <p:nvPr/>
        </p:nvSpPr>
        <p:spPr bwMode="auto">
          <a:xfrm>
            <a:off x="2843213" y="403225"/>
            <a:ext cx="2808287" cy="865188"/>
          </a:xfrm>
          <a:prstGeom prst="rect">
            <a:avLst/>
          </a:prstGeom>
          <a:solidFill>
            <a:srgbClr val="FFFF00"/>
          </a:solidFill>
          <a:ln w="9525">
            <a:solidFill>
              <a:schemeClr val="tx1"/>
            </a:solidFill>
            <a:miter lim="800000"/>
            <a:headEnd/>
            <a:tailEnd/>
          </a:ln>
        </p:spPr>
        <p:txBody>
          <a:bodyPr wrap="none" anchor="ctr"/>
          <a:lstStyle/>
          <a:p>
            <a:endParaRPr lang="ar-SA"/>
          </a:p>
        </p:txBody>
      </p:sp>
      <p:sp>
        <p:nvSpPr>
          <p:cNvPr id="22532" name="Rectangle 11"/>
          <p:cNvSpPr>
            <a:spLocks noChangeArrowheads="1"/>
          </p:cNvSpPr>
          <p:nvPr/>
        </p:nvSpPr>
        <p:spPr bwMode="auto">
          <a:xfrm>
            <a:off x="4859338" y="1773238"/>
            <a:ext cx="2808287" cy="865187"/>
          </a:xfrm>
          <a:prstGeom prst="rect">
            <a:avLst/>
          </a:prstGeom>
          <a:solidFill>
            <a:srgbClr val="B8FB11"/>
          </a:solidFill>
          <a:ln w="9525">
            <a:solidFill>
              <a:schemeClr val="tx1"/>
            </a:solidFill>
            <a:miter lim="800000"/>
            <a:headEnd/>
            <a:tailEnd/>
          </a:ln>
        </p:spPr>
        <p:txBody>
          <a:bodyPr wrap="none" anchor="ctr"/>
          <a:lstStyle/>
          <a:p>
            <a:endParaRPr lang="ar-SA"/>
          </a:p>
        </p:txBody>
      </p:sp>
      <p:sp>
        <p:nvSpPr>
          <p:cNvPr id="22533" name="Rectangle 12"/>
          <p:cNvSpPr>
            <a:spLocks noChangeArrowheads="1"/>
          </p:cNvSpPr>
          <p:nvPr/>
        </p:nvSpPr>
        <p:spPr bwMode="auto">
          <a:xfrm>
            <a:off x="2916238" y="2995613"/>
            <a:ext cx="3527425" cy="865187"/>
          </a:xfrm>
          <a:prstGeom prst="rect">
            <a:avLst/>
          </a:prstGeom>
          <a:solidFill>
            <a:schemeClr val="bg2"/>
          </a:solidFill>
          <a:ln w="9525">
            <a:solidFill>
              <a:schemeClr val="tx1"/>
            </a:solidFill>
            <a:miter lim="800000"/>
            <a:headEnd/>
            <a:tailEnd/>
          </a:ln>
        </p:spPr>
        <p:txBody>
          <a:bodyPr wrap="none" anchor="ctr"/>
          <a:lstStyle/>
          <a:p>
            <a:endParaRPr lang="ar-SA"/>
          </a:p>
        </p:txBody>
      </p:sp>
      <p:sp>
        <p:nvSpPr>
          <p:cNvPr id="22534" name="Rectangle 13"/>
          <p:cNvSpPr>
            <a:spLocks noChangeArrowheads="1"/>
          </p:cNvSpPr>
          <p:nvPr/>
        </p:nvSpPr>
        <p:spPr bwMode="auto">
          <a:xfrm>
            <a:off x="1979613" y="4292600"/>
            <a:ext cx="3168650" cy="865188"/>
          </a:xfrm>
          <a:prstGeom prst="rect">
            <a:avLst/>
          </a:prstGeom>
          <a:solidFill>
            <a:schemeClr val="accent1"/>
          </a:solidFill>
          <a:ln w="9525">
            <a:solidFill>
              <a:schemeClr val="tx1"/>
            </a:solidFill>
            <a:miter lim="800000"/>
            <a:headEnd/>
            <a:tailEnd/>
          </a:ln>
        </p:spPr>
        <p:txBody>
          <a:bodyPr wrap="none" anchor="ctr"/>
          <a:lstStyle/>
          <a:p>
            <a:endParaRPr lang="ar-SA"/>
          </a:p>
        </p:txBody>
      </p:sp>
      <p:sp>
        <p:nvSpPr>
          <p:cNvPr id="22535" name="Rectangle 14"/>
          <p:cNvSpPr>
            <a:spLocks noChangeArrowheads="1"/>
          </p:cNvSpPr>
          <p:nvPr/>
        </p:nvSpPr>
        <p:spPr bwMode="auto">
          <a:xfrm>
            <a:off x="250825" y="5588000"/>
            <a:ext cx="2808288" cy="865188"/>
          </a:xfrm>
          <a:prstGeom prst="rect">
            <a:avLst/>
          </a:prstGeom>
          <a:solidFill>
            <a:schemeClr val="folHlink"/>
          </a:solidFill>
          <a:ln w="9525">
            <a:solidFill>
              <a:schemeClr val="tx1"/>
            </a:solidFill>
            <a:miter lim="800000"/>
            <a:headEnd/>
            <a:tailEnd/>
          </a:ln>
        </p:spPr>
        <p:txBody>
          <a:bodyPr wrap="none" anchor="ctr"/>
          <a:lstStyle/>
          <a:p>
            <a:endParaRPr lang="ar-SA"/>
          </a:p>
        </p:txBody>
      </p:sp>
      <p:sp>
        <p:nvSpPr>
          <p:cNvPr id="22536" name="AutoShape 17"/>
          <p:cNvSpPr>
            <a:spLocks noChangeArrowheads="1"/>
          </p:cNvSpPr>
          <p:nvPr/>
        </p:nvSpPr>
        <p:spPr bwMode="auto">
          <a:xfrm>
            <a:off x="6445250" y="2636838"/>
            <a:ext cx="863600" cy="863600"/>
          </a:xfrm>
          <a:prstGeom prst="curvedLeft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ar-SA"/>
          </a:p>
        </p:txBody>
      </p:sp>
      <p:sp>
        <p:nvSpPr>
          <p:cNvPr id="22537" name="AutoShape 18"/>
          <p:cNvSpPr>
            <a:spLocks noChangeArrowheads="1"/>
          </p:cNvSpPr>
          <p:nvPr/>
        </p:nvSpPr>
        <p:spPr bwMode="auto">
          <a:xfrm>
            <a:off x="5221288" y="3860800"/>
            <a:ext cx="863600" cy="863600"/>
          </a:xfrm>
          <a:prstGeom prst="curvedLeft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ar-SA"/>
          </a:p>
        </p:txBody>
      </p:sp>
      <p:sp>
        <p:nvSpPr>
          <p:cNvPr id="22538" name="AutoShape 19"/>
          <p:cNvSpPr>
            <a:spLocks noChangeArrowheads="1"/>
          </p:cNvSpPr>
          <p:nvPr/>
        </p:nvSpPr>
        <p:spPr bwMode="auto">
          <a:xfrm>
            <a:off x="3059113" y="5157788"/>
            <a:ext cx="863600" cy="863600"/>
          </a:xfrm>
          <a:prstGeom prst="curvedLeft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ar-SA"/>
          </a:p>
        </p:txBody>
      </p:sp>
      <p:sp>
        <p:nvSpPr>
          <p:cNvPr id="22539" name="AutoShape 21"/>
          <p:cNvSpPr>
            <a:spLocks noChangeArrowheads="1"/>
          </p:cNvSpPr>
          <p:nvPr/>
        </p:nvSpPr>
        <p:spPr bwMode="auto">
          <a:xfrm>
            <a:off x="5724525" y="981075"/>
            <a:ext cx="863600" cy="863600"/>
          </a:xfrm>
          <a:prstGeom prst="curvedLeft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ar-SA"/>
          </a:p>
        </p:txBody>
      </p:sp>
      <p:sp>
        <p:nvSpPr>
          <p:cNvPr id="22540" name="Text Box 22"/>
          <p:cNvSpPr txBox="1">
            <a:spLocks noChangeArrowheads="1"/>
          </p:cNvSpPr>
          <p:nvPr/>
        </p:nvSpPr>
        <p:spPr bwMode="auto">
          <a:xfrm>
            <a:off x="2771775" y="533400"/>
            <a:ext cx="2879725" cy="519113"/>
          </a:xfrm>
          <a:prstGeom prst="rect">
            <a:avLst/>
          </a:prstGeom>
          <a:noFill/>
          <a:ln w="9525">
            <a:noFill/>
            <a:miter lim="800000"/>
            <a:headEnd/>
            <a:tailEnd/>
          </a:ln>
        </p:spPr>
        <p:txBody>
          <a:bodyPr>
            <a:spAutoFit/>
          </a:bodyPr>
          <a:lstStyle/>
          <a:p>
            <a:pPr>
              <a:spcBef>
                <a:spcPct val="50000"/>
              </a:spcBef>
            </a:pPr>
            <a:r>
              <a:rPr lang="ar-SA" sz="2800" b="1">
                <a:solidFill>
                  <a:schemeClr val="bg1"/>
                </a:solidFill>
              </a:rPr>
              <a:t>النشوء او ميلاد الضغط</a:t>
            </a:r>
            <a:endParaRPr lang="en-US" sz="2800" b="1">
              <a:solidFill>
                <a:schemeClr val="bg1"/>
              </a:solidFill>
            </a:endParaRPr>
          </a:p>
        </p:txBody>
      </p:sp>
      <p:sp>
        <p:nvSpPr>
          <p:cNvPr id="22541" name="Text Box 23"/>
          <p:cNvSpPr txBox="1">
            <a:spLocks noChangeArrowheads="1"/>
          </p:cNvSpPr>
          <p:nvPr/>
        </p:nvSpPr>
        <p:spPr bwMode="auto">
          <a:xfrm>
            <a:off x="4789488" y="1916113"/>
            <a:ext cx="2735262" cy="519112"/>
          </a:xfrm>
          <a:prstGeom prst="rect">
            <a:avLst/>
          </a:prstGeom>
          <a:noFill/>
          <a:ln w="9525">
            <a:noFill/>
            <a:miter lim="800000"/>
            <a:headEnd/>
            <a:tailEnd/>
          </a:ln>
        </p:spPr>
        <p:txBody>
          <a:bodyPr>
            <a:spAutoFit/>
          </a:bodyPr>
          <a:lstStyle/>
          <a:p>
            <a:pPr>
              <a:spcBef>
                <a:spcPct val="50000"/>
              </a:spcBef>
            </a:pPr>
            <a:r>
              <a:rPr lang="ar-SA" sz="2800" b="1">
                <a:solidFill>
                  <a:schemeClr val="bg1"/>
                </a:solidFill>
              </a:rPr>
              <a:t>نمو وتضخم الضغط</a:t>
            </a:r>
            <a:r>
              <a:rPr lang="ar-SA" sz="2400" b="1">
                <a:solidFill>
                  <a:schemeClr val="bg1"/>
                </a:solidFill>
              </a:rPr>
              <a:t> </a:t>
            </a:r>
            <a:endParaRPr lang="en-US" sz="2400" b="1">
              <a:solidFill>
                <a:schemeClr val="bg1"/>
              </a:solidFill>
            </a:endParaRPr>
          </a:p>
        </p:txBody>
      </p:sp>
      <p:sp>
        <p:nvSpPr>
          <p:cNvPr id="22542" name="Text Box 24"/>
          <p:cNvSpPr txBox="1">
            <a:spLocks noChangeArrowheads="1"/>
          </p:cNvSpPr>
          <p:nvPr/>
        </p:nvSpPr>
        <p:spPr bwMode="auto">
          <a:xfrm>
            <a:off x="2771775" y="3141663"/>
            <a:ext cx="3671888" cy="519112"/>
          </a:xfrm>
          <a:prstGeom prst="rect">
            <a:avLst/>
          </a:prstGeom>
          <a:noFill/>
          <a:ln w="9525">
            <a:noFill/>
            <a:miter lim="800000"/>
            <a:headEnd/>
            <a:tailEnd/>
          </a:ln>
        </p:spPr>
        <p:txBody>
          <a:bodyPr>
            <a:spAutoFit/>
          </a:bodyPr>
          <a:lstStyle/>
          <a:p>
            <a:pPr>
              <a:spcBef>
                <a:spcPct val="50000"/>
              </a:spcBef>
            </a:pPr>
            <a:r>
              <a:rPr lang="ar-SA" sz="2800" b="1">
                <a:solidFill>
                  <a:srgbClr val="B8FB11"/>
                </a:solidFill>
              </a:rPr>
              <a:t>اكتمال نضج الضغط (الانهيار)</a:t>
            </a:r>
            <a:r>
              <a:rPr lang="ar-SA">
                <a:solidFill>
                  <a:srgbClr val="FFFF00"/>
                </a:solidFill>
              </a:rPr>
              <a:t> </a:t>
            </a:r>
            <a:endParaRPr lang="en-US">
              <a:solidFill>
                <a:srgbClr val="FFFF00"/>
              </a:solidFill>
            </a:endParaRPr>
          </a:p>
        </p:txBody>
      </p:sp>
      <p:sp>
        <p:nvSpPr>
          <p:cNvPr id="22543" name="Text Box 25"/>
          <p:cNvSpPr txBox="1">
            <a:spLocks noChangeArrowheads="1"/>
          </p:cNvSpPr>
          <p:nvPr/>
        </p:nvSpPr>
        <p:spPr bwMode="auto">
          <a:xfrm>
            <a:off x="1908175" y="4437063"/>
            <a:ext cx="3240088" cy="519112"/>
          </a:xfrm>
          <a:prstGeom prst="rect">
            <a:avLst/>
          </a:prstGeom>
          <a:noFill/>
          <a:ln w="9525">
            <a:noFill/>
            <a:miter lim="800000"/>
            <a:headEnd/>
            <a:tailEnd/>
          </a:ln>
        </p:spPr>
        <p:txBody>
          <a:bodyPr>
            <a:spAutoFit/>
          </a:bodyPr>
          <a:lstStyle/>
          <a:p>
            <a:pPr>
              <a:spcBef>
                <a:spcPct val="50000"/>
              </a:spcBef>
            </a:pPr>
            <a:r>
              <a:rPr lang="ar-SA" sz="2800" b="1">
                <a:solidFill>
                  <a:schemeClr val="tx2"/>
                </a:solidFill>
              </a:rPr>
              <a:t>انحسار او انكماش الضغط</a:t>
            </a:r>
            <a:endParaRPr lang="en-US" sz="2800" b="1">
              <a:solidFill>
                <a:schemeClr val="tx2"/>
              </a:solidFill>
            </a:endParaRPr>
          </a:p>
        </p:txBody>
      </p:sp>
      <p:sp>
        <p:nvSpPr>
          <p:cNvPr id="22544" name="Text Box 27"/>
          <p:cNvSpPr txBox="1">
            <a:spLocks noChangeArrowheads="1"/>
          </p:cNvSpPr>
          <p:nvPr/>
        </p:nvSpPr>
        <p:spPr bwMode="auto">
          <a:xfrm>
            <a:off x="395288" y="5780088"/>
            <a:ext cx="2232025" cy="519112"/>
          </a:xfrm>
          <a:prstGeom prst="rect">
            <a:avLst/>
          </a:prstGeom>
          <a:noFill/>
          <a:ln w="9525">
            <a:noFill/>
            <a:miter lim="800000"/>
            <a:headEnd/>
            <a:tailEnd/>
          </a:ln>
        </p:spPr>
        <p:txBody>
          <a:bodyPr>
            <a:spAutoFit/>
          </a:bodyPr>
          <a:lstStyle/>
          <a:p>
            <a:pPr>
              <a:spcBef>
                <a:spcPct val="50000"/>
              </a:spcBef>
            </a:pPr>
            <a:r>
              <a:rPr lang="ar-SA" sz="2800" b="1">
                <a:solidFill>
                  <a:srgbClr val="FFFF00"/>
                </a:solidFill>
              </a:rPr>
              <a:t>التحكم والاختفاء</a:t>
            </a:r>
            <a:endParaRPr lang="en-US" sz="2800" b="1">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عنوان 1"/>
          <p:cNvSpPr>
            <a:spLocks noGrp="1"/>
          </p:cNvSpPr>
          <p:nvPr>
            <p:ph type="title" idx="4294967295"/>
          </p:nvPr>
        </p:nvSpPr>
        <p:spPr>
          <a:xfrm>
            <a:off x="1403350" y="115888"/>
            <a:ext cx="4767263" cy="989012"/>
          </a:xfrm>
        </p:spPr>
        <p:txBody>
          <a:bodyPr/>
          <a:lstStyle/>
          <a:p>
            <a:pPr algn="r" eaLnBrk="1" hangingPunct="1"/>
            <a:r>
              <a:rPr lang="ar-SA" b="1" smtClean="0">
                <a:solidFill>
                  <a:srgbClr val="FFFF00"/>
                </a:solidFill>
              </a:rPr>
              <a:t>في صمــــيم الموضوع</a:t>
            </a:r>
          </a:p>
        </p:txBody>
      </p:sp>
      <p:sp>
        <p:nvSpPr>
          <p:cNvPr id="4" name="مربع نص 3"/>
          <p:cNvSpPr txBox="1"/>
          <p:nvPr/>
        </p:nvSpPr>
        <p:spPr>
          <a:xfrm>
            <a:off x="1763713" y="1341438"/>
            <a:ext cx="6300787" cy="641350"/>
          </a:xfrm>
          <a:prstGeom prst="rect">
            <a:avLst/>
          </a:prstGeom>
          <a:noFill/>
        </p:spPr>
        <p:txBody>
          <a:bodyPr wrap="none">
            <a:spAutoFit/>
          </a:bodyPr>
          <a:lstStyle/>
          <a:p>
            <a:pPr>
              <a:defRPr/>
            </a:pPr>
            <a:r>
              <a:rPr lang="ar-SA" sz="3600" b="1">
                <a:solidFill>
                  <a:schemeClr val="folHlink"/>
                </a:solidFill>
                <a:effectLst>
                  <a:outerShdw blurRad="38100" dist="38100" dir="2700000" algn="tl">
                    <a:srgbClr val="FFFFFF"/>
                  </a:outerShdw>
                </a:effectLst>
                <a:latin typeface="Calibri" charset="0"/>
                <a:cs typeface="Traditional Arabic" pitchFamily="2" charset="-78"/>
              </a:rPr>
              <a:t>قال تعالى : (وَلا تَنَازَعُوا فَتَفْشَلُوا وَتَذْهَبَ رِيحُكُمْ)</a:t>
            </a:r>
            <a:r>
              <a:rPr lang="ar-SA" sz="2800" b="1">
                <a:solidFill>
                  <a:srgbClr val="B8FB11"/>
                </a:solidFill>
                <a:effectLst>
                  <a:outerShdw blurRad="38100" dist="38100" dir="2700000" algn="tl">
                    <a:srgbClr val="FFFFFF"/>
                  </a:outerShdw>
                </a:effectLst>
                <a:latin typeface="Calibri" charset="0"/>
                <a:cs typeface="Traditional Arabic" pitchFamily="2" charset="-78"/>
              </a:rPr>
              <a:t> </a:t>
            </a:r>
            <a:endParaRPr lang="en-US" sz="2800" b="1">
              <a:solidFill>
                <a:srgbClr val="B8FB11"/>
              </a:solidFill>
              <a:effectLst>
                <a:outerShdw blurRad="38100" dist="38100" dir="2700000" algn="tl">
                  <a:srgbClr val="FFFFFF"/>
                </a:outerShdw>
              </a:effectLst>
              <a:latin typeface="Calibri" charset="0"/>
              <a:cs typeface="Traditional Arabic" pitchFamily="2" charset="-78"/>
            </a:endParaRPr>
          </a:p>
        </p:txBody>
      </p:sp>
      <p:sp>
        <p:nvSpPr>
          <p:cNvPr id="5" name="مربع نص 4"/>
          <p:cNvSpPr txBox="1"/>
          <p:nvPr/>
        </p:nvSpPr>
        <p:spPr>
          <a:xfrm>
            <a:off x="139700" y="1973263"/>
            <a:ext cx="7961313" cy="1190625"/>
          </a:xfrm>
          <a:prstGeom prst="rect">
            <a:avLst/>
          </a:prstGeom>
          <a:noFill/>
        </p:spPr>
        <p:txBody>
          <a:bodyPr wrap="none">
            <a:spAutoFit/>
          </a:bodyPr>
          <a:lstStyle/>
          <a:p>
            <a:pPr>
              <a:defRPr/>
            </a:pPr>
            <a:r>
              <a:rPr lang="ar-SA" sz="3600" b="1">
                <a:solidFill>
                  <a:schemeClr val="bg1"/>
                </a:solidFill>
                <a:effectLst>
                  <a:outerShdw blurRad="38100" dist="38100" dir="2700000" algn="tl">
                    <a:srgbClr val="FFFFFF"/>
                  </a:outerShdw>
                </a:effectLst>
                <a:latin typeface="Calibri" charset="0"/>
                <a:cs typeface="Traditional Arabic" pitchFamily="2" charset="-78"/>
              </a:rPr>
              <a:t>قال تعالى : </a:t>
            </a:r>
          </a:p>
          <a:p>
            <a:pPr>
              <a:defRPr/>
            </a:pPr>
            <a:r>
              <a:rPr lang="ar-SA" sz="3600" b="1">
                <a:solidFill>
                  <a:schemeClr val="bg1"/>
                </a:solidFill>
                <a:effectLst>
                  <a:outerShdw blurRad="38100" dist="38100" dir="2700000" algn="tl">
                    <a:srgbClr val="FFFFFF"/>
                  </a:outerShdw>
                </a:effectLst>
                <a:latin typeface="Calibri" charset="0"/>
                <a:cs typeface="Traditional Arabic" pitchFamily="2" charset="-78"/>
              </a:rPr>
              <a:t>(وَلا تَكُونُوا كَالَّذِينَ تَفَرَّقُوا وَاخْتَلَفُوا مِنْ بَعْدِ مَا جَاءَهُمُ الْبَيِّنَاتُ)</a:t>
            </a:r>
            <a:endParaRPr lang="en-US" sz="3600" b="1">
              <a:solidFill>
                <a:schemeClr val="bg1"/>
              </a:solidFill>
              <a:effectLst>
                <a:outerShdw blurRad="38100" dist="38100" dir="2700000" algn="tl">
                  <a:srgbClr val="FFFFFF"/>
                </a:outerShdw>
              </a:effectLst>
              <a:latin typeface="Calibri" charset="0"/>
              <a:cs typeface="Traditional Arabic" pitchFamily="2" charset="-78"/>
            </a:endParaRPr>
          </a:p>
        </p:txBody>
      </p:sp>
      <p:grpSp>
        <p:nvGrpSpPr>
          <p:cNvPr id="23557" name="مربع نص 5"/>
          <p:cNvGrpSpPr>
            <a:grpSpLocks/>
          </p:cNvGrpSpPr>
          <p:nvPr/>
        </p:nvGrpSpPr>
        <p:grpSpPr bwMode="auto">
          <a:xfrm>
            <a:off x="6732588" y="0"/>
            <a:ext cx="2733675" cy="854075"/>
            <a:chOff x="4047" y="146"/>
            <a:chExt cx="1960" cy="334"/>
          </a:xfrm>
        </p:grpSpPr>
        <p:pic>
          <p:nvPicPr>
            <p:cNvPr id="23559" name="مربع نص 5"/>
            <p:cNvPicPr>
              <a:picLocks noChangeArrowheads="1"/>
            </p:cNvPicPr>
            <p:nvPr/>
          </p:nvPicPr>
          <p:blipFill>
            <a:blip r:embed="rId3"/>
            <a:srcRect/>
            <a:stretch>
              <a:fillRect/>
            </a:stretch>
          </p:blipFill>
          <p:spPr bwMode="auto">
            <a:xfrm>
              <a:off x="4047" y="146"/>
              <a:ext cx="1782" cy="334"/>
            </a:xfrm>
            <a:prstGeom prst="rect">
              <a:avLst/>
            </a:prstGeom>
            <a:noFill/>
            <a:ln w="9525">
              <a:noFill/>
              <a:miter lim="800000"/>
              <a:headEnd/>
              <a:tailEnd/>
            </a:ln>
          </p:spPr>
        </p:pic>
        <p:sp>
          <p:nvSpPr>
            <p:cNvPr id="23560" name="Text Box 6"/>
            <p:cNvSpPr txBox="1">
              <a:spLocks noChangeArrowheads="1"/>
            </p:cNvSpPr>
            <p:nvPr/>
          </p:nvSpPr>
          <p:spPr bwMode="auto">
            <a:xfrm>
              <a:off x="4502" y="180"/>
              <a:ext cx="1505" cy="203"/>
            </a:xfrm>
            <a:prstGeom prst="rect">
              <a:avLst/>
            </a:prstGeom>
            <a:noFill/>
            <a:ln w="9525">
              <a:noFill/>
              <a:miter lim="800000"/>
              <a:headEnd/>
              <a:tailEnd/>
            </a:ln>
          </p:spPr>
          <p:txBody>
            <a:bodyPr>
              <a:spAutoFit/>
            </a:bodyPr>
            <a:lstStyle/>
            <a:p>
              <a:pPr algn="ctr"/>
              <a:r>
                <a:rPr lang="ar-SA" sz="2800" b="1">
                  <a:solidFill>
                    <a:srgbClr val="FFFFFF"/>
                  </a:solidFill>
                </a:rPr>
                <a:t>     اثار الضغوط</a:t>
              </a:r>
            </a:p>
          </p:txBody>
        </p:sp>
      </p:grpSp>
      <p:sp>
        <p:nvSpPr>
          <p:cNvPr id="21512" name="Rectangle 8"/>
          <p:cNvSpPr>
            <a:spLocks noChangeArrowheads="1"/>
          </p:cNvSpPr>
          <p:nvPr/>
        </p:nvSpPr>
        <p:spPr bwMode="auto">
          <a:xfrm>
            <a:off x="465138" y="3367088"/>
            <a:ext cx="8428037" cy="1800225"/>
          </a:xfrm>
          <a:prstGeom prst="rect">
            <a:avLst/>
          </a:prstGeom>
          <a:noFill/>
          <a:ln w="9525">
            <a:noFill/>
            <a:miter lim="800000"/>
            <a:headEnd/>
            <a:tailEnd/>
          </a:ln>
        </p:spPr>
        <p:txBody>
          <a:bodyPr wrap="none" anchor="ctr">
            <a:spAutoFit/>
          </a:bodyPr>
          <a:lstStyle/>
          <a:p>
            <a:r>
              <a:rPr lang="ar-SA" sz="2800" b="1">
                <a:solidFill>
                  <a:srgbClr val="B8FB11"/>
                </a:solidFill>
              </a:rPr>
              <a:t>قال صلى الله عليه وسلم :</a:t>
            </a:r>
            <a:endParaRPr lang="en-US" sz="2800" b="1">
              <a:solidFill>
                <a:srgbClr val="B8FB11"/>
              </a:solidFill>
            </a:endParaRPr>
          </a:p>
          <a:p>
            <a:r>
              <a:rPr lang="ar-SA" sz="2800" b="1">
                <a:solidFill>
                  <a:srgbClr val="B8FB11"/>
                </a:solidFill>
              </a:rPr>
              <a:t> </a:t>
            </a:r>
            <a:r>
              <a:rPr lang="en-US" sz="2800" b="1">
                <a:solidFill>
                  <a:srgbClr val="B8FB11"/>
                </a:solidFill>
              </a:rPr>
              <a:t>} </a:t>
            </a:r>
            <a:r>
              <a:rPr lang="ar-SA" sz="2800" b="1">
                <a:solidFill>
                  <a:srgbClr val="B8FB11"/>
                </a:solidFill>
              </a:rPr>
              <a:t>لا تباغضوا ، ولا تدابروا ، ولا تنافسوا . وكونوا ، عباد الله ! إخوانا </a:t>
            </a:r>
            <a:r>
              <a:rPr lang="en-US" sz="2800" b="1">
                <a:solidFill>
                  <a:srgbClr val="B8FB11"/>
                </a:solidFill>
              </a:rPr>
              <a:t>{</a:t>
            </a:r>
          </a:p>
          <a:p>
            <a:r>
              <a:rPr lang="ar-SA" sz="2800" b="1">
                <a:solidFill>
                  <a:srgbClr val="B8FB11"/>
                </a:solidFill>
              </a:rPr>
              <a:t>                </a:t>
            </a:r>
            <a:r>
              <a:rPr lang="en-US" sz="2800" b="1">
                <a:solidFill>
                  <a:srgbClr val="B8FB11"/>
                </a:solidFill>
              </a:rPr>
              <a:t> </a:t>
            </a:r>
          </a:p>
          <a:p>
            <a:r>
              <a:rPr lang="en-US" sz="2800" b="1">
                <a:solidFill>
                  <a:schemeClr val="folHlink"/>
                </a:solidFill>
              </a:rPr>
              <a:t>}</a:t>
            </a:r>
            <a:r>
              <a:rPr lang="en-US" sz="2800" b="1">
                <a:solidFill>
                  <a:srgbClr val="B8FB11"/>
                </a:solidFill>
              </a:rPr>
              <a:t>                 </a:t>
            </a:r>
            <a:r>
              <a:rPr lang="ar-SA" sz="2800" b="1">
                <a:solidFill>
                  <a:schemeClr val="folHlink"/>
                </a:solidFill>
              </a:rPr>
              <a:t>إن قامت الساعة وفي يد أحدكم فسيلة فليغرسها</a:t>
            </a:r>
            <a:r>
              <a:rPr lang="en-US" sz="2800" b="1">
                <a:solidFill>
                  <a:schemeClr val="folHlink"/>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fltVal val="0"/>
                                          </p:val>
                                        </p:tav>
                                        <p:tav tm="100000">
                                          <p:val>
                                            <p:strVal val="#ppt_w"/>
                                          </p:val>
                                        </p:tav>
                                      </p:tavLst>
                                    </p:anim>
                                    <p:anim calcmode="lin" valueType="num">
                                      <p:cBhvr>
                                        <p:cTn id="8" dur="1000" fill="hold"/>
                                        <p:tgtEl>
                                          <p:spTgt spid="21506"/>
                                        </p:tgtEl>
                                        <p:attrNameLst>
                                          <p:attrName>ppt_h</p:attrName>
                                        </p:attrNameLst>
                                      </p:cBhvr>
                                      <p:tavLst>
                                        <p:tav tm="0">
                                          <p:val>
                                            <p:fltVal val="0"/>
                                          </p:val>
                                        </p:tav>
                                        <p:tav tm="100000">
                                          <p:val>
                                            <p:strVal val="#ppt_h"/>
                                          </p:val>
                                        </p:tav>
                                      </p:tavLst>
                                    </p:anim>
                                    <p:anim calcmode="lin" valueType="num">
                                      <p:cBhvr>
                                        <p:cTn id="9" dur="1000" fill="hold"/>
                                        <p:tgtEl>
                                          <p:spTgt spid="215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21512"/>
                                        </p:tgtEl>
                                        <p:attrNameLst>
                                          <p:attrName>style.visibility</p:attrName>
                                        </p:attrNameLst>
                                      </p:cBhvr>
                                      <p:to>
                                        <p:strVal val="visible"/>
                                      </p:to>
                                    </p:set>
                                    <p:anim calcmode="lin" valueType="num">
                                      <p:cBhvr additive="base">
                                        <p:cTn id="31" dur="500" fill="hold"/>
                                        <p:tgtEl>
                                          <p:spTgt spid="21512"/>
                                        </p:tgtEl>
                                        <p:attrNameLst>
                                          <p:attrName>ppt_x</p:attrName>
                                        </p:attrNameLst>
                                      </p:cBhvr>
                                      <p:tavLst>
                                        <p:tav tm="0">
                                          <p:val>
                                            <p:strVal val="#ppt_x"/>
                                          </p:val>
                                        </p:tav>
                                        <p:tav tm="100000">
                                          <p:val>
                                            <p:strVal val="#ppt_x"/>
                                          </p:val>
                                        </p:tav>
                                      </p:tavLst>
                                    </p:anim>
                                    <p:anim calcmode="lin" valueType="num">
                                      <p:cBhvr additive="base">
                                        <p:cTn id="32"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4" grpId="0"/>
      <p:bldP spid="5" grpId="0"/>
      <p:bldP spid="215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4578" name="مربع نص 3"/>
          <p:cNvGrpSpPr>
            <a:grpSpLocks/>
          </p:cNvGrpSpPr>
          <p:nvPr/>
        </p:nvGrpSpPr>
        <p:grpSpPr bwMode="auto">
          <a:xfrm>
            <a:off x="4678363" y="0"/>
            <a:ext cx="4465637" cy="695325"/>
            <a:chOff x="4047" y="146"/>
            <a:chExt cx="1782" cy="334"/>
          </a:xfrm>
        </p:grpSpPr>
        <p:pic>
          <p:nvPicPr>
            <p:cNvPr id="24599" name="مربع نص 3"/>
            <p:cNvPicPr>
              <a:picLocks noChangeArrowheads="1"/>
            </p:cNvPicPr>
            <p:nvPr/>
          </p:nvPicPr>
          <p:blipFill>
            <a:blip r:embed="rId3"/>
            <a:srcRect/>
            <a:stretch>
              <a:fillRect/>
            </a:stretch>
          </p:blipFill>
          <p:spPr bwMode="auto">
            <a:xfrm>
              <a:off x="4047" y="146"/>
              <a:ext cx="1782" cy="334"/>
            </a:xfrm>
            <a:prstGeom prst="rect">
              <a:avLst/>
            </a:prstGeom>
            <a:noFill/>
            <a:ln w="9525">
              <a:noFill/>
              <a:miter lim="800000"/>
              <a:headEnd/>
              <a:tailEnd/>
            </a:ln>
          </p:spPr>
        </p:pic>
        <p:sp>
          <p:nvSpPr>
            <p:cNvPr id="24600" name="Text Box 3"/>
            <p:cNvSpPr txBox="1">
              <a:spLocks noChangeArrowheads="1"/>
            </p:cNvSpPr>
            <p:nvPr/>
          </p:nvSpPr>
          <p:spPr bwMode="auto">
            <a:xfrm>
              <a:off x="4703" y="180"/>
              <a:ext cx="1058" cy="250"/>
            </a:xfrm>
            <a:prstGeom prst="rect">
              <a:avLst/>
            </a:prstGeom>
            <a:noFill/>
            <a:ln w="9525">
              <a:noFill/>
              <a:miter lim="800000"/>
              <a:headEnd/>
              <a:tailEnd/>
            </a:ln>
          </p:spPr>
          <p:txBody>
            <a:bodyPr>
              <a:spAutoFit/>
            </a:bodyPr>
            <a:lstStyle/>
            <a:p>
              <a:pPr algn="ctr"/>
              <a:r>
                <a:rPr lang="ar-SA" sz="2800" b="1">
                  <a:solidFill>
                    <a:srgbClr val="FFFF00"/>
                  </a:solidFill>
                </a:rPr>
                <a:t>اثار مرحلية للضغوط</a:t>
              </a:r>
              <a:r>
                <a:rPr lang="ar-SA" sz="2000" b="1">
                  <a:solidFill>
                    <a:srgbClr val="FFFF00"/>
                  </a:solidFill>
                  <a:latin typeface="Calibri" pitchFamily="34" charset="0"/>
                </a:rPr>
                <a:t> </a:t>
              </a:r>
            </a:p>
          </p:txBody>
        </p:sp>
      </p:grpSp>
      <p:sp>
        <p:nvSpPr>
          <p:cNvPr id="1026" name="Text Box 2"/>
          <p:cNvSpPr txBox="1">
            <a:spLocks noChangeArrowheads="1"/>
          </p:cNvSpPr>
          <p:nvPr/>
        </p:nvSpPr>
        <p:spPr bwMode="auto">
          <a:xfrm>
            <a:off x="2268538" y="692150"/>
            <a:ext cx="3671887" cy="7921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a:spcAft>
                <a:spcPts val="1000"/>
              </a:spcAft>
              <a:defRPr/>
            </a:pPr>
            <a:r>
              <a:rPr lang="ar-SA" sz="4000">
                <a:solidFill>
                  <a:schemeClr val="folHlink"/>
                </a:solidFill>
                <a:latin typeface="Calibri" charset="0"/>
                <a:ea typeface="Arial" charset="0"/>
                <a:cs typeface="PT Bold Heading" pitchFamily="2" charset="-78"/>
              </a:rPr>
              <a:t>ضغوط العمل</a:t>
            </a:r>
            <a:endParaRPr lang="ar-SA" sz="5400">
              <a:solidFill>
                <a:schemeClr val="folHlink"/>
              </a:solidFill>
              <a:latin typeface="Arial" charset="0"/>
              <a:ea typeface="Arial" charset="0"/>
              <a:cs typeface="PT Bold Heading" pitchFamily="2" charset="-78"/>
            </a:endParaRPr>
          </a:p>
        </p:txBody>
      </p:sp>
      <p:sp>
        <p:nvSpPr>
          <p:cNvPr id="14" name="Text Box 2"/>
          <p:cNvSpPr txBox="1">
            <a:spLocks noChangeArrowheads="1"/>
          </p:cNvSpPr>
          <p:nvPr/>
        </p:nvSpPr>
        <p:spPr bwMode="auto">
          <a:xfrm>
            <a:off x="6481763" y="2636838"/>
            <a:ext cx="1474787" cy="8572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a:spcAft>
                <a:spcPts val="1000"/>
              </a:spcAft>
              <a:defRPr/>
            </a:pPr>
            <a:r>
              <a:rPr lang="ar-SA" sz="3600">
                <a:solidFill>
                  <a:schemeClr val="folHlink"/>
                </a:solidFill>
                <a:latin typeface="Arial" charset="0"/>
                <a:ea typeface="Arial" charset="0"/>
                <a:cs typeface="PT Bold Heading" pitchFamily="2" charset="-78"/>
              </a:rPr>
              <a:t>الاجهاد</a:t>
            </a:r>
          </a:p>
        </p:txBody>
      </p:sp>
      <p:sp>
        <p:nvSpPr>
          <p:cNvPr id="15" name="Text Box 2"/>
          <p:cNvSpPr txBox="1">
            <a:spLocks noChangeArrowheads="1"/>
          </p:cNvSpPr>
          <p:nvPr/>
        </p:nvSpPr>
        <p:spPr bwMode="auto">
          <a:xfrm>
            <a:off x="4392613" y="2643188"/>
            <a:ext cx="1474787" cy="8572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a:spcAft>
                <a:spcPts val="1000"/>
              </a:spcAft>
              <a:defRPr/>
            </a:pPr>
            <a:r>
              <a:rPr lang="ar-SA" sz="4000">
                <a:solidFill>
                  <a:schemeClr val="folHlink"/>
                </a:solidFill>
                <a:latin typeface="Calibri" charset="0"/>
                <a:ea typeface="Arial" charset="0"/>
                <a:cs typeface="PT Bold Heading" pitchFamily="2" charset="-78"/>
              </a:rPr>
              <a:t>التوتر</a:t>
            </a:r>
            <a:endParaRPr lang="ar-SA" sz="5400">
              <a:solidFill>
                <a:schemeClr val="folHlink"/>
              </a:solidFill>
              <a:latin typeface="Arial" charset="0"/>
              <a:ea typeface="Arial" charset="0"/>
              <a:cs typeface="PT Bold Heading" pitchFamily="2" charset="-78"/>
            </a:endParaRPr>
          </a:p>
        </p:txBody>
      </p:sp>
      <p:sp>
        <p:nvSpPr>
          <p:cNvPr id="16" name="Text Box 2"/>
          <p:cNvSpPr txBox="1">
            <a:spLocks noChangeArrowheads="1"/>
          </p:cNvSpPr>
          <p:nvPr/>
        </p:nvSpPr>
        <p:spPr bwMode="auto">
          <a:xfrm>
            <a:off x="2233613" y="2571750"/>
            <a:ext cx="1474787" cy="10017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a:spcAft>
                <a:spcPts val="1000"/>
              </a:spcAft>
              <a:defRPr/>
            </a:pPr>
            <a:r>
              <a:rPr lang="ar-SA" sz="2800">
                <a:solidFill>
                  <a:schemeClr val="folHlink"/>
                </a:solidFill>
                <a:latin typeface="Calibri" charset="0"/>
                <a:ea typeface="Arial" charset="0"/>
                <a:cs typeface="PT Bold Heading" pitchFamily="2" charset="-78"/>
              </a:rPr>
              <a:t>الاستنفاد  النفسي</a:t>
            </a:r>
            <a:endParaRPr lang="ar-SA" sz="3600">
              <a:solidFill>
                <a:schemeClr val="folHlink"/>
              </a:solidFill>
              <a:latin typeface="Arial" charset="0"/>
              <a:ea typeface="Arial" charset="0"/>
              <a:cs typeface="PT Bold Heading" pitchFamily="2" charset="-78"/>
            </a:endParaRPr>
          </a:p>
        </p:txBody>
      </p:sp>
      <p:cxnSp>
        <p:nvCxnSpPr>
          <p:cNvPr id="24585" name="AutoShape 6"/>
          <p:cNvCxnSpPr>
            <a:cxnSpLocks noChangeShapeType="1"/>
          </p:cNvCxnSpPr>
          <p:nvPr/>
        </p:nvCxnSpPr>
        <p:spPr bwMode="auto">
          <a:xfrm flipH="1" flipV="1">
            <a:off x="1509713" y="3068638"/>
            <a:ext cx="685800" cy="4762"/>
          </a:xfrm>
          <a:prstGeom prst="straightConnector1">
            <a:avLst/>
          </a:prstGeom>
          <a:noFill/>
          <a:ln w="63500">
            <a:solidFill>
              <a:srgbClr val="FFFF00"/>
            </a:solidFill>
            <a:round/>
            <a:headEnd/>
            <a:tailEnd type="triangle" w="med" len="med"/>
          </a:ln>
        </p:spPr>
      </p:cxnSp>
      <p:cxnSp>
        <p:nvCxnSpPr>
          <p:cNvPr id="24586" name="AutoShape 6"/>
          <p:cNvCxnSpPr>
            <a:cxnSpLocks noChangeShapeType="1"/>
          </p:cNvCxnSpPr>
          <p:nvPr/>
        </p:nvCxnSpPr>
        <p:spPr bwMode="auto">
          <a:xfrm flipH="1">
            <a:off x="5870575" y="3065463"/>
            <a:ext cx="573088" cy="3175"/>
          </a:xfrm>
          <a:prstGeom prst="straightConnector1">
            <a:avLst/>
          </a:prstGeom>
          <a:noFill/>
          <a:ln w="63500">
            <a:solidFill>
              <a:srgbClr val="FFFF00"/>
            </a:solidFill>
            <a:round/>
            <a:headEnd/>
            <a:tailEnd type="triangle" w="med" len="med"/>
          </a:ln>
        </p:spPr>
      </p:cxnSp>
      <p:cxnSp>
        <p:nvCxnSpPr>
          <p:cNvPr id="24587" name="AutoShape 6"/>
          <p:cNvCxnSpPr>
            <a:cxnSpLocks noChangeShapeType="1"/>
          </p:cNvCxnSpPr>
          <p:nvPr/>
        </p:nvCxnSpPr>
        <p:spPr bwMode="auto">
          <a:xfrm flipH="1" flipV="1">
            <a:off x="3716338" y="3067050"/>
            <a:ext cx="639762" cy="1588"/>
          </a:xfrm>
          <a:prstGeom prst="straightConnector1">
            <a:avLst/>
          </a:prstGeom>
          <a:noFill/>
          <a:ln w="63500">
            <a:solidFill>
              <a:srgbClr val="FFFF00"/>
            </a:solidFill>
            <a:round/>
            <a:headEnd/>
            <a:tailEnd type="triangle" w="med" len="med"/>
          </a:ln>
        </p:spPr>
      </p:cxnSp>
      <p:sp>
        <p:nvSpPr>
          <p:cNvPr id="2" name="Text Box 2"/>
          <p:cNvSpPr txBox="1">
            <a:spLocks noChangeArrowheads="1"/>
          </p:cNvSpPr>
          <p:nvPr/>
        </p:nvSpPr>
        <p:spPr bwMode="auto">
          <a:xfrm>
            <a:off x="107950" y="2571750"/>
            <a:ext cx="1474788" cy="10731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a:spcAft>
                <a:spcPts val="1000"/>
              </a:spcAft>
              <a:defRPr/>
            </a:pPr>
            <a:r>
              <a:rPr lang="ar-SA" sz="2800">
                <a:solidFill>
                  <a:schemeClr val="folHlink"/>
                </a:solidFill>
                <a:latin typeface="Arial" charset="0"/>
                <a:ea typeface="Arial" charset="0"/>
                <a:cs typeface="PT Bold Heading" pitchFamily="2" charset="-78"/>
              </a:rPr>
              <a:t>الاحتراق النفسي</a:t>
            </a:r>
          </a:p>
        </p:txBody>
      </p:sp>
      <p:sp>
        <p:nvSpPr>
          <p:cNvPr id="4" name="AutoShape 13"/>
          <p:cNvSpPr>
            <a:spLocks noChangeArrowheads="1"/>
          </p:cNvSpPr>
          <p:nvPr/>
        </p:nvSpPr>
        <p:spPr bwMode="auto">
          <a:xfrm>
            <a:off x="2268538" y="1773238"/>
            <a:ext cx="5686425" cy="288925"/>
          </a:xfrm>
          <a:prstGeom prst="rightArrow">
            <a:avLst>
              <a:gd name="adj1" fmla="val 50000"/>
              <a:gd name="adj2" fmla="val 492033"/>
            </a:avLst>
          </a:prstGeom>
          <a:solidFill>
            <a:srgbClr val="FFFF00"/>
          </a:solidFill>
          <a:ln w="9525">
            <a:solidFill>
              <a:schemeClr val="tx1"/>
            </a:solidFill>
            <a:miter lim="800000"/>
            <a:headEnd/>
            <a:tailEnd/>
          </a:ln>
        </p:spPr>
        <p:txBody>
          <a:bodyPr wrap="none" anchor="ctr"/>
          <a:lstStyle/>
          <a:p>
            <a:endParaRPr lang="ar-SA"/>
          </a:p>
        </p:txBody>
      </p:sp>
      <p:sp>
        <p:nvSpPr>
          <p:cNvPr id="24588" name="AutoShape 14"/>
          <p:cNvSpPr>
            <a:spLocks noChangeArrowheads="1"/>
          </p:cNvSpPr>
          <p:nvPr/>
        </p:nvSpPr>
        <p:spPr bwMode="auto">
          <a:xfrm>
            <a:off x="971550" y="1052513"/>
            <a:ext cx="1296988" cy="1081087"/>
          </a:xfrm>
          <a:prstGeom prst="curvedRightArrow">
            <a:avLst>
              <a:gd name="adj1" fmla="val 20000"/>
              <a:gd name="adj2" fmla="val 40000"/>
              <a:gd name="adj3" fmla="val 39990"/>
            </a:avLst>
          </a:prstGeom>
          <a:solidFill>
            <a:schemeClr val="accent1"/>
          </a:solidFill>
          <a:ln w="9525">
            <a:solidFill>
              <a:schemeClr val="tx1"/>
            </a:solidFill>
            <a:miter lim="800000"/>
            <a:headEnd/>
            <a:tailEnd/>
          </a:ln>
        </p:spPr>
        <p:txBody>
          <a:bodyPr wrap="none" anchor="ctr"/>
          <a:lstStyle/>
          <a:p>
            <a:endParaRPr lang="ar-SA"/>
          </a:p>
        </p:txBody>
      </p:sp>
      <p:sp>
        <p:nvSpPr>
          <p:cNvPr id="24589" name="AutoShape 15"/>
          <p:cNvSpPr>
            <a:spLocks noChangeArrowheads="1"/>
          </p:cNvSpPr>
          <p:nvPr/>
        </p:nvSpPr>
        <p:spPr bwMode="auto">
          <a:xfrm>
            <a:off x="7956550" y="1916113"/>
            <a:ext cx="503238" cy="1152525"/>
          </a:xfrm>
          <a:prstGeom prst="curvedLeftArrow">
            <a:avLst>
              <a:gd name="adj1" fmla="val 45804"/>
              <a:gd name="adj2" fmla="val 91609"/>
              <a:gd name="adj3" fmla="val 33333"/>
            </a:avLst>
          </a:prstGeom>
          <a:solidFill>
            <a:schemeClr val="accent1"/>
          </a:solidFill>
          <a:ln w="9525">
            <a:solidFill>
              <a:schemeClr val="tx1"/>
            </a:solidFill>
            <a:miter lim="800000"/>
            <a:headEnd/>
            <a:tailEnd/>
          </a:ln>
        </p:spPr>
        <p:txBody>
          <a:bodyPr wrap="none" anchor="ctr"/>
          <a:lstStyle/>
          <a:p>
            <a:endParaRPr lang="ar-SA"/>
          </a:p>
        </p:txBody>
      </p:sp>
      <p:sp>
        <p:nvSpPr>
          <p:cNvPr id="24590" name="AutoShape 16"/>
          <p:cNvSpPr>
            <a:spLocks noChangeArrowheads="1"/>
          </p:cNvSpPr>
          <p:nvPr/>
        </p:nvSpPr>
        <p:spPr bwMode="auto">
          <a:xfrm>
            <a:off x="7308850" y="3500438"/>
            <a:ext cx="71438" cy="1296987"/>
          </a:xfrm>
          <a:prstGeom prst="downArrow">
            <a:avLst>
              <a:gd name="adj1" fmla="val 50000"/>
              <a:gd name="adj2" fmla="val 453886"/>
            </a:avLst>
          </a:prstGeom>
          <a:solidFill>
            <a:schemeClr val="accent1"/>
          </a:solidFill>
          <a:ln w="9525">
            <a:solidFill>
              <a:schemeClr val="tx1"/>
            </a:solidFill>
            <a:miter lim="800000"/>
            <a:headEnd/>
            <a:tailEnd/>
          </a:ln>
        </p:spPr>
        <p:txBody>
          <a:bodyPr wrap="none" anchor="ctr"/>
          <a:lstStyle/>
          <a:p>
            <a:endParaRPr lang="ar-SA"/>
          </a:p>
        </p:txBody>
      </p:sp>
      <p:sp>
        <p:nvSpPr>
          <p:cNvPr id="3" name="Text Box 2"/>
          <p:cNvSpPr txBox="1">
            <a:spLocks noChangeArrowheads="1"/>
          </p:cNvSpPr>
          <p:nvPr/>
        </p:nvSpPr>
        <p:spPr bwMode="auto">
          <a:xfrm>
            <a:off x="6697663" y="4805363"/>
            <a:ext cx="1474787" cy="92868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a:spcAft>
                <a:spcPts val="1000"/>
              </a:spcAft>
              <a:defRPr/>
            </a:pPr>
            <a:r>
              <a:rPr lang="ar-SA" sz="2800">
                <a:solidFill>
                  <a:schemeClr val="folHlink"/>
                </a:solidFill>
                <a:latin typeface="Arial" charset="0"/>
                <a:ea typeface="Arial" charset="0"/>
                <a:cs typeface="PT Bold Heading" pitchFamily="2" charset="-78"/>
              </a:rPr>
              <a:t>ضعف الانتاجية</a:t>
            </a:r>
          </a:p>
        </p:txBody>
      </p:sp>
      <p:sp>
        <p:nvSpPr>
          <p:cNvPr id="24592" name="AutoShape 18"/>
          <p:cNvSpPr>
            <a:spLocks noChangeArrowheads="1"/>
          </p:cNvSpPr>
          <p:nvPr/>
        </p:nvSpPr>
        <p:spPr bwMode="auto">
          <a:xfrm>
            <a:off x="2916238" y="3644900"/>
            <a:ext cx="71437" cy="1152525"/>
          </a:xfrm>
          <a:prstGeom prst="downArrow">
            <a:avLst>
              <a:gd name="adj1" fmla="val 50000"/>
              <a:gd name="adj2" fmla="val 403336"/>
            </a:avLst>
          </a:prstGeom>
          <a:solidFill>
            <a:schemeClr val="accent1"/>
          </a:solidFill>
          <a:ln w="9525">
            <a:solidFill>
              <a:schemeClr val="tx1"/>
            </a:solidFill>
            <a:miter lim="800000"/>
            <a:headEnd/>
            <a:tailEnd/>
          </a:ln>
        </p:spPr>
        <p:txBody>
          <a:bodyPr wrap="none" anchor="ctr"/>
          <a:lstStyle/>
          <a:p>
            <a:endParaRPr lang="ar-SA"/>
          </a:p>
        </p:txBody>
      </p:sp>
      <p:sp>
        <p:nvSpPr>
          <p:cNvPr id="24593" name="AutoShape 19"/>
          <p:cNvSpPr>
            <a:spLocks noChangeArrowheads="1"/>
          </p:cNvSpPr>
          <p:nvPr/>
        </p:nvSpPr>
        <p:spPr bwMode="auto">
          <a:xfrm>
            <a:off x="5005388" y="3571875"/>
            <a:ext cx="71437" cy="1152525"/>
          </a:xfrm>
          <a:prstGeom prst="downArrow">
            <a:avLst>
              <a:gd name="adj1" fmla="val 50000"/>
              <a:gd name="adj2" fmla="val 403336"/>
            </a:avLst>
          </a:prstGeom>
          <a:solidFill>
            <a:schemeClr val="accent1"/>
          </a:solidFill>
          <a:ln w="9525">
            <a:solidFill>
              <a:schemeClr val="tx1"/>
            </a:solidFill>
            <a:miter lim="800000"/>
            <a:headEnd/>
            <a:tailEnd/>
          </a:ln>
        </p:spPr>
        <p:txBody>
          <a:bodyPr wrap="none" anchor="ctr"/>
          <a:lstStyle/>
          <a:p>
            <a:endParaRPr lang="ar-SA"/>
          </a:p>
        </p:txBody>
      </p:sp>
      <p:sp>
        <p:nvSpPr>
          <p:cNvPr id="24594" name="AutoShape 20"/>
          <p:cNvSpPr>
            <a:spLocks noChangeArrowheads="1"/>
          </p:cNvSpPr>
          <p:nvPr/>
        </p:nvSpPr>
        <p:spPr bwMode="auto">
          <a:xfrm>
            <a:off x="827088" y="3716338"/>
            <a:ext cx="71437" cy="1152525"/>
          </a:xfrm>
          <a:prstGeom prst="downArrow">
            <a:avLst>
              <a:gd name="adj1" fmla="val 50000"/>
              <a:gd name="adj2" fmla="val 403336"/>
            </a:avLst>
          </a:prstGeom>
          <a:solidFill>
            <a:schemeClr val="accent1"/>
          </a:solidFill>
          <a:ln w="9525">
            <a:solidFill>
              <a:schemeClr val="tx1"/>
            </a:solidFill>
            <a:miter lim="800000"/>
            <a:headEnd/>
            <a:tailEnd/>
          </a:ln>
        </p:spPr>
        <p:txBody>
          <a:bodyPr wrap="none" anchor="ctr"/>
          <a:lstStyle/>
          <a:p>
            <a:endParaRPr lang="ar-SA"/>
          </a:p>
        </p:txBody>
      </p:sp>
      <p:sp>
        <p:nvSpPr>
          <p:cNvPr id="5" name="Text Box 2"/>
          <p:cNvSpPr txBox="1">
            <a:spLocks noChangeArrowheads="1"/>
          </p:cNvSpPr>
          <p:nvPr/>
        </p:nvSpPr>
        <p:spPr bwMode="auto">
          <a:xfrm>
            <a:off x="4356100" y="4805363"/>
            <a:ext cx="1474788" cy="92868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a:spcAft>
                <a:spcPts val="1000"/>
              </a:spcAft>
              <a:defRPr/>
            </a:pPr>
            <a:r>
              <a:rPr lang="ar-SA" sz="2800">
                <a:solidFill>
                  <a:schemeClr val="folHlink"/>
                </a:solidFill>
                <a:latin typeface="Arial" charset="0"/>
                <a:ea typeface="Arial" charset="0"/>
                <a:cs typeface="PT Bold Heading" pitchFamily="2" charset="-78"/>
              </a:rPr>
              <a:t>العنف والتخريب</a:t>
            </a:r>
          </a:p>
        </p:txBody>
      </p:sp>
      <p:sp>
        <p:nvSpPr>
          <p:cNvPr id="6" name="Text Box 2"/>
          <p:cNvSpPr txBox="1">
            <a:spLocks noChangeArrowheads="1"/>
          </p:cNvSpPr>
          <p:nvPr/>
        </p:nvSpPr>
        <p:spPr bwMode="auto">
          <a:xfrm>
            <a:off x="2233613" y="4868863"/>
            <a:ext cx="1474787" cy="92868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a:spcAft>
                <a:spcPts val="1000"/>
              </a:spcAft>
              <a:defRPr/>
            </a:pPr>
            <a:r>
              <a:rPr lang="ar-SA" sz="2800">
                <a:solidFill>
                  <a:schemeClr val="folHlink"/>
                </a:solidFill>
                <a:latin typeface="Arial" charset="0"/>
                <a:ea typeface="Arial" charset="0"/>
                <a:cs typeface="PT Bold Heading" pitchFamily="2" charset="-78"/>
              </a:rPr>
              <a:t>ضعف  الدافعية</a:t>
            </a:r>
          </a:p>
        </p:txBody>
      </p:sp>
      <p:sp>
        <p:nvSpPr>
          <p:cNvPr id="7" name="Text Box 2"/>
          <p:cNvSpPr txBox="1">
            <a:spLocks noChangeArrowheads="1"/>
          </p:cNvSpPr>
          <p:nvPr/>
        </p:nvSpPr>
        <p:spPr bwMode="auto">
          <a:xfrm>
            <a:off x="179388" y="4941888"/>
            <a:ext cx="1474787" cy="92868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a:spcAft>
                <a:spcPts val="1000"/>
              </a:spcAft>
              <a:defRPr/>
            </a:pPr>
            <a:r>
              <a:rPr lang="ar-SA" sz="2400">
                <a:solidFill>
                  <a:schemeClr val="folHlink"/>
                </a:solidFill>
                <a:latin typeface="Arial" charset="0"/>
                <a:ea typeface="Arial" charset="0"/>
                <a:cs typeface="PT Bold Heading" pitchFamily="2" charset="-78"/>
              </a:rPr>
              <a:t>التسرب من العمل</a:t>
            </a:r>
          </a:p>
        </p:txBody>
      </p:sp>
      <p:pic>
        <p:nvPicPr>
          <p:cNvPr id="24598" name="Picture 24"/>
          <p:cNvPicPr>
            <a:picLocks noChangeAspect="1" noChangeArrowheads="1"/>
          </p:cNvPicPr>
          <p:nvPr/>
        </p:nvPicPr>
        <p:blipFill>
          <a:blip r:embed="rId4">
            <a:grayscl/>
            <a:biLevel thresh="50000"/>
          </a:blip>
          <a:srcRect/>
          <a:stretch>
            <a:fillRect/>
          </a:stretch>
        </p:blipFill>
        <p:spPr bwMode="auto">
          <a:xfrm>
            <a:off x="107950" y="115888"/>
            <a:ext cx="936625" cy="1079500"/>
          </a:xfrm>
          <a:prstGeom prst="rect">
            <a:avLst/>
          </a:prstGeom>
          <a:solidFill>
            <a:schemeClr val="accent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4585"/>
                                        </p:tgtEl>
                                        <p:attrNameLst>
                                          <p:attrName>style.visibility</p:attrName>
                                        </p:attrNameLst>
                                      </p:cBhvr>
                                      <p:to>
                                        <p:strVal val="visible"/>
                                      </p:to>
                                    </p:set>
                                    <p:anim calcmode="lin" valueType="num">
                                      <p:cBhvr>
                                        <p:cTn id="15" dur="1000" fill="hold"/>
                                        <p:tgtEl>
                                          <p:spTgt spid="24585"/>
                                        </p:tgtEl>
                                        <p:attrNameLst>
                                          <p:attrName>ppt_w</p:attrName>
                                        </p:attrNameLst>
                                      </p:cBhvr>
                                      <p:tavLst>
                                        <p:tav tm="0">
                                          <p:val>
                                            <p:fltVal val="0"/>
                                          </p:val>
                                        </p:tav>
                                        <p:tav tm="100000">
                                          <p:val>
                                            <p:strVal val="#ppt_w"/>
                                          </p:val>
                                        </p:tav>
                                      </p:tavLst>
                                    </p:anim>
                                    <p:anim calcmode="lin" valueType="num">
                                      <p:cBhvr>
                                        <p:cTn id="16" dur="1000" fill="hold"/>
                                        <p:tgtEl>
                                          <p:spTgt spid="24585"/>
                                        </p:tgtEl>
                                        <p:attrNameLst>
                                          <p:attrName>ppt_h</p:attrName>
                                        </p:attrNameLst>
                                      </p:cBhvr>
                                      <p:tavLst>
                                        <p:tav tm="0">
                                          <p:val>
                                            <p:fltVal val="0"/>
                                          </p:val>
                                        </p:tav>
                                        <p:tav tm="100000">
                                          <p:val>
                                            <p:strVal val="#ppt_h"/>
                                          </p:val>
                                        </p:tav>
                                      </p:tavLst>
                                    </p:anim>
                                    <p:anim calcmode="lin" valueType="num">
                                      <p:cBhvr>
                                        <p:cTn id="17" dur="1000" fill="hold"/>
                                        <p:tgtEl>
                                          <p:spTgt spid="2458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45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24586"/>
                                        </p:tgtEl>
                                        <p:attrNameLst>
                                          <p:attrName>style.visibility</p:attrName>
                                        </p:attrNameLst>
                                      </p:cBhvr>
                                      <p:to>
                                        <p:strVal val="visible"/>
                                      </p:to>
                                    </p:set>
                                    <p:anim calcmode="lin" valueType="num">
                                      <p:cBhvr>
                                        <p:cTn id="31" dur="1000" fill="hold"/>
                                        <p:tgtEl>
                                          <p:spTgt spid="24586"/>
                                        </p:tgtEl>
                                        <p:attrNameLst>
                                          <p:attrName>ppt_w</p:attrName>
                                        </p:attrNameLst>
                                      </p:cBhvr>
                                      <p:tavLst>
                                        <p:tav tm="0">
                                          <p:val>
                                            <p:fltVal val="0"/>
                                          </p:val>
                                        </p:tav>
                                        <p:tav tm="100000">
                                          <p:val>
                                            <p:strVal val="#ppt_w"/>
                                          </p:val>
                                        </p:tav>
                                      </p:tavLst>
                                    </p:anim>
                                    <p:anim calcmode="lin" valueType="num">
                                      <p:cBhvr>
                                        <p:cTn id="32" dur="1000" fill="hold"/>
                                        <p:tgtEl>
                                          <p:spTgt spid="24586"/>
                                        </p:tgtEl>
                                        <p:attrNameLst>
                                          <p:attrName>ppt_h</p:attrName>
                                        </p:attrNameLst>
                                      </p:cBhvr>
                                      <p:tavLst>
                                        <p:tav tm="0">
                                          <p:val>
                                            <p:fltVal val="0"/>
                                          </p:val>
                                        </p:tav>
                                        <p:tav tm="100000">
                                          <p:val>
                                            <p:strVal val="#ppt_h"/>
                                          </p:val>
                                        </p:tav>
                                      </p:tavLst>
                                    </p:anim>
                                    <p:anim calcmode="lin" valueType="num">
                                      <p:cBhvr>
                                        <p:cTn id="33" dur="1000" fill="hold"/>
                                        <p:tgtEl>
                                          <p:spTgt spid="2458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45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24587"/>
                                        </p:tgtEl>
                                        <p:attrNameLst>
                                          <p:attrName>style.visibility</p:attrName>
                                        </p:attrNameLst>
                                      </p:cBhvr>
                                      <p:to>
                                        <p:strVal val="visible"/>
                                      </p:to>
                                    </p:set>
                                    <p:anim calcmode="lin" valueType="num">
                                      <p:cBhvr>
                                        <p:cTn id="47" dur="1000" fill="hold"/>
                                        <p:tgtEl>
                                          <p:spTgt spid="24587"/>
                                        </p:tgtEl>
                                        <p:attrNameLst>
                                          <p:attrName>ppt_w</p:attrName>
                                        </p:attrNameLst>
                                      </p:cBhvr>
                                      <p:tavLst>
                                        <p:tav tm="0">
                                          <p:val>
                                            <p:fltVal val="0"/>
                                          </p:val>
                                        </p:tav>
                                        <p:tav tm="100000">
                                          <p:val>
                                            <p:strVal val="#ppt_w"/>
                                          </p:val>
                                        </p:tav>
                                      </p:tavLst>
                                    </p:anim>
                                    <p:anim calcmode="lin" valueType="num">
                                      <p:cBhvr>
                                        <p:cTn id="48" dur="1000" fill="hold"/>
                                        <p:tgtEl>
                                          <p:spTgt spid="24587"/>
                                        </p:tgtEl>
                                        <p:attrNameLst>
                                          <p:attrName>ppt_h</p:attrName>
                                        </p:attrNameLst>
                                      </p:cBhvr>
                                      <p:tavLst>
                                        <p:tav tm="0">
                                          <p:val>
                                            <p:fltVal val="0"/>
                                          </p:val>
                                        </p:tav>
                                        <p:tav tm="100000">
                                          <p:val>
                                            <p:strVal val="#ppt_h"/>
                                          </p:val>
                                        </p:tav>
                                      </p:tavLst>
                                    </p:anim>
                                    <p:anim calcmode="lin" valueType="num">
                                      <p:cBhvr>
                                        <p:cTn id="49" dur="1000" fill="hold"/>
                                        <p:tgtEl>
                                          <p:spTgt spid="24587"/>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45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p:cTn id="71"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9" presetClass="entr" presetSubtype="0" accel="100000"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p:cTn id="79"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9" presetClass="entr" presetSubtype="0" accel="100000"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p:cTn id="8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8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8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9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9" presetClass="entr" presetSubtype="0" accel="100000"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96"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7"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9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4" grpId="0" animBg="1"/>
      <p:bldP spid="15" grpId="0" animBg="1"/>
      <p:bldP spid="16" grpId="0" animBg="1"/>
      <p:bldP spid="2" grpId="0" animBg="1"/>
      <p:bldP spid="3"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01625"/>
            <a:ext cx="7772400" cy="1085850"/>
          </a:xfrm>
        </p:spPr>
        <p:txBody>
          <a:bodyPr/>
          <a:lstStyle/>
          <a:p>
            <a:pPr algn="ctr" eaLnBrk="1" hangingPunct="1"/>
            <a:r>
              <a:rPr lang="ar-SA" b="1" smtClean="0"/>
              <a:t>من نتائج ضغط العمل</a:t>
            </a:r>
            <a:endParaRPr lang="en-US" b="1" smtClean="0"/>
          </a:p>
        </p:txBody>
      </p:sp>
      <p:sp>
        <p:nvSpPr>
          <p:cNvPr id="25603" name="Rectangle 3"/>
          <p:cNvSpPr>
            <a:spLocks noGrp="1" noChangeArrowheads="1"/>
          </p:cNvSpPr>
          <p:nvPr>
            <p:ph type="body" idx="1"/>
          </p:nvPr>
        </p:nvSpPr>
        <p:spPr/>
        <p:txBody>
          <a:bodyPr/>
          <a:lstStyle/>
          <a:p>
            <a:pPr eaLnBrk="1" hangingPunct="1">
              <a:lnSpc>
                <a:spcPct val="80000"/>
              </a:lnSpc>
              <a:buFontTx/>
              <a:buNone/>
            </a:pPr>
            <a:r>
              <a:rPr lang="ar-SA" sz="2000" b="1" dirty="0" smtClean="0">
                <a:cs typeface="Traditional Arabic" pitchFamily="18" charset="-78"/>
              </a:rPr>
              <a:t>أ</a:t>
            </a:r>
            <a:r>
              <a:rPr lang="ar-SA" sz="2400" b="1" dirty="0" smtClean="0">
                <a:solidFill>
                  <a:srgbClr val="FFFF00"/>
                </a:solidFill>
                <a:cs typeface="Traditional Arabic" pitchFamily="18" charset="-78"/>
              </a:rPr>
              <a:t>/ </a:t>
            </a:r>
            <a:r>
              <a:rPr lang="ar-SA" b="1" dirty="0" smtClean="0">
                <a:solidFill>
                  <a:srgbClr val="FFFF00"/>
                </a:solidFill>
                <a:cs typeface="Traditional Arabic" pitchFamily="18" charset="-78"/>
              </a:rPr>
              <a:t>الأمراض الجسدية</a:t>
            </a:r>
          </a:p>
          <a:p>
            <a:pPr eaLnBrk="1" hangingPunct="1">
              <a:lnSpc>
                <a:spcPct val="80000"/>
              </a:lnSpc>
              <a:buFontTx/>
              <a:buNone/>
            </a:pPr>
            <a:r>
              <a:rPr lang="ar-SA" sz="2400" b="1" dirty="0" smtClean="0">
                <a:solidFill>
                  <a:srgbClr val="FFFF00"/>
                </a:solidFill>
                <a:cs typeface="Traditional Arabic" pitchFamily="18" charset="-78"/>
              </a:rPr>
              <a:t>   أمراض القلب – الجهاز التنفسي – الصداع – ارتفاع ضغط الدم - </a:t>
            </a:r>
            <a:r>
              <a:rPr lang="ar-SA" sz="2400" b="1" dirty="0" err="1" smtClean="0">
                <a:solidFill>
                  <a:srgbClr val="FFFF00"/>
                </a:solidFill>
                <a:cs typeface="Traditional Arabic" pitchFamily="18" charset="-78"/>
              </a:rPr>
              <a:t>الإنفلونزا</a:t>
            </a:r>
            <a:r>
              <a:rPr lang="ar-SA" sz="2400" b="1" dirty="0" smtClean="0">
                <a:solidFill>
                  <a:srgbClr val="FFFF00"/>
                </a:solidFill>
                <a:cs typeface="Traditional Arabic" pitchFamily="18" charset="-78"/>
              </a:rPr>
              <a:t> – </a:t>
            </a:r>
            <a:r>
              <a:rPr lang="ar-SA" sz="2400" b="1" dirty="0" err="1" smtClean="0">
                <a:solidFill>
                  <a:srgbClr val="FFFF00"/>
                </a:solidFill>
                <a:cs typeface="Traditional Arabic" pitchFamily="18" charset="-78"/>
              </a:rPr>
              <a:t>الإلتهابات</a:t>
            </a:r>
            <a:r>
              <a:rPr lang="ar-SA" sz="2400" b="1" dirty="0" smtClean="0">
                <a:solidFill>
                  <a:srgbClr val="FFFF00"/>
                </a:solidFill>
                <a:cs typeface="Traditional Arabic" pitchFamily="18" charset="-78"/>
              </a:rPr>
              <a:t> ـــــ التعب ”الإرهاق“ المزمن </a:t>
            </a:r>
          </a:p>
          <a:p>
            <a:pPr eaLnBrk="1" hangingPunct="1">
              <a:lnSpc>
                <a:spcPct val="80000"/>
              </a:lnSpc>
              <a:buFontTx/>
              <a:buNone/>
            </a:pPr>
            <a:r>
              <a:rPr lang="ar-SA" b="1" dirty="0" smtClean="0">
                <a:solidFill>
                  <a:srgbClr val="FFFF00"/>
                </a:solidFill>
                <a:cs typeface="Traditional Arabic" pitchFamily="18" charset="-78"/>
              </a:rPr>
              <a:t>ب/ الأمراض ”الحالات“ النفسية</a:t>
            </a:r>
          </a:p>
          <a:p>
            <a:pPr eaLnBrk="1" hangingPunct="1">
              <a:lnSpc>
                <a:spcPct val="80000"/>
              </a:lnSpc>
              <a:buFontTx/>
              <a:buNone/>
            </a:pPr>
            <a:r>
              <a:rPr lang="ar-SA" sz="2400" b="1" dirty="0" smtClean="0">
                <a:solidFill>
                  <a:srgbClr val="FFFF00"/>
                </a:solidFill>
                <a:cs typeface="Traditional Arabic" pitchFamily="18" charset="-78"/>
              </a:rPr>
              <a:t>  </a:t>
            </a:r>
            <a:r>
              <a:rPr lang="ar-SA" sz="2400" b="1" dirty="0" err="1" smtClean="0">
                <a:solidFill>
                  <a:srgbClr val="FFFF00"/>
                </a:solidFill>
                <a:cs typeface="Traditional Arabic" pitchFamily="18" charset="-78"/>
              </a:rPr>
              <a:t>الإكتئاب</a:t>
            </a:r>
            <a:r>
              <a:rPr lang="ar-SA" sz="2400" b="1" dirty="0" smtClean="0">
                <a:solidFill>
                  <a:srgbClr val="FFFF00"/>
                </a:solidFill>
                <a:cs typeface="Traditional Arabic" pitchFamily="18" charset="-78"/>
              </a:rPr>
              <a:t> – القلب – السخط الدائم – عدم الرضا – نقص الثقة بالنفس- الشك –– العزلة- الأنانية- صراع مع النفس- اضطراب التفكير</a:t>
            </a:r>
          </a:p>
          <a:p>
            <a:pPr eaLnBrk="1" hangingPunct="1">
              <a:lnSpc>
                <a:spcPct val="80000"/>
              </a:lnSpc>
              <a:buFontTx/>
              <a:buNone/>
            </a:pPr>
            <a:r>
              <a:rPr lang="ar-SA" b="1" dirty="0" smtClean="0">
                <a:solidFill>
                  <a:srgbClr val="FFFF00"/>
                </a:solidFill>
                <a:cs typeface="Traditional Arabic" pitchFamily="18" charset="-78"/>
              </a:rPr>
              <a:t>ج/ التأثير </a:t>
            </a:r>
            <a:r>
              <a:rPr lang="ar-SA" b="1" dirty="0" err="1" smtClean="0">
                <a:solidFill>
                  <a:srgbClr val="FFFF00"/>
                </a:solidFill>
                <a:cs typeface="Traditional Arabic" pitchFamily="18" charset="-78"/>
              </a:rPr>
              <a:t>المنظمي</a:t>
            </a:r>
            <a:endParaRPr lang="ar-SA" b="1" dirty="0" smtClean="0">
              <a:solidFill>
                <a:srgbClr val="FFFF00"/>
              </a:solidFill>
              <a:cs typeface="Traditional Arabic" pitchFamily="18" charset="-78"/>
            </a:endParaRPr>
          </a:p>
          <a:p>
            <a:pPr eaLnBrk="1" hangingPunct="1">
              <a:lnSpc>
                <a:spcPct val="80000"/>
              </a:lnSpc>
              <a:buFontTx/>
              <a:buNone/>
            </a:pPr>
            <a:r>
              <a:rPr lang="ar-SA" sz="2400" b="1" dirty="0" smtClean="0">
                <a:solidFill>
                  <a:srgbClr val="FFFF00"/>
                </a:solidFill>
                <a:cs typeface="Traditional Arabic" pitchFamily="18" charset="-78"/>
              </a:rPr>
              <a:t>   توترات بيئة العمل- الصراعات- قلة الإنتاجية – انخفاض الولاء- انخفاض معدلات الأداء – الغياب والتأخر– </a:t>
            </a:r>
            <a:r>
              <a:rPr lang="ar-SA" sz="2400" b="1" dirty="0" err="1" smtClean="0">
                <a:solidFill>
                  <a:srgbClr val="FFFF00"/>
                </a:solidFill>
                <a:cs typeface="Traditional Arabic" pitchFamily="18" charset="-78"/>
              </a:rPr>
              <a:t>الإستقالة</a:t>
            </a:r>
            <a:r>
              <a:rPr lang="ar-SA" sz="2400" b="1" dirty="0" smtClean="0">
                <a:solidFill>
                  <a:srgbClr val="FFFF00"/>
                </a:solidFill>
                <a:cs typeface="Traditional Arabic" pitchFamily="18" charset="-78"/>
              </a:rPr>
              <a:t>- تعطيل  مهارات </a:t>
            </a:r>
            <a:r>
              <a:rPr lang="ar-SA" sz="2400" b="1" dirty="0" err="1" smtClean="0">
                <a:solidFill>
                  <a:srgbClr val="FFFF00"/>
                </a:solidFill>
                <a:cs typeface="Traditional Arabic" pitchFamily="18" charset="-78"/>
              </a:rPr>
              <a:t>الابداع</a:t>
            </a:r>
            <a:r>
              <a:rPr lang="ar-SA" sz="2400" b="1" dirty="0" smtClean="0">
                <a:solidFill>
                  <a:srgbClr val="FFFF00"/>
                </a:solidFill>
                <a:cs typeface="Traditional Arabic" pitchFamily="18" charset="-78"/>
              </a:rPr>
              <a:t> والابتكار-ضعف القرارات. </a:t>
            </a:r>
            <a:endParaRPr lang="en-US" sz="2400" b="1" dirty="0" smtClean="0">
              <a:solidFill>
                <a:srgbClr val="FFFF00"/>
              </a:solidFill>
              <a:cs typeface="Traditional Arabic" pitchFamily="18" charset="-78"/>
            </a:endParaRPr>
          </a:p>
        </p:txBody>
      </p:sp>
      <p:pic>
        <p:nvPicPr>
          <p:cNvPr id="25604" name="Picture 4" descr="j0282753"/>
          <p:cNvPicPr>
            <a:picLocks noChangeAspect="1" noChangeArrowheads="1" noCrop="1"/>
          </p:cNvPicPr>
          <p:nvPr/>
        </p:nvPicPr>
        <p:blipFill>
          <a:blip r:embed="rId2"/>
          <a:srcRect/>
          <a:stretch>
            <a:fillRect/>
          </a:stretch>
        </p:blipFill>
        <p:spPr bwMode="auto">
          <a:xfrm>
            <a:off x="395288" y="404813"/>
            <a:ext cx="1944687" cy="158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1625"/>
            <a:ext cx="7772400" cy="1085850"/>
          </a:xfrm>
        </p:spPr>
        <p:txBody>
          <a:bodyPr/>
          <a:lstStyle/>
          <a:p>
            <a:pPr algn="ctr" eaLnBrk="1" hangingPunct="1"/>
            <a:r>
              <a:rPr lang="ar-SA" b="1" smtClean="0">
                <a:cs typeface="Bold Italic Art" pitchFamily="2" charset="-78"/>
              </a:rPr>
              <a:t>معلومة هامة</a:t>
            </a:r>
            <a:endParaRPr lang="en-US" b="1" smtClean="0">
              <a:cs typeface="Bold Italic Art" pitchFamily="2" charset="-78"/>
            </a:endParaRPr>
          </a:p>
        </p:txBody>
      </p:sp>
      <p:sp>
        <p:nvSpPr>
          <p:cNvPr id="26627" name="Rectangle 3"/>
          <p:cNvSpPr>
            <a:spLocks noGrp="1" noChangeArrowheads="1"/>
          </p:cNvSpPr>
          <p:nvPr>
            <p:ph type="body" idx="1"/>
          </p:nvPr>
        </p:nvSpPr>
        <p:spPr>
          <a:xfrm>
            <a:off x="684213" y="1341438"/>
            <a:ext cx="7991475" cy="4751387"/>
          </a:xfrm>
        </p:spPr>
        <p:txBody>
          <a:bodyPr/>
          <a:lstStyle/>
          <a:p>
            <a:pPr marL="609600" indent="-609600" algn="just" eaLnBrk="1" hangingPunct="1">
              <a:buFontTx/>
              <a:buNone/>
            </a:pPr>
            <a:r>
              <a:rPr lang="ar-SA" b="1" smtClean="0">
                <a:solidFill>
                  <a:srgbClr val="FFFF00"/>
                </a:solidFill>
                <a:cs typeface="Traditional Arabic" pitchFamily="18" charset="-78"/>
              </a:rPr>
              <a:t>      ”</a:t>
            </a:r>
            <a:r>
              <a:rPr lang="ar-SA" sz="3600" b="1" smtClean="0">
                <a:solidFill>
                  <a:srgbClr val="FFFF00"/>
                </a:solidFill>
                <a:cs typeface="Traditional Arabic" pitchFamily="18" charset="-78"/>
              </a:rPr>
              <a:t>من الامور التي استقر عليها الرأي في مجالات تنمية القوى البشرية بشكل عام والقيادات الادارية بشكل خاص هو  ما يجب ان يتمتع به المديرون من معنويات مرتفعة ومن مستوى ملموس من الصحة النفسية“ *.</a:t>
            </a:r>
          </a:p>
          <a:p>
            <a:pPr marL="609600" indent="-609600" algn="just" eaLnBrk="1" hangingPunct="1">
              <a:buFontTx/>
              <a:buNone/>
            </a:pPr>
            <a:r>
              <a:rPr lang="ar-SA" sz="3600" b="1" smtClean="0">
                <a:solidFill>
                  <a:srgbClr val="FFFF00"/>
                </a:solidFill>
                <a:cs typeface="Traditional Arabic" pitchFamily="18" charset="-78"/>
              </a:rPr>
              <a:t>     وذلك  لكي:</a:t>
            </a:r>
          </a:p>
          <a:p>
            <a:pPr marL="609600" indent="-609600" algn="just" eaLnBrk="1" hangingPunct="1">
              <a:buFontTx/>
              <a:buAutoNum type="arabicPeriod"/>
            </a:pPr>
            <a:r>
              <a:rPr lang="ar-SA" b="1" smtClean="0">
                <a:solidFill>
                  <a:srgbClr val="FFFF00"/>
                </a:solidFill>
                <a:cs typeface="Traditional Arabic" pitchFamily="18" charset="-78"/>
              </a:rPr>
              <a:t>لا يكون المدير مصدرا  للضغوط على العاملين معه .</a:t>
            </a:r>
          </a:p>
          <a:p>
            <a:pPr marL="609600" indent="-609600" algn="just" eaLnBrk="1" hangingPunct="1">
              <a:buFontTx/>
              <a:buAutoNum type="arabicPeriod"/>
            </a:pPr>
            <a:r>
              <a:rPr lang="ar-SA" b="1" smtClean="0">
                <a:solidFill>
                  <a:srgbClr val="FFFF00"/>
                </a:solidFill>
                <a:cs typeface="Traditional Arabic" pitchFamily="18" charset="-78"/>
              </a:rPr>
              <a:t>لكي يهتم بتهيئة الاجواء النفسيه المريحة للعاملين معه .</a:t>
            </a:r>
          </a:p>
          <a:p>
            <a:pPr marL="609600" indent="-609600" algn="just" eaLnBrk="1" hangingPunct="1">
              <a:buFontTx/>
              <a:buAutoNum type="arabicPeriod"/>
            </a:pPr>
            <a:r>
              <a:rPr lang="ar-SA" b="1" smtClean="0">
                <a:solidFill>
                  <a:srgbClr val="FFFF00"/>
                </a:solidFill>
                <a:cs typeface="Traditional Arabic" pitchFamily="18" charset="-78"/>
              </a:rPr>
              <a:t>لكي يتمكن من علاج المشكلات التي تسبب الضغوط. </a:t>
            </a:r>
            <a:endParaRPr lang="en-US" b="1" smtClean="0">
              <a:solidFill>
                <a:srgbClr val="FFFF00"/>
              </a:solidFill>
              <a:cs typeface="Traditional Arabic" pitchFamily="18" charset="-78"/>
            </a:endParaRPr>
          </a:p>
        </p:txBody>
      </p:sp>
      <p:sp>
        <p:nvSpPr>
          <p:cNvPr id="26628" name="Line 5"/>
          <p:cNvSpPr>
            <a:spLocks noChangeShapeType="1"/>
          </p:cNvSpPr>
          <p:nvPr/>
        </p:nvSpPr>
        <p:spPr bwMode="auto">
          <a:xfrm flipH="1">
            <a:off x="1476375" y="6237288"/>
            <a:ext cx="6696075" cy="0"/>
          </a:xfrm>
          <a:prstGeom prst="line">
            <a:avLst/>
          </a:prstGeom>
          <a:noFill/>
          <a:ln w="9525">
            <a:solidFill>
              <a:schemeClr val="tx1"/>
            </a:solidFill>
            <a:round/>
            <a:headEnd/>
            <a:tailEnd/>
          </a:ln>
        </p:spPr>
        <p:txBody>
          <a:bodyPr/>
          <a:lstStyle/>
          <a:p>
            <a:endParaRPr lang="ar-SA"/>
          </a:p>
        </p:txBody>
      </p:sp>
      <p:sp>
        <p:nvSpPr>
          <p:cNvPr id="26629" name="Text Box 6"/>
          <p:cNvSpPr txBox="1">
            <a:spLocks noChangeArrowheads="1"/>
          </p:cNvSpPr>
          <p:nvPr/>
        </p:nvSpPr>
        <p:spPr bwMode="auto">
          <a:xfrm>
            <a:off x="1258888" y="6302375"/>
            <a:ext cx="6697662" cy="366713"/>
          </a:xfrm>
          <a:prstGeom prst="rect">
            <a:avLst/>
          </a:prstGeom>
          <a:noFill/>
          <a:ln w="9525">
            <a:noFill/>
            <a:miter lim="800000"/>
            <a:headEnd/>
            <a:tailEnd/>
          </a:ln>
        </p:spPr>
        <p:txBody>
          <a:bodyPr>
            <a:spAutoFit/>
          </a:bodyPr>
          <a:lstStyle/>
          <a:p>
            <a:pPr>
              <a:spcBef>
                <a:spcPct val="50000"/>
              </a:spcBef>
            </a:pPr>
            <a:r>
              <a:rPr lang="ar-SA"/>
              <a:t>*دراسة اثر بعض المتغيرات على الصحة النفسية للمديرين</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27"/>
          <p:cNvGrpSpPr>
            <a:grpSpLocks/>
          </p:cNvGrpSpPr>
          <p:nvPr/>
        </p:nvGrpSpPr>
        <p:grpSpPr bwMode="auto">
          <a:xfrm>
            <a:off x="611188" y="1268413"/>
            <a:ext cx="7993062" cy="4032250"/>
            <a:chOff x="385" y="799"/>
            <a:chExt cx="5035" cy="2540"/>
          </a:xfrm>
        </p:grpSpPr>
        <p:sp>
          <p:nvSpPr>
            <p:cNvPr id="3" name="AutoShape 26"/>
            <p:cNvSpPr>
              <a:spLocks noChangeAspect="1" noChangeArrowheads="1" noTextEdit="1"/>
            </p:cNvSpPr>
            <p:nvPr/>
          </p:nvSpPr>
          <p:spPr bwMode="auto">
            <a:xfrm>
              <a:off x="385" y="799"/>
              <a:ext cx="5035" cy="2540"/>
            </a:xfrm>
            <a:prstGeom prst="rect">
              <a:avLst/>
            </a:prstGeom>
            <a:solidFill>
              <a:schemeClr val="bg1"/>
            </a:solidFill>
          </p:spPr>
          <p:txBody>
            <a:bodyPr vert="horz" wrap="square" lIns="91440" tIns="45720" rIns="91440" bIns="45720" numCol="1" anchor="t" anchorCtr="0" compatLnSpc="1">
              <a:prstTxWarp prst="textNoShape">
                <a:avLst/>
              </a:prstTxWarp>
            </a:bodyPr>
            <a:lstStyle/>
            <a:p>
              <a:endParaRPr lang="ar-JO"/>
            </a:p>
          </p:txBody>
        </p:sp>
        <p:cxnSp>
          <p:nvCxnSpPr>
            <p:cNvPr id="2052" name="_s2052"/>
            <p:cNvCxnSpPr>
              <a:cxnSpLocks noChangeShapeType="1"/>
              <a:stCxn id="7" idx="0"/>
              <a:endCxn id="4" idx="2"/>
            </p:cNvCxnSpPr>
            <p:nvPr/>
          </p:nvCxnSpPr>
          <p:spPr bwMode="auto">
            <a:xfrm rot="5400000" flipH="1">
              <a:off x="3530" y="1187"/>
              <a:ext cx="508" cy="1763"/>
            </a:xfrm>
            <a:prstGeom prst="bentConnector3">
              <a:avLst>
                <a:gd name="adj1" fmla="val 1417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6" idx="0"/>
              <a:endCxn id="4" idx="2"/>
            </p:cNvCxnSpPr>
            <p:nvPr/>
          </p:nvCxnSpPr>
          <p:spPr bwMode="auto">
            <a:xfrm rot="5400000" flipH="1">
              <a:off x="2649" y="2068"/>
              <a:ext cx="508" cy="1"/>
            </a:xfrm>
            <a:prstGeom prst="bentConnector3">
              <a:avLst>
                <a:gd name="adj1" fmla="val 1417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5" idx="0"/>
              <a:endCxn id="4" idx="2"/>
            </p:cNvCxnSpPr>
            <p:nvPr/>
          </p:nvCxnSpPr>
          <p:spPr bwMode="auto">
            <a:xfrm rot="16200000">
              <a:off x="1768" y="1188"/>
              <a:ext cx="508" cy="1761"/>
            </a:xfrm>
            <a:prstGeom prst="bentConnector3">
              <a:avLst>
                <a:gd name="adj1" fmla="val 1417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4" name="_s2055"/>
            <p:cNvSpPr>
              <a:spLocks noChangeArrowheads="1"/>
            </p:cNvSpPr>
            <p:nvPr/>
          </p:nvSpPr>
          <p:spPr bwMode="auto">
            <a:xfrm>
              <a:off x="2147" y="799"/>
              <a:ext cx="1510" cy="1016"/>
            </a:xfrm>
            <a:prstGeom prst="roundRect">
              <a:avLst>
                <a:gd name="adj" fmla="val 16667"/>
              </a:avLst>
            </a:prstGeom>
            <a:solidFill>
              <a:srgbClr val="FF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900" b="1" i="0" u="none" strike="noStrike" cap="none" normalizeH="0" baseline="0" smtClean="0">
                  <a:ln>
                    <a:noFill/>
                  </a:ln>
                  <a:solidFill>
                    <a:schemeClr val="bg1"/>
                  </a:solidFill>
                  <a:effectLst/>
                  <a:latin typeface="Arial" pitchFamily="34" charset="0"/>
                  <a:cs typeface="Arial" pitchFamily="34" charset="0"/>
                </a:rPr>
                <a:t>ضغوط العمل</a:t>
              </a:r>
              <a:endParaRPr kumimoji="0" lang="en-US" sz="2900" b="1" i="0" u="none" strike="noStrike" cap="none" normalizeH="0" baseline="0" smtClean="0">
                <a:ln>
                  <a:noFill/>
                </a:ln>
                <a:solidFill>
                  <a:schemeClr val="bg1"/>
                </a:solidFill>
                <a:effectLst/>
                <a:latin typeface="Arial" pitchFamily="34" charset="0"/>
                <a:cs typeface="Arial" pitchFamily="34" charset="0"/>
              </a:endParaRPr>
            </a:p>
          </p:txBody>
        </p:sp>
        <p:sp>
          <p:nvSpPr>
            <p:cNvPr id="5" name="_s2056"/>
            <p:cNvSpPr>
              <a:spLocks noChangeArrowheads="1"/>
            </p:cNvSpPr>
            <p:nvPr/>
          </p:nvSpPr>
          <p:spPr bwMode="auto">
            <a:xfrm>
              <a:off x="385" y="2323"/>
              <a:ext cx="1511" cy="1016"/>
            </a:xfrm>
            <a:prstGeom prst="roundRect">
              <a:avLst>
                <a:gd name="adj" fmla="val 16667"/>
              </a:avLst>
            </a:prstGeom>
            <a:solidFill>
              <a:srgbClr val="FF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chemeClr val="bg1"/>
                  </a:solidFill>
                  <a:effectLst/>
                  <a:latin typeface="Arial" pitchFamily="34" charset="0"/>
                  <a:cs typeface="Arial" pitchFamily="34" charset="0"/>
                </a:rPr>
                <a:t>الأساليب القياديه</a:t>
              </a:r>
              <a:endParaRPr kumimoji="0" lang="en-US" sz="2800" b="1" i="0" u="none" strike="noStrike" cap="none" normalizeH="0" baseline="0" smtClean="0">
                <a:ln>
                  <a:noFill/>
                </a:ln>
                <a:solidFill>
                  <a:schemeClr val="bg1"/>
                </a:solidFill>
                <a:effectLst/>
                <a:latin typeface="Arial" pitchFamily="34" charset="0"/>
                <a:cs typeface="Arial" pitchFamily="34" charset="0"/>
              </a:endParaRPr>
            </a:p>
          </p:txBody>
        </p:sp>
        <p:sp>
          <p:nvSpPr>
            <p:cNvPr id="6" name="_s2057"/>
            <p:cNvSpPr>
              <a:spLocks noChangeArrowheads="1"/>
            </p:cNvSpPr>
            <p:nvPr/>
          </p:nvSpPr>
          <p:spPr bwMode="auto">
            <a:xfrm>
              <a:off x="2148" y="2323"/>
              <a:ext cx="1510" cy="1016"/>
            </a:xfrm>
            <a:prstGeom prst="roundRect">
              <a:avLst>
                <a:gd name="adj" fmla="val 16667"/>
              </a:avLst>
            </a:prstGeom>
            <a:solidFill>
              <a:srgbClr val="FF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chemeClr val="bg1"/>
                  </a:solidFill>
                  <a:effectLst/>
                  <a:latin typeface="Arial" pitchFamily="34" charset="0"/>
                  <a:cs typeface="Arial" pitchFamily="34" charset="0"/>
                </a:rPr>
                <a:t>الأساليب التنظيمية</a:t>
              </a:r>
              <a:endParaRPr kumimoji="0" lang="en-US" sz="2800" b="1" i="0" u="none" strike="noStrike" cap="none" normalizeH="0" baseline="0" smtClean="0">
                <a:ln>
                  <a:noFill/>
                </a:ln>
                <a:solidFill>
                  <a:schemeClr val="bg1"/>
                </a:solidFill>
                <a:effectLst/>
                <a:latin typeface="Arial" pitchFamily="34" charset="0"/>
                <a:cs typeface="Arial" pitchFamily="34" charset="0"/>
              </a:endParaRPr>
            </a:p>
          </p:txBody>
        </p:sp>
        <p:sp>
          <p:nvSpPr>
            <p:cNvPr id="7" name="_s2058"/>
            <p:cNvSpPr>
              <a:spLocks noChangeArrowheads="1"/>
            </p:cNvSpPr>
            <p:nvPr/>
          </p:nvSpPr>
          <p:spPr bwMode="auto">
            <a:xfrm>
              <a:off x="3910" y="2323"/>
              <a:ext cx="1510" cy="1016"/>
            </a:xfrm>
            <a:prstGeom prst="roundRect">
              <a:avLst>
                <a:gd name="adj" fmla="val 16667"/>
              </a:avLst>
            </a:prstGeom>
            <a:solidFill>
              <a:srgbClr val="FF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chemeClr val="bg1"/>
                  </a:solidFill>
                  <a:effectLst/>
                  <a:latin typeface="Arial" pitchFamily="34" charset="0"/>
                  <a:cs typeface="Arial" pitchFamily="34" charset="0"/>
                </a:rPr>
                <a:t>الأساليب الشخصية</a:t>
              </a:r>
              <a:r>
                <a:rPr kumimoji="0" lang="ar-SA" sz="2000" b="0" i="0" u="none" strike="noStrike" cap="none" normalizeH="0" baseline="0" smtClean="0">
                  <a:ln>
                    <a:noFill/>
                  </a:ln>
                  <a:solidFill>
                    <a:schemeClr val="tx1"/>
                  </a:solidFill>
                  <a:effectLst/>
                  <a:latin typeface="Arial" pitchFamily="34" charset="0"/>
                  <a:cs typeface="Arial" pitchFamily="34" charset="0"/>
                </a:rPr>
                <a:t> </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35"/>
            <p:cNvSpPr>
              <a:spLocks noChangeArrowheads="1"/>
            </p:cNvSpPr>
            <p:nvPr/>
          </p:nvSpPr>
          <p:spPr bwMode="auto">
            <a:xfrm>
              <a:off x="2305" y="979"/>
              <a:ext cx="104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bg1"/>
                  </a:solidFill>
                  <a:effectLst/>
                  <a:latin typeface="Arial" pitchFamily="34" charset="0"/>
                  <a:cs typeface="Arial" pitchFamily="34" charset="0"/>
                </a:rPr>
                <a:t>اساليب معالجة</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pitchFamily="34" charset="0"/>
                <a:cs typeface="Arial" pitchFamily="34" charset="0"/>
              </a:endParaRPr>
            </a:p>
          </p:txBody>
        </p:sp>
      </p:grpSp>
      <p:pic>
        <p:nvPicPr>
          <p:cNvPr id="2060" name="Picture 36" descr="j0282740"/>
          <p:cNvPicPr>
            <a:picLocks noChangeAspect="1" noChangeArrowheads="1" noCrop="1"/>
          </p:cNvPicPr>
          <p:nvPr/>
        </p:nvPicPr>
        <p:blipFill>
          <a:blip r:embed="rId2"/>
          <a:srcRect/>
          <a:stretch>
            <a:fillRect/>
          </a:stretch>
        </p:blipFill>
        <p:spPr bwMode="auto">
          <a:xfrm>
            <a:off x="250825" y="333375"/>
            <a:ext cx="1862138" cy="1582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484438" y="301625"/>
            <a:ext cx="3741737" cy="1085850"/>
          </a:xfrm>
          <a:ln w="76200" cmpd="tri">
            <a:solidFill>
              <a:schemeClr val="tx1"/>
            </a:solidFill>
          </a:ln>
        </p:spPr>
        <p:txBody>
          <a:bodyPr/>
          <a:lstStyle/>
          <a:p>
            <a:pPr algn="ctr" eaLnBrk="1" hangingPunct="1"/>
            <a:r>
              <a:rPr lang="ar-SA" sz="4800" b="1" smtClean="0">
                <a:cs typeface="Andalus" pitchFamily="18" charset="-78"/>
              </a:rPr>
              <a:t>معالجة ضغط العمل</a:t>
            </a:r>
            <a:r>
              <a:rPr lang="ar-SA" sz="4000" smtClean="0"/>
              <a:t> </a:t>
            </a:r>
            <a:endParaRPr lang="en-US" sz="4000" smtClean="0"/>
          </a:p>
        </p:txBody>
      </p:sp>
      <p:sp>
        <p:nvSpPr>
          <p:cNvPr id="27651" name="Rectangle 3"/>
          <p:cNvSpPr>
            <a:spLocks noGrp="1" noChangeArrowheads="1"/>
          </p:cNvSpPr>
          <p:nvPr>
            <p:ph type="body" idx="1"/>
          </p:nvPr>
        </p:nvSpPr>
        <p:spPr>
          <a:xfrm>
            <a:off x="685800" y="1844675"/>
            <a:ext cx="8458200" cy="5013325"/>
          </a:xfrm>
        </p:spPr>
        <p:txBody>
          <a:bodyPr/>
          <a:lstStyle/>
          <a:p>
            <a:pPr eaLnBrk="1" hangingPunct="1">
              <a:lnSpc>
                <a:spcPct val="90000"/>
              </a:lnSpc>
              <a:buFontTx/>
              <a:buNone/>
            </a:pPr>
            <a:r>
              <a:rPr lang="ar-SA" b="1" smtClean="0"/>
              <a:t>أ</a:t>
            </a:r>
            <a:r>
              <a:rPr lang="ar-SA" sz="3600" b="1" smtClean="0">
                <a:solidFill>
                  <a:srgbClr val="B8FB11"/>
                </a:solidFill>
              </a:rPr>
              <a:t>/ الأساليب الشخصية</a:t>
            </a:r>
          </a:p>
          <a:p>
            <a:pPr eaLnBrk="1" hangingPunct="1">
              <a:lnSpc>
                <a:spcPct val="90000"/>
              </a:lnSpc>
              <a:buFontTx/>
              <a:buNone/>
            </a:pPr>
            <a:r>
              <a:rPr lang="ar-SA" sz="2000" smtClean="0"/>
              <a:t>   </a:t>
            </a:r>
            <a:r>
              <a:rPr lang="ar-SA" sz="2400" b="1" smtClean="0">
                <a:solidFill>
                  <a:srgbClr val="FFFF00"/>
                </a:solidFill>
              </a:rPr>
              <a:t>ما يستطيع الفرد أن يفعله من أجل تخفيض الضغط او التوتر عليه.ومن ذلك :</a:t>
            </a:r>
          </a:p>
          <a:p>
            <a:pPr eaLnBrk="1" hangingPunct="1">
              <a:lnSpc>
                <a:spcPct val="90000"/>
              </a:lnSpc>
              <a:buFontTx/>
              <a:buAutoNum type="arabicPeriod"/>
            </a:pPr>
            <a:r>
              <a:rPr lang="ar-SA" sz="2400" b="1" smtClean="0">
                <a:solidFill>
                  <a:srgbClr val="FFFF00"/>
                </a:solidFill>
              </a:rPr>
              <a:t>الإيمان بالقضاء والقدر خيره وشره.</a:t>
            </a:r>
          </a:p>
          <a:p>
            <a:pPr eaLnBrk="1" hangingPunct="1">
              <a:lnSpc>
                <a:spcPct val="90000"/>
              </a:lnSpc>
              <a:buFontTx/>
              <a:buAutoNum type="arabicPeriod"/>
            </a:pPr>
            <a:r>
              <a:rPr lang="ar-SA" sz="2400" b="1" smtClean="0">
                <a:solidFill>
                  <a:srgbClr val="FFFF00"/>
                </a:solidFill>
              </a:rPr>
              <a:t>اللجوء الى الصلاة  لقوله عليه السلام ” ارحنا بها يا بلال ”.</a:t>
            </a:r>
          </a:p>
          <a:p>
            <a:pPr eaLnBrk="1" hangingPunct="1">
              <a:lnSpc>
                <a:spcPct val="90000"/>
              </a:lnSpc>
              <a:buFontTx/>
              <a:buAutoNum type="arabicPeriod"/>
            </a:pPr>
            <a:r>
              <a:rPr lang="ar-SA" sz="2400" b="1" smtClean="0">
                <a:solidFill>
                  <a:srgbClr val="FFFF00"/>
                </a:solidFill>
              </a:rPr>
              <a:t>الاكثار من قراءة القران الكريم لكي ينشرح الصدر ويخف التوتر. </a:t>
            </a:r>
          </a:p>
          <a:p>
            <a:pPr eaLnBrk="1" hangingPunct="1">
              <a:lnSpc>
                <a:spcPct val="90000"/>
              </a:lnSpc>
              <a:buFontTx/>
              <a:buAutoNum type="arabicPeriod"/>
            </a:pPr>
            <a:r>
              <a:rPr lang="ar-SA" sz="2400" b="1" smtClean="0">
                <a:solidFill>
                  <a:srgbClr val="FFFF00"/>
                </a:solidFill>
              </a:rPr>
              <a:t>الاسترخاء والتأمل في مصادر الضغوط وذلك في محيط هادئ .</a:t>
            </a:r>
          </a:p>
          <a:p>
            <a:pPr eaLnBrk="1" hangingPunct="1">
              <a:lnSpc>
                <a:spcPct val="90000"/>
              </a:lnSpc>
              <a:buFontTx/>
              <a:buAutoNum type="arabicPeriod"/>
            </a:pPr>
            <a:r>
              <a:rPr lang="ar-SA" sz="2400" b="1" smtClean="0">
                <a:solidFill>
                  <a:srgbClr val="FFFF00"/>
                </a:solidFill>
              </a:rPr>
              <a:t>الواقعية في التوقعات والآمال.</a:t>
            </a:r>
          </a:p>
          <a:p>
            <a:pPr eaLnBrk="1" hangingPunct="1">
              <a:lnSpc>
                <a:spcPct val="90000"/>
              </a:lnSpc>
              <a:buFontTx/>
              <a:buAutoNum type="arabicPeriod"/>
            </a:pPr>
            <a:r>
              <a:rPr lang="ar-SA" sz="2400" b="1" smtClean="0">
                <a:solidFill>
                  <a:srgbClr val="FFFF00"/>
                </a:solidFill>
              </a:rPr>
              <a:t>الاعتراف بوجود الضغط.</a:t>
            </a:r>
          </a:p>
          <a:p>
            <a:pPr eaLnBrk="1" hangingPunct="1">
              <a:lnSpc>
                <a:spcPct val="90000"/>
              </a:lnSpc>
              <a:buFontTx/>
              <a:buAutoNum type="arabicPeriod"/>
            </a:pPr>
            <a:r>
              <a:rPr lang="ar-SA" sz="2400" b="1" smtClean="0">
                <a:solidFill>
                  <a:srgbClr val="FFFF00"/>
                </a:solidFill>
              </a:rPr>
              <a:t>تحديد مسببات الضغط</a:t>
            </a:r>
          </a:p>
          <a:p>
            <a:pPr eaLnBrk="1" hangingPunct="1">
              <a:lnSpc>
                <a:spcPct val="90000"/>
              </a:lnSpc>
              <a:buFontTx/>
              <a:buAutoNum type="arabicPeriod"/>
            </a:pPr>
            <a:r>
              <a:rPr lang="ar-SA" sz="2400" b="1" smtClean="0">
                <a:solidFill>
                  <a:srgbClr val="FFFF00"/>
                </a:solidFill>
              </a:rPr>
              <a:t>تحديد الاولويات في التعامل مع اسباب الضغط.</a:t>
            </a:r>
          </a:p>
          <a:p>
            <a:pPr eaLnBrk="1" hangingPunct="1">
              <a:lnSpc>
                <a:spcPct val="90000"/>
              </a:lnSpc>
              <a:buFontTx/>
              <a:buAutoNum type="arabicPeriod"/>
            </a:pPr>
            <a:r>
              <a:rPr lang="ar-SA" sz="2400" b="1" smtClean="0">
                <a:solidFill>
                  <a:srgbClr val="FFFF00"/>
                </a:solidFill>
              </a:rPr>
              <a:t>تطبيق استراتيجيات مناسبة للتخلص من الضغط .</a:t>
            </a:r>
          </a:p>
          <a:p>
            <a:pPr eaLnBrk="1" hangingPunct="1">
              <a:lnSpc>
                <a:spcPct val="90000"/>
              </a:lnSpc>
              <a:buFontTx/>
              <a:buAutoNum type="arabicPeriod"/>
            </a:pPr>
            <a:r>
              <a:rPr lang="ar-SA" sz="2400" b="1" smtClean="0">
                <a:solidFill>
                  <a:srgbClr val="FFFF00"/>
                </a:solidFill>
              </a:rPr>
              <a:t>التقييم والإفادة من الاخطاء مستقبلا. </a:t>
            </a:r>
          </a:p>
          <a:p>
            <a:pPr eaLnBrk="1" hangingPunct="1">
              <a:lnSpc>
                <a:spcPct val="90000"/>
              </a:lnSpc>
              <a:buFontTx/>
              <a:buNone/>
            </a:pPr>
            <a:endParaRPr lang="ar-SA" sz="2400" b="1" smtClean="0">
              <a:solidFill>
                <a:srgbClr val="FFFF00"/>
              </a:solidFill>
            </a:endParaRPr>
          </a:p>
        </p:txBody>
      </p:sp>
      <p:sp>
        <p:nvSpPr>
          <p:cNvPr id="27652" name="Oval 4"/>
          <p:cNvSpPr>
            <a:spLocks noChangeArrowheads="1"/>
          </p:cNvSpPr>
          <p:nvPr/>
        </p:nvSpPr>
        <p:spPr bwMode="auto">
          <a:xfrm>
            <a:off x="107950" y="115888"/>
            <a:ext cx="1584325" cy="1871662"/>
          </a:xfrm>
          <a:prstGeom prst="ellipse">
            <a:avLst/>
          </a:prstGeom>
          <a:solidFill>
            <a:schemeClr val="folHlink"/>
          </a:solidFill>
          <a:ln w="9525">
            <a:solidFill>
              <a:schemeClr val="tx1"/>
            </a:solidFill>
            <a:round/>
            <a:headEnd/>
            <a:tailEnd/>
          </a:ln>
        </p:spPr>
        <p:txBody>
          <a:bodyPr wrap="none" anchor="ctr"/>
          <a:lstStyle/>
          <a:p>
            <a:endParaRPr lang="ar-SA"/>
          </a:p>
        </p:txBody>
      </p:sp>
      <p:sp>
        <p:nvSpPr>
          <p:cNvPr id="27653" name="Text Box 5"/>
          <p:cNvSpPr txBox="1">
            <a:spLocks noChangeArrowheads="1"/>
          </p:cNvSpPr>
          <p:nvPr/>
        </p:nvSpPr>
        <p:spPr bwMode="auto">
          <a:xfrm rot="-129235">
            <a:off x="-107950" y="260350"/>
            <a:ext cx="1727200" cy="1433513"/>
          </a:xfrm>
          <a:prstGeom prst="rect">
            <a:avLst/>
          </a:prstGeom>
          <a:noFill/>
          <a:ln w="9525">
            <a:noFill/>
            <a:miter lim="800000"/>
            <a:headEnd/>
            <a:tailEnd/>
          </a:ln>
        </p:spPr>
        <p:txBody>
          <a:bodyPr>
            <a:spAutoFit/>
          </a:bodyPr>
          <a:lstStyle/>
          <a:p>
            <a:pPr>
              <a:spcBef>
                <a:spcPct val="50000"/>
              </a:spcBef>
            </a:pPr>
            <a:r>
              <a:rPr lang="ar-SA" b="1">
                <a:solidFill>
                  <a:srgbClr val="CCFFCC"/>
                </a:solidFill>
              </a:rPr>
              <a:t>    قال تعالى </a:t>
            </a:r>
          </a:p>
          <a:p>
            <a:pPr>
              <a:spcBef>
                <a:spcPct val="50000"/>
              </a:spcBef>
            </a:pPr>
            <a:r>
              <a:rPr lang="ar-SA" sz="2000" b="1">
                <a:solidFill>
                  <a:srgbClr val="CCFFCC"/>
                </a:solidFill>
              </a:rPr>
              <a:t>فان مع العسر يسرى  ان مع العسر يسرى </a:t>
            </a:r>
            <a:endParaRPr lang="en-US" sz="2000" b="1">
              <a:solidFill>
                <a:srgbClr val="CCFFCC"/>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6"/>
          <p:cNvSpPr>
            <a:spLocks noChangeArrowheads="1"/>
          </p:cNvSpPr>
          <p:nvPr/>
        </p:nvSpPr>
        <p:spPr bwMode="auto">
          <a:xfrm>
            <a:off x="755650" y="692150"/>
            <a:ext cx="8208963" cy="5146675"/>
          </a:xfrm>
          <a:prstGeom prst="rect">
            <a:avLst/>
          </a:prstGeom>
          <a:noFill/>
          <a:ln w="9525">
            <a:noFill/>
            <a:miter lim="800000"/>
            <a:headEnd/>
            <a:tailEnd/>
          </a:ln>
        </p:spPr>
        <p:txBody>
          <a:bodyPr>
            <a:spAutoFit/>
          </a:bodyPr>
          <a:lstStyle/>
          <a:p>
            <a:pPr marL="342900" indent="-342900"/>
            <a:r>
              <a:rPr lang="ar-SA" sz="3600" b="1">
                <a:solidFill>
                  <a:srgbClr val="B8FB11"/>
                </a:solidFill>
                <a:latin typeface="Arial Black" pitchFamily="34" charset="0"/>
              </a:rPr>
              <a:t>ب/ الأساليب التنظيمية</a:t>
            </a:r>
          </a:p>
          <a:p>
            <a:pPr marL="342900" indent="-342900" algn="just"/>
            <a:r>
              <a:rPr lang="ar-SA"/>
              <a:t>   </a:t>
            </a:r>
            <a:r>
              <a:rPr lang="ar-SA" sz="2800" b="1">
                <a:solidFill>
                  <a:srgbClr val="FFFF00"/>
                </a:solidFill>
                <a:latin typeface="Arial Black" pitchFamily="34" charset="0"/>
              </a:rPr>
              <a:t>ما تستطيع المؤسسة استخدامه من أساليب أو اجراءات </a:t>
            </a:r>
          </a:p>
          <a:p>
            <a:pPr marL="342900" indent="-342900" algn="just"/>
            <a:r>
              <a:rPr lang="ar-SA" sz="2800" b="1">
                <a:solidFill>
                  <a:srgbClr val="FFFF00"/>
                </a:solidFill>
                <a:latin typeface="Arial Black" pitchFamily="34" charset="0"/>
              </a:rPr>
              <a:t>او أدوات بغية تخفيض مستويات الضغط عند العاملين ومن ذلك:</a:t>
            </a:r>
          </a:p>
          <a:p>
            <a:pPr marL="342900" indent="-342900" algn="just">
              <a:buFontTx/>
              <a:buAutoNum type="arabicPeriod"/>
            </a:pPr>
            <a:r>
              <a:rPr lang="ar-SA" sz="2400" b="1">
                <a:solidFill>
                  <a:srgbClr val="B8FB11"/>
                </a:solidFill>
                <a:latin typeface="Arial Black" pitchFamily="34" charset="0"/>
              </a:rPr>
              <a:t>تنمية مهارات القادة الاداريين وتدريبهم على التعامل مع الضغوط والقدرة على تحليلها وعلاجها. </a:t>
            </a:r>
          </a:p>
          <a:p>
            <a:pPr marL="342900" indent="-342900" algn="just">
              <a:buFontTx/>
              <a:buAutoNum type="arabicPeriod"/>
            </a:pPr>
            <a:r>
              <a:rPr lang="ar-SA" sz="2400" b="1">
                <a:solidFill>
                  <a:srgbClr val="B8FB11"/>
                </a:solidFill>
                <a:latin typeface="Arial Black" pitchFamily="34" charset="0"/>
              </a:rPr>
              <a:t>توعية العاملين بأهداف العمل وإيضاح الادوار والمسؤوليات.</a:t>
            </a:r>
          </a:p>
          <a:p>
            <a:pPr marL="342900" indent="-342900" algn="just">
              <a:buFontTx/>
              <a:buAutoNum type="arabicPeriod"/>
            </a:pPr>
            <a:r>
              <a:rPr lang="ar-SA" sz="2400" b="1">
                <a:solidFill>
                  <a:srgbClr val="B8FB11"/>
                </a:solidFill>
                <a:latin typeface="Arial Black" pitchFamily="34" charset="0"/>
              </a:rPr>
              <a:t>تحسين بيئة العمل وتخفيف حدة المؤثرات المادية المسببة للضغوط وذلك بتطويرها أو استبدالها.</a:t>
            </a:r>
          </a:p>
          <a:p>
            <a:pPr marL="342900" indent="-342900" algn="just">
              <a:buFontTx/>
              <a:buAutoNum type="arabicPeriod"/>
            </a:pPr>
            <a:r>
              <a:rPr lang="ar-SA" sz="2400" b="1">
                <a:solidFill>
                  <a:srgbClr val="B8FB11"/>
                </a:solidFill>
                <a:latin typeface="Arial Black" pitchFamily="34" charset="0"/>
              </a:rPr>
              <a:t>تطوير مهارات العاملين من خلال برامج التدريب على أحدث اساليب الاداء.</a:t>
            </a:r>
          </a:p>
          <a:p>
            <a:pPr marL="342900" indent="-342900" algn="just">
              <a:buFontTx/>
              <a:buAutoNum type="arabicPeriod"/>
            </a:pPr>
            <a:r>
              <a:rPr lang="ar-SA" sz="2400" b="1">
                <a:solidFill>
                  <a:srgbClr val="B8FB11"/>
                </a:solidFill>
                <a:latin typeface="Arial Black" pitchFamily="34" charset="0"/>
              </a:rPr>
              <a:t>تحسين نظام الحوافز المادية والمعنوية والعناية بتلبية  احتياجات العاملين.</a:t>
            </a:r>
          </a:p>
          <a:p>
            <a:pPr marL="342900" indent="-342900" algn="just">
              <a:buFontTx/>
              <a:buAutoNum type="arabicPeriod"/>
            </a:pPr>
            <a:r>
              <a:rPr lang="ar-SA" sz="2400" b="1">
                <a:solidFill>
                  <a:srgbClr val="B8FB11"/>
                </a:solidFill>
                <a:latin typeface="Arial Black" pitchFamily="34" charset="0"/>
              </a:rPr>
              <a:t>زيادة فعالية الاداء من خلال تعزيز الألفه وتوثيق العلاقات بين جماعات العمل في  ضوء  التعاون بروح الفريق .</a:t>
            </a:r>
          </a:p>
          <a:p>
            <a:pPr marL="342900" indent="-342900" algn="just">
              <a:buFontTx/>
              <a:buAutoNum type="arabicPeriod"/>
            </a:pPr>
            <a:r>
              <a:rPr lang="ar-SA" sz="2400" b="1">
                <a:solidFill>
                  <a:srgbClr val="B8FB11"/>
                </a:solidFill>
                <a:latin typeface="Arial Black" pitchFamily="34" charset="0"/>
              </a:rPr>
              <a:t>توفير اماكن الترفيه وتنظيم برامج رياضيه </a:t>
            </a:r>
            <a:r>
              <a:rPr lang="ar-SA" sz="2400" b="1">
                <a:solidFill>
                  <a:srgbClr val="FFFF00"/>
                </a:solidFill>
                <a:latin typeface="Arial Black" pitchFamily="34" charset="0"/>
              </a:rPr>
              <a:t>لتخفيف </a:t>
            </a:r>
            <a:r>
              <a:rPr lang="ar-SA" sz="2400" b="1">
                <a:solidFill>
                  <a:srgbClr val="B8FB11"/>
                </a:solidFill>
                <a:latin typeface="Arial Black" pitchFamily="34" charset="0"/>
              </a:rPr>
              <a:t>الضغوط </a:t>
            </a:r>
            <a:r>
              <a:rPr lang="ar-SA" sz="2400" b="1">
                <a:solidFill>
                  <a:schemeClr val="folHlink"/>
                </a:solidFill>
                <a:latin typeface="Arial Black" pitchFamily="34" charset="0"/>
              </a:rPr>
              <a:t>وإزالة التوتر.</a:t>
            </a:r>
            <a:endParaRPr lang="en-US" sz="2400" b="1">
              <a:solidFill>
                <a:schemeClr val="folHlink"/>
              </a:solidFill>
              <a:latin typeface="Arial Black" pitchFamily="34" charset="0"/>
            </a:endParaRPr>
          </a:p>
        </p:txBody>
      </p:sp>
      <p:sp>
        <p:nvSpPr>
          <p:cNvPr id="28675" name="Oval 7"/>
          <p:cNvSpPr>
            <a:spLocks noChangeArrowheads="1"/>
          </p:cNvSpPr>
          <p:nvPr/>
        </p:nvSpPr>
        <p:spPr bwMode="auto">
          <a:xfrm>
            <a:off x="34925" y="117475"/>
            <a:ext cx="1584325" cy="1871663"/>
          </a:xfrm>
          <a:prstGeom prst="ellipse">
            <a:avLst/>
          </a:prstGeom>
          <a:solidFill>
            <a:schemeClr val="folHlink"/>
          </a:solidFill>
          <a:ln w="9525">
            <a:solidFill>
              <a:schemeClr val="tx1"/>
            </a:solidFill>
            <a:round/>
            <a:headEnd/>
            <a:tailEnd/>
          </a:ln>
        </p:spPr>
        <p:txBody>
          <a:bodyPr wrap="none" anchor="ctr"/>
          <a:lstStyle/>
          <a:p>
            <a:endParaRPr lang="ar-SA"/>
          </a:p>
        </p:txBody>
      </p:sp>
      <p:sp>
        <p:nvSpPr>
          <p:cNvPr id="28676" name="Text Box 8"/>
          <p:cNvSpPr txBox="1">
            <a:spLocks noChangeArrowheads="1"/>
          </p:cNvSpPr>
          <p:nvPr/>
        </p:nvSpPr>
        <p:spPr bwMode="auto">
          <a:xfrm>
            <a:off x="-252413" y="195263"/>
            <a:ext cx="1727201" cy="1433512"/>
          </a:xfrm>
          <a:prstGeom prst="rect">
            <a:avLst/>
          </a:prstGeom>
          <a:noFill/>
          <a:ln w="9525">
            <a:noFill/>
            <a:miter lim="800000"/>
            <a:headEnd/>
            <a:tailEnd/>
          </a:ln>
        </p:spPr>
        <p:txBody>
          <a:bodyPr>
            <a:spAutoFit/>
          </a:bodyPr>
          <a:lstStyle/>
          <a:p>
            <a:pPr>
              <a:spcBef>
                <a:spcPct val="50000"/>
              </a:spcBef>
            </a:pPr>
            <a:r>
              <a:rPr lang="ar-SA" b="1">
                <a:solidFill>
                  <a:srgbClr val="CCFFCC"/>
                </a:solidFill>
              </a:rPr>
              <a:t>    قال تعالى </a:t>
            </a:r>
          </a:p>
          <a:p>
            <a:pPr>
              <a:spcBef>
                <a:spcPct val="50000"/>
              </a:spcBef>
            </a:pPr>
            <a:r>
              <a:rPr lang="ar-SA" sz="2000" b="1">
                <a:solidFill>
                  <a:srgbClr val="CCFFCC"/>
                </a:solidFill>
              </a:rPr>
              <a:t>فان مع العسر يسرى  ان مع العسر يسرى </a:t>
            </a:r>
            <a:endParaRPr lang="en-US" sz="2000" b="1">
              <a:solidFill>
                <a:srgbClr val="CCFFCC"/>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68313" y="836613"/>
            <a:ext cx="8458200" cy="5013325"/>
          </a:xfrm>
        </p:spPr>
        <p:txBody>
          <a:bodyPr/>
          <a:lstStyle/>
          <a:p>
            <a:pPr marL="609600" indent="-609600" eaLnBrk="1" hangingPunct="1">
              <a:lnSpc>
                <a:spcPct val="90000"/>
              </a:lnSpc>
              <a:buFontTx/>
              <a:buNone/>
            </a:pPr>
            <a:r>
              <a:rPr lang="ar-SA" sz="2400" b="1" smtClean="0">
                <a:solidFill>
                  <a:srgbClr val="B8FB11"/>
                </a:solidFill>
              </a:rPr>
              <a:t>ج</a:t>
            </a:r>
            <a:r>
              <a:rPr lang="ar-SA" b="1" smtClean="0">
                <a:solidFill>
                  <a:srgbClr val="B8FB11"/>
                </a:solidFill>
              </a:rPr>
              <a:t>/ </a:t>
            </a:r>
            <a:r>
              <a:rPr lang="ar-SA" sz="3600" b="1" smtClean="0">
                <a:solidFill>
                  <a:srgbClr val="B8FB11"/>
                </a:solidFill>
              </a:rPr>
              <a:t>الأساليب القياديه</a:t>
            </a:r>
          </a:p>
          <a:p>
            <a:pPr marL="609600" indent="-609600" eaLnBrk="1" hangingPunct="1">
              <a:lnSpc>
                <a:spcPct val="90000"/>
              </a:lnSpc>
              <a:buFontTx/>
              <a:buNone/>
            </a:pPr>
            <a:r>
              <a:rPr lang="ar-SA" sz="1800" smtClean="0"/>
              <a:t>   </a:t>
            </a:r>
            <a:r>
              <a:rPr lang="ar-SA" sz="2800" b="1" smtClean="0">
                <a:solidFill>
                  <a:srgbClr val="FFFF00"/>
                </a:solidFill>
              </a:rPr>
              <a:t>ما يستطيع القادة الاداريين أن يفعلوه من أجل تخفيض الضغط </a:t>
            </a:r>
          </a:p>
          <a:p>
            <a:pPr marL="609600" indent="-609600" eaLnBrk="1" hangingPunct="1">
              <a:lnSpc>
                <a:spcPct val="90000"/>
              </a:lnSpc>
              <a:buFontTx/>
              <a:buNone/>
            </a:pPr>
            <a:r>
              <a:rPr lang="ar-SA" sz="2800" b="1" smtClean="0">
                <a:solidFill>
                  <a:srgbClr val="FFFF00"/>
                </a:solidFill>
              </a:rPr>
              <a:t>او التوتر ومن ذلك :</a:t>
            </a:r>
          </a:p>
          <a:p>
            <a:pPr marL="609600" indent="-609600" eaLnBrk="1" hangingPunct="1">
              <a:lnSpc>
                <a:spcPct val="90000"/>
              </a:lnSpc>
              <a:buFontTx/>
              <a:buAutoNum type="arabicPeriod"/>
            </a:pPr>
            <a:r>
              <a:rPr lang="ar-SA" sz="2400" b="1" smtClean="0">
                <a:solidFill>
                  <a:srgbClr val="FFFF00"/>
                </a:solidFill>
              </a:rPr>
              <a:t>اظهار التقدير والاحترام للمرؤوسين.</a:t>
            </a:r>
          </a:p>
          <a:p>
            <a:pPr marL="609600" indent="-609600" eaLnBrk="1" hangingPunct="1">
              <a:lnSpc>
                <a:spcPct val="90000"/>
              </a:lnSpc>
              <a:buFontTx/>
              <a:buAutoNum type="arabicPeriod"/>
            </a:pPr>
            <a:r>
              <a:rPr lang="ar-SA" sz="2400" b="1" smtClean="0">
                <a:solidFill>
                  <a:srgbClr val="FFFF00"/>
                </a:solidFill>
              </a:rPr>
              <a:t>دعم التعليمات والأوامر بالحوافز الايجابية.</a:t>
            </a:r>
          </a:p>
          <a:p>
            <a:pPr marL="609600" indent="-609600" eaLnBrk="1" hangingPunct="1">
              <a:lnSpc>
                <a:spcPct val="90000"/>
              </a:lnSpc>
              <a:buFontTx/>
              <a:buAutoNum type="arabicPeriod"/>
            </a:pPr>
            <a:r>
              <a:rPr lang="ar-SA" sz="2400" b="1" smtClean="0">
                <a:solidFill>
                  <a:srgbClr val="FFFF00"/>
                </a:solidFill>
              </a:rPr>
              <a:t>الانصات للمرؤوسين وعدم التشاغل عنهم.</a:t>
            </a:r>
          </a:p>
          <a:p>
            <a:pPr marL="609600" indent="-609600" eaLnBrk="1" hangingPunct="1">
              <a:lnSpc>
                <a:spcPct val="90000"/>
              </a:lnSpc>
              <a:buFontTx/>
              <a:buAutoNum type="arabicPeriod"/>
            </a:pPr>
            <a:r>
              <a:rPr lang="ar-SA" sz="2400" b="1" smtClean="0">
                <a:solidFill>
                  <a:srgbClr val="FFFF00"/>
                </a:solidFill>
              </a:rPr>
              <a:t>الاعتراف برأي المرؤوسين وإعطاءهم الفرصه للمشاركة في صنع القرارات الادارية.</a:t>
            </a:r>
          </a:p>
          <a:p>
            <a:pPr marL="609600" indent="-609600" eaLnBrk="1" hangingPunct="1">
              <a:lnSpc>
                <a:spcPct val="90000"/>
              </a:lnSpc>
              <a:buFontTx/>
              <a:buAutoNum type="arabicPeriod"/>
            </a:pPr>
            <a:r>
              <a:rPr lang="ar-SA" sz="2400" b="1" smtClean="0">
                <a:solidFill>
                  <a:srgbClr val="FFFF00"/>
                </a:solidFill>
              </a:rPr>
              <a:t>مساعدة المرؤوسين على حل مشكلات العمل.</a:t>
            </a:r>
          </a:p>
          <a:p>
            <a:pPr marL="609600" indent="-609600" eaLnBrk="1" hangingPunct="1">
              <a:lnSpc>
                <a:spcPct val="90000"/>
              </a:lnSpc>
              <a:buFontTx/>
              <a:buAutoNum type="arabicPeriod"/>
            </a:pPr>
            <a:r>
              <a:rPr lang="ar-SA" sz="2400" b="1" smtClean="0">
                <a:solidFill>
                  <a:srgbClr val="FFFF00"/>
                </a:solidFill>
              </a:rPr>
              <a:t>استخدام الرقابة لمساعدة المرؤوسين في تطوير الاداء وليس  لتصيد الاخطاء.</a:t>
            </a:r>
          </a:p>
          <a:p>
            <a:pPr marL="609600" indent="-609600" eaLnBrk="1" hangingPunct="1">
              <a:lnSpc>
                <a:spcPct val="90000"/>
              </a:lnSpc>
              <a:buFontTx/>
              <a:buAutoNum type="arabicPeriod"/>
            </a:pPr>
            <a:r>
              <a:rPr lang="ar-SA" sz="2400" b="1" smtClean="0">
                <a:solidFill>
                  <a:srgbClr val="FFFF00"/>
                </a:solidFill>
              </a:rPr>
              <a:t>الاعتراف بالفروق الفردية وتقبل اخطاء المرؤوسين .</a:t>
            </a:r>
          </a:p>
        </p:txBody>
      </p:sp>
      <p:sp>
        <p:nvSpPr>
          <p:cNvPr id="29699" name="Oval 4"/>
          <p:cNvSpPr>
            <a:spLocks noChangeArrowheads="1"/>
          </p:cNvSpPr>
          <p:nvPr/>
        </p:nvSpPr>
        <p:spPr bwMode="auto">
          <a:xfrm>
            <a:off x="107950" y="188913"/>
            <a:ext cx="1584325" cy="1871662"/>
          </a:xfrm>
          <a:prstGeom prst="ellipse">
            <a:avLst/>
          </a:prstGeom>
          <a:solidFill>
            <a:schemeClr val="folHlink"/>
          </a:solidFill>
          <a:ln w="9525">
            <a:solidFill>
              <a:schemeClr val="tx1"/>
            </a:solidFill>
            <a:round/>
            <a:headEnd/>
            <a:tailEnd/>
          </a:ln>
        </p:spPr>
        <p:txBody>
          <a:bodyPr wrap="none" anchor="ctr"/>
          <a:lstStyle/>
          <a:p>
            <a:endParaRPr lang="ar-SA"/>
          </a:p>
        </p:txBody>
      </p:sp>
      <p:sp>
        <p:nvSpPr>
          <p:cNvPr id="29700" name="Text Box 5"/>
          <p:cNvSpPr txBox="1">
            <a:spLocks noChangeArrowheads="1"/>
          </p:cNvSpPr>
          <p:nvPr/>
        </p:nvSpPr>
        <p:spPr bwMode="auto">
          <a:xfrm>
            <a:off x="-179388" y="339725"/>
            <a:ext cx="1727201" cy="1433513"/>
          </a:xfrm>
          <a:prstGeom prst="rect">
            <a:avLst/>
          </a:prstGeom>
          <a:noFill/>
          <a:ln w="9525">
            <a:noFill/>
            <a:miter lim="800000"/>
            <a:headEnd/>
            <a:tailEnd/>
          </a:ln>
        </p:spPr>
        <p:txBody>
          <a:bodyPr>
            <a:spAutoFit/>
          </a:bodyPr>
          <a:lstStyle/>
          <a:p>
            <a:pPr>
              <a:spcBef>
                <a:spcPct val="50000"/>
              </a:spcBef>
            </a:pPr>
            <a:r>
              <a:rPr lang="ar-SA" b="1">
                <a:solidFill>
                  <a:srgbClr val="CCFFCC"/>
                </a:solidFill>
              </a:rPr>
              <a:t>    قال تعالى </a:t>
            </a:r>
          </a:p>
          <a:p>
            <a:pPr>
              <a:spcBef>
                <a:spcPct val="50000"/>
              </a:spcBef>
            </a:pPr>
            <a:r>
              <a:rPr lang="ar-SA" sz="2000" b="1">
                <a:solidFill>
                  <a:srgbClr val="CCFFCC"/>
                </a:solidFill>
              </a:rPr>
              <a:t>فان مع العسر يسرى  ان مع العسر يسرى </a:t>
            </a:r>
            <a:endParaRPr lang="en-US" sz="2000" b="1">
              <a:solidFill>
                <a:srgbClr val="CCFFC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900948389"/>
          <p:cNvPicPr>
            <a:picLocks noChangeAspect="1" noChangeArrowheads="1" noCrop="1"/>
          </p:cNvPicPr>
          <p:nvPr/>
        </p:nvPicPr>
        <p:blipFill>
          <a:blip r:embed="rId2">
            <a:lum bright="30000" contrast="30000"/>
          </a:blip>
          <a:srcRect/>
          <a:stretch>
            <a:fillRect/>
          </a:stretch>
        </p:blipFill>
        <p:spPr bwMode="auto">
          <a:xfrm rot="-569096">
            <a:off x="827088" y="1844675"/>
            <a:ext cx="6697662"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0"/>
            <a:ext cx="7772400" cy="1127111"/>
          </a:xfrm>
        </p:spPr>
        <p:txBody>
          <a:bodyPr/>
          <a:lstStyle/>
          <a:p>
            <a:pPr algn="ctr"/>
            <a:r>
              <a:rPr lang="ar-SA" dirty="0" smtClean="0"/>
              <a:t>ملخص</a:t>
            </a:r>
            <a:endParaRPr lang="ar-SA" dirty="0"/>
          </a:p>
        </p:txBody>
      </p:sp>
      <p:sp>
        <p:nvSpPr>
          <p:cNvPr id="3" name="عنصر نائب للمحتوى 2"/>
          <p:cNvSpPr>
            <a:spLocks noGrp="1"/>
          </p:cNvSpPr>
          <p:nvPr>
            <p:ph idx="1"/>
          </p:nvPr>
        </p:nvSpPr>
        <p:spPr>
          <a:xfrm>
            <a:off x="785786" y="1357298"/>
            <a:ext cx="7772400" cy="4114800"/>
          </a:xfrm>
        </p:spPr>
        <p:txBody>
          <a:bodyPr/>
          <a:lstStyle/>
          <a:p>
            <a:pPr>
              <a:buNone/>
            </a:pPr>
            <a:r>
              <a:rPr lang="ar-SA" sz="3600" b="1" dirty="0" smtClean="0">
                <a:cs typeface="Akhbar MT" pitchFamily="2" charset="-78"/>
              </a:rPr>
              <a:t>1 / يعتبر الضغط استجابة متكيفة يتم تهدئتها عن طريق الفروق الفردية ، والتي تكون عواقب لأي فعل أو موقف أو حدث والذي يفرض طلبات خاصة على الفرد .</a:t>
            </a:r>
          </a:p>
          <a:p>
            <a:pPr>
              <a:buNone/>
            </a:pPr>
            <a:r>
              <a:rPr lang="ar-SA" sz="3600" b="1" dirty="0" smtClean="0">
                <a:cs typeface="Akhbar MT" pitchFamily="2" charset="-78"/>
              </a:rPr>
              <a:t>2 / قد يكون للضغط عواقب نفسية أو سلوكية أو </a:t>
            </a:r>
            <a:r>
              <a:rPr lang="ar-SA" sz="3600" b="1" dirty="0" err="1" smtClean="0">
                <a:cs typeface="Akhbar MT" pitchFamily="2" charset="-78"/>
              </a:rPr>
              <a:t>فسيلوجية</a:t>
            </a:r>
            <a:r>
              <a:rPr lang="ar-SA" sz="3600" b="1" dirty="0" smtClean="0">
                <a:cs typeface="Akhbar MT" pitchFamily="2" charset="-78"/>
              </a:rPr>
              <a:t>.</a:t>
            </a:r>
          </a:p>
          <a:p>
            <a:pPr>
              <a:buNone/>
            </a:pPr>
            <a:r>
              <a:rPr lang="ar-SA" sz="3600" b="1" dirty="0" smtClean="0">
                <a:cs typeface="Akhbar MT" pitchFamily="2" charset="-78"/>
              </a:rPr>
              <a:t>3 / المتغيرات الرئيسية في نموذج الضغط التنظيمي هي : </a:t>
            </a:r>
          </a:p>
          <a:p>
            <a:pPr>
              <a:buNone/>
            </a:pPr>
            <a:r>
              <a:rPr lang="ar-SA" sz="3600" b="1" dirty="0" smtClean="0">
                <a:cs typeface="Akhbar MT" pitchFamily="2" charset="-78"/>
              </a:rPr>
              <a:t>ضواغط العمل ( بيئة العمل الفردية والجماعية والتنظيمية )</a:t>
            </a:r>
          </a:p>
          <a:p>
            <a:pPr>
              <a:buNone/>
            </a:pPr>
            <a:r>
              <a:rPr lang="ar-SA" sz="3600" b="1" dirty="0" smtClean="0">
                <a:cs typeface="Akhbar MT" pitchFamily="2" charset="-78"/>
              </a:rPr>
              <a:t>والضغط نفسه ، وعواقب الضغط ، ومهدئات الضغط ، وإدارة الضغط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301625"/>
            <a:ext cx="7772400" cy="912797"/>
          </a:xfrm>
        </p:spPr>
        <p:txBody>
          <a:bodyPr/>
          <a:lstStyle/>
          <a:p>
            <a:pPr algn="ctr"/>
            <a:r>
              <a:rPr lang="ar-SA" dirty="0" smtClean="0"/>
              <a:t>ملخص</a:t>
            </a:r>
            <a:endParaRPr lang="ar-SA" dirty="0"/>
          </a:p>
        </p:txBody>
      </p:sp>
      <p:sp>
        <p:nvSpPr>
          <p:cNvPr id="3" name="عنصر نائب للمحتوى 2"/>
          <p:cNvSpPr>
            <a:spLocks noGrp="1"/>
          </p:cNvSpPr>
          <p:nvPr>
            <p:ph idx="1"/>
          </p:nvPr>
        </p:nvSpPr>
        <p:spPr>
          <a:xfrm>
            <a:off x="785786" y="1285860"/>
            <a:ext cx="7772400" cy="4114800"/>
          </a:xfrm>
        </p:spPr>
        <p:txBody>
          <a:bodyPr/>
          <a:lstStyle/>
          <a:p>
            <a:pPr>
              <a:buNone/>
            </a:pPr>
            <a:r>
              <a:rPr lang="ar-SA" dirty="0" smtClean="0"/>
              <a:t>4 </a:t>
            </a:r>
            <a:r>
              <a:rPr lang="ar-SA" sz="3600" b="1" dirty="0" smtClean="0">
                <a:cs typeface="Akhbar MT" pitchFamily="2" charset="-78"/>
              </a:rPr>
              <a:t>/ الضواغط هي : الأفعال والمواقف التي تفرض طلبات خاصة على الشخص وهي ثلاثة فئات : بيئة العمل ، وضواغط فردية ، ضواغط جماعية تنظيمية .</a:t>
            </a:r>
          </a:p>
          <a:p>
            <a:pPr>
              <a:buNone/>
            </a:pPr>
            <a:r>
              <a:rPr lang="ar-SA" sz="3600" b="1" dirty="0" smtClean="0">
                <a:cs typeface="Akhbar MT" pitchFamily="2" charset="-78"/>
              </a:rPr>
              <a:t>5 /  قد تكون بعض الضواغط إيجابية من حيث القدرات المكتسبة والخبرات وزيادة بالنفس والتغلب على المشكلات .  </a:t>
            </a:r>
          </a:p>
          <a:p>
            <a:pPr>
              <a:buNone/>
            </a:pPr>
            <a:r>
              <a:rPr lang="ar-SA" sz="3600" b="1" dirty="0" smtClean="0">
                <a:cs typeface="Akhbar MT" pitchFamily="2" charset="-78"/>
              </a:rPr>
              <a:t>6 / تتضمن استراتيجيات منع وإدارة الضغط ( رفع التوافق بين الشخص والبيئة إلى حد أقصى ، البرامج التنظيمية المساعدة ، الأساليب الفردية كالتأمل والاسترخاء</a:t>
            </a:r>
            <a:r>
              <a:rPr lang="ar-SA" dirty="0" smtClean="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468313" y="1916113"/>
            <a:ext cx="8208962" cy="6367462"/>
          </a:xfrm>
          <a:prstGeom prst="rect">
            <a:avLst/>
          </a:prstGeom>
          <a:noFill/>
          <a:ln w="9525">
            <a:noFill/>
            <a:miter lim="800000"/>
            <a:headEnd/>
            <a:tailEnd/>
          </a:ln>
        </p:spPr>
        <p:txBody>
          <a:bodyPr>
            <a:spAutoFit/>
          </a:bodyPr>
          <a:lstStyle/>
          <a:p>
            <a:pPr marL="342900" indent="-342900" algn="just"/>
            <a:r>
              <a:rPr lang="ar-SA" sz="3200" b="1">
                <a:solidFill>
                  <a:srgbClr val="FFFF00"/>
                </a:solidFill>
                <a:latin typeface="Arial Black" pitchFamily="34" charset="0"/>
              </a:rPr>
              <a:t>   فان الضغوط تشكل تهديدا حقيقيا للفرد وتؤدي الى عدم التوازن في شخصيته وصحته بشكل عام ، مما يؤثر على مستوى ادائة وبالتالي على تحقيق الاهداف المرجوة من منظمته . </a:t>
            </a:r>
          </a:p>
          <a:p>
            <a:pPr marL="342900" indent="-342900" algn="just"/>
            <a:r>
              <a:rPr lang="ar-SA" sz="3200" b="1">
                <a:solidFill>
                  <a:srgbClr val="FFFF00"/>
                </a:solidFill>
                <a:latin typeface="Arial Black" pitchFamily="34" charset="0"/>
              </a:rPr>
              <a:t>                  لذلك /</a:t>
            </a:r>
          </a:p>
          <a:p>
            <a:pPr marL="342900" indent="-342900"/>
            <a:r>
              <a:rPr lang="ar-SA" sz="6600" b="1">
                <a:solidFill>
                  <a:srgbClr val="FFFF00"/>
                </a:solidFill>
                <a:latin typeface="Arial Black" pitchFamily="34" charset="0"/>
                <a:cs typeface="Bold Italic Art" pitchFamily="2" charset="-78"/>
              </a:rPr>
              <a:t>فلنتخلص من الضغوط</a:t>
            </a:r>
            <a:r>
              <a:rPr lang="ar-SA" sz="6600" b="1">
                <a:solidFill>
                  <a:schemeClr val="folHlink"/>
                </a:solidFill>
                <a:latin typeface="Arial Black" pitchFamily="34" charset="0"/>
                <a:cs typeface="Bold Italic Art" pitchFamily="2" charset="-78"/>
              </a:rPr>
              <a:t>  </a:t>
            </a:r>
          </a:p>
          <a:p>
            <a:pPr marL="342900" indent="-342900"/>
            <a:endParaRPr lang="ar-SA" sz="6600" b="1">
              <a:solidFill>
                <a:schemeClr val="folHlink"/>
              </a:solidFill>
              <a:latin typeface="Arial Black" pitchFamily="34" charset="0"/>
              <a:cs typeface="Bold Italic Art" pitchFamily="2" charset="-78"/>
            </a:endParaRPr>
          </a:p>
          <a:p>
            <a:pPr marL="342900" indent="-342900"/>
            <a:endParaRPr lang="ar-SA" sz="2400" b="1">
              <a:solidFill>
                <a:schemeClr val="folHlink"/>
              </a:solidFill>
              <a:latin typeface="Arial Black" pitchFamily="34" charset="0"/>
            </a:endParaRPr>
          </a:p>
          <a:p>
            <a:pPr marL="342900" indent="-342900"/>
            <a:endParaRPr lang="ar-SA" sz="2400" b="1">
              <a:solidFill>
                <a:schemeClr val="folHlink"/>
              </a:solidFill>
              <a:latin typeface="Arial Black" pitchFamily="34" charset="0"/>
            </a:endParaRPr>
          </a:p>
          <a:p>
            <a:pPr marL="342900" indent="-342900"/>
            <a:endParaRPr lang="ar-SA" sz="2400" b="1">
              <a:solidFill>
                <a:schemeClr val="folHlink"/>
              </a:solidFill>
              <a:latin typeface="Arial Black" pitchFamily="34" charset="0"/>
            </a:endParaRPr>
          </a:p>
          <a:p>
            <a:pPr marL="342900" indent="-342900"/>
            <a:endParaRPr lang="ar-SA" sz="2400" b="1">
              <a:solidFill>
                <a:schemeClr val="folHlink"/>
              </a:solidFill>
              <a:latin typeface="Arial Black" pitchFamily="34" charset="0"/>
            </a:endParaRPr>
          </a:p>
          <a:p>
            <a:pPr marL="342900" indent="-342900"/>
            <a:endParaRPr lang="en-US" sz="2400" b="1">
              <a:solidFill>
                <a:schemeClr val="folHlink"/>
              </a:solidFill>
              <a:latin typeface="Arial Black" pitchFamily="34" charset="0"/>
            </a:endParaRPr>
          </a:p>
        </p:txBody>
      </p:sp>
      <p:sp>
        <p:nvSpPr>
          <p:cNvPr id="30723" name="Oval 3"/>
          <p:cNvSpPr>
            <a:spLocks noChangeArrowheads="1"/>
          </p:cNvSpPr>
          <p:nvPr/>
        </p:nvSpPr>
        <p:spPr bwMode="auto">
          <a:xfrm>
            <a:off x="3995738" y="44450"/>
            <a:ext cx="1584325" cy="1871663"/>
          </a:xfrm>
          <a:prstGeom prst="ellipse">
            <a:avLst/>
          </a:prstGeom>
          <a:solidFill>
            <a:schemeClr val="folHlink"/>
          </a:solidFill>
          <a:ln w="9525">
            <a:solidFill>
              <a:schemeClr val="tx1"/>
            </a:solidFill>
            <a:round/>
            <a:headEnd/>
            <a:tailEnd/>
          </a:ln>
        </p:spPr>
        <p:txBody>
          <a:bodyPr wrap="none" anchor="ctr"/>
          <a:lstStyle/>
          <a:p>
            <a:endParaRPr lang="ar-SA"/>
          </a:p>
        </p:txBody>
      </p:sp>
      <p:sp>
        <p:nvSpPr>
          <p:cNvPr id="30724" name="Text Box 4"/>
          <p:cNvSpPr txBox="1">
            <a:spLocks noChangeArrowheads="1"/>
          </p:cNvSpPr>
          <p:nvPr/>
        </p:nvSpPr>
        <p:spPr bwMode="auto">
          <a:xfrm>
            <a:off x="3924300" y="101600"/>
            <a:ext cx="1727200" cy="1311275"/>
          </a:xfrm>
          <a:prstGeom prst="rect">
            <a:avLst/>
          </a:prstGeom>
          <a:noFill/>
          <a:ln w="9525">
            <a:noFill/>
            <a:miter lim="800000"/>
            <a:headEnd/>
            <a:tailEnd/>
          </a:ln>
        </p:spPr>
        <p:txBody>
          <a:bodyPr>
            <a:spAutoFit/>
          </a:bodyPr>
          <a:lstStyle/>
          <a:p>
            <a:pPr>
              <a:spcBef>
                <a:spcPct val="50000"/>
              </a:spcBef>
            </a:pPr>
            <a:r>
              <a:rPr lang="ar-SA" sz="4000" b="1">
                <a:solidFill>
                  <a:srgbClr val="CCFFCC"/>
                </a:solidFill>
                <a:cs typeface="Bold Italic Art" pitchFamily="2" charset="-78"/>
              </a:rPr>
              <a:t>    أخيرا</a:t>
            </a:r>
            <a:r>
              <a:rPr lang="ar-SA" b="1">
                <a:solidFill>
                  <a:srgbClr val="CCFFCC"/>
                </a:solidFill>
              </a:rPr>
              <a:t> </a:t>
            </a:r>
            <a:endParaRPr lang="en-US" sz="2000" b="1">
              <a:solidFill>
                <a:srgbClr val="CCFF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87042"/>
                                        </p:tgtEl>
                                        <p:attrNameLst>
                                          <p:attrName>style.visibility</p:attrName>
                                        </p:attrNameLst>
                                      </p:cBhvr>
                                      <p:to>
                                        <p:strVal val="visible"/>
                                      </p:to>
                                    </p:set>
                                    <p:animEffect transition="in" filter="fade">
                                      <p:cBhvr>
                                        <p:cTn id="7" dur="2000"/>
                                        <p:tgtEl>
                                          <p:spTgt spid="87042"/>
                                        </p:tgtEl>
                                      </p:cBhvr>
                                    </p:animEffect>
                                    <p:anim calcmode="lin" valueType="num">
                                      <p:cBhvr>
                                        <p:cTn id="8" dur="2000" fill="hold"/>
                                        <p:tgtEl>
                                          <p:spTgt spid="87042"/>
                                        </p:tgtEl>
                                        <p:attrNameLst>
                                          <p:attrName>ppt_w</p:attrName>
                                        </p:attrNameLst>
                                      </p:cBhvr>
                                      <p:tavLst>
                                        <p:tav tm="0" fmla="#ppt_w*sin(2.5*pi*$)">
                                          <p:val>
                                            <p:fltVal val="0"/>
                                          </p:val>
                                        </p:tav>
                                        <p:tav tm="100000">
                                          <p:val>
                                            <p:fltVal val="1"/>
                                          </p:val>
                                        </p:tav>
                                      </p:tavLst>
                                    </p:anim>
                                    <p:anim calcmode="lin" valueType="num">
                                      <p:cBhvr>
                                        <p:cTn id="9" dur="2000" fill="hold"/>
                                        <p:tgtEl>
                                          <p:spTgt spid="8704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1" nodeType="clickEffect">
                                  <p:stCondLst>
                                    <p:cond delay="0"/>
                                  </p:stCondLst>
                                  <p:iterate type="lt">
                                    <p:tmPct val="0"/>
                                  </p:iterate>
                                  <p:childTnLst>
                                    <p:set>
                                      <p:cBhvr>
                                        <p:cTn id="13" dur="1" fill="hold">
                                          <p:stCondLst>
                                            <p:cond delay="0"/>
                                          </p:stCondLst>
                                        </p:cTn>
                                        <p:tgtEl>
                                          <p:spTgt spid="87042"/>
                                        </p:tgtEl>
                                        <p:attrNameLst>
                                          <p:attrName>style.visibility</p:attrName>
                                        </p:attrNameLst>
                                      </p:cBhvr>
                                      <p:to>
                                        <p:strVal val="visible"/>
                                      </p:to>
                                    </p:set>
                                    <p:animEffect transition="in" filter="fade">
                                      <p:cBhvr>
                                        <p:cTn id="14" dur="100"/>
                                        <p:tgtEl>
                                          <p:spTgt spid="87042"/>
                                        </p:tgtEl>
                                      </p:cBhvr>
                                    </p:animEffect>
                                    <p:anim calcmode="lin" valueType="num">
                                      <p:cBhvr>
                                        <p:cTn id="15" dur="400" fill="hold"/>
                                        <p:tgtEl>
                                          <p:spTgt spid="87042"/>
                                        </p:tgtEl>
                                        <p:attrNameLst>
                                          <p:attrName>ppt_x</p:attrName>
                                        </p:attrNameLst>
                                      </p:cBhvr>
                                      <p:tavLst>
                                        <p:tav tm="0">
                                          <p:val>
                                            <p:strVal val="#ppt_x"/>
                                          </p:val>
                                        </p:tav>
                                        <p:tav tm="100000">
                                          <p:val>
                                            <p:strVal val="#ppt_x"/>
                                          </p:val>
                                        </p:tav>
                                      </p:tavLst>
                                    </p:anim>
                                    <p:anim calcmode="lin" valueType="num">
                                      <p:cBhvr>
                                        <p:cTn id="16" dur="400" fill="hold"/>
                                        <p:tgtEl>
                                          <p:spTgt spid="87042"/>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8704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8704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6386" name="مربع نص 3"/>
          <p:cNvGrpSpPr>
            <a:grpSpLocks/>
          </p:cNvGrpSpPr>
          <p:nvPr/>
        </p:nvGrpSpPr>
        <p:grpSpPr bwMode="auto">
          <a:xfrm>
            <a:off x="5286380" y="1714488"/>
            <a:ext cx="3295650" cy="1081088"/>
            <a:chOff x="3980" y="146"/>
            <a:chExt cx="1849" cy="334"/>
          </a:xfrm>
        </p:grpSpPr>
        <p:pic>
          <p:nvPicPr>
            <p:cNvPr id="16388" name="مربع نص 3"/>
            <p:cNvPicPr>
              <a:picLocks noChangeArrowheads="1"/>
            </p:cNvPicPr>
            <p:nvPr/>
          </p:nvPicPr>
          <p:blipFill>
            <a:blip r:embed="rId3"/>
            <a:srcRect/>
            <a:stretch>
              <a:fillRect/>
            </a:stretch>
          </p:blipFill>
          <p:spPr bwMode="auto">
            <a:xfrm>
              <a:off x="4047" y="146"/>
              <a:ext cx="1782" cy="334"/>
            </a:xfrm>
            <a:prstGeom prst="rect">
              <a:avLst/>
            </a:prstGeom>
            <a:noFill/>
            <a:ln w="9525">
              <a:noFill/>
              <a:miter lim="800000"/>
              <a:headEnd/>
              <a:tailEnd/>
            </a:ln>
          </p:spPr>
        </p:pic>
        <p:sp>
          <p:nvSpPr>
            <p:cNvPr id="16389" name="Text Box 5"/>
            <p:cNvSpPr txBox="1">
              <a:spLocks noChangeArrowheads="1"/>
            </p:cNvSpPr>
            <p:nvPr/>
          </p:nvSpPr>
          <p:spPr bwMode="auto">
            <a:xfrm>
              <a:off x="3980" y="180"/>
              <a:ext cx="1780" cy="217"/>
            </a:xfrm>
            <a:prstGeom prst="rect">
              <a:avLst/>
            </a:prstGeom>
            <a:noFill/>
            <a:ln w="9525">
              <a:noFill/>
              <a:miter lim="800000"/>
              <a:headEnd/>
              <a:tailEnd/>
            </a:ln>
          </p:spPr>
          <p:txBody>
            <a:bodyPr>
              <a:spAutoFit/>
            </a:bodyPr>
            <a:lstStyle/>
            <a:p>
              <a:pPr algn="ctr"/>
              <a:r>
                <a:rPr lang="ar-SA" sz="4000" b="1">
                  <a:solidFill>
                    <a:srgbClr val="FFFF00"/>
                  </a:solidFill>
                  <a:latin typeface="Calibri" pitchFamily="34" charset="0"/>
                </a:rPr>
                <a:t>قال تعالى</a:t>
              </a:r>
              <a:r>
                <a:rPr lang="ar-SA" sz="2800" b="1">
                  <a:solidFill>
                    <a:srgbClr val="FFFF00"/>
                  </a:solidFill>
                  <a:latin typeface="Calibri" pitchFamily="34" charset="0"/>
                </a:rPr>
                <a:t> </a:t>
              </a:r>
            </a:p>
          </p:txBody>
        </p:sp>
      </p:grpSp>
      <p:sp>
        <p:nvSpPr>
          <p:cNvPr id="16387" name="Rectangle 8"/>
          <p:cNvSpPr>
            <a:spLocks noChangeArrowheads="1"/>
          </p:cNvSpPr>
          <p:nvPr/>
        </p:nvSpPr>
        <p:spPr bwMode="auto">
          <a:xfrm>
            <a:off x="1285852" y="3071810"/>
            <a:ext cx="7272337" cy="923330"/>
          </a:xfrm>
          <a:prstGeom prst="rect">
            <a:avLst/>
          </a:prstGeom>
          <a:noFill/>
          <a:ln w="9525">
            <a:noFill/>
            <a:miter lim="800000"/>
            <a:headEnd/>
            <a:tailEnd/>
          </a:ln>
        </p:spPr>
        <p:txBody>
          <a:bodyPr>
            <a:spAutoFit/>
          </a:bodyPr>
          <a:lstStyle/>
          <a:p>
            <a:pPr algn="just"/>
            <a:r>
              <a:rPr lang="ar-SA" sz="5400" b="1" dirty="0" smtClean="0">
                <a:solidFill>
                  <a:srgbClr val="FFFF00"/>
                </a:solidFill>
              </a:rPr>
              <a:t>{لقد خلقنا الإنسان في كبد}</a:t>
            </a:r>
            <a:endParaRPr lang="en-US" sz="3600" b="1"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مقدمة :</a:t>
            </a:r>
            <a:endParaRPr lang="ar-SA" dirty="0"/>
          </a:p>
        </p:txBody>
      </p:sp>
      <p:sp>
        <p:nvSpPr>
          <p:cNvPr id="3" name="عنصر نائب للمحتوى 2"/>
          <p:cNvSpPr>
            <a:spLocks noGrp="1"/>
          </p:cNvSpPr>
          <p:nvPr>
            <p:ph idx="1"/>
          </p:nvPr>
        </p:nvSpPr>
        <p:spPr/>
        <p:txBody>
          <a:bodyPr/>
          <a:lstStyle/>
          <a:p>
            <a:pPr>
              <a:buNone/>
            </a:pPr>
            <a:r>
              <a:rPr lang="ar-SA" dirty="0" smtClean="0"/>
              <a:t>نحن نعرف أن خبرة ضغط العمل ليست جديدة . فقد واجه أسلافنا هذه الضغوط مع اختلاف نوعها وكيفتها .</a:t>
            </a:r>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01625"/>
            <a:ext cx="7772400" cy="1111250"/>
          </a:xfrm>
        </p:spPr>
        <p:txBody>
          <a:bodyPr/>
          <a:lstStyle/>
          <a:p>
            <a:pPr algn="ctr" eaLnBrk="1" hangingPunct="1"/>
            <a:r>
              <a:rPr lang="ar-SA" sz="6000" b="1" smtClean="0"/>
              <a:t>الاهميــة</a:t>
            </a:r>
            <a:endParaRPr lang="en-US" sz="6000" b="1" smtClean="0"/>
          </a:p>
        </p:txBody>
      </p:sp>
      <p:sp>
        <p:nvSpPr>
          <p:cNvPr id="17411" name="Rectangle 3"/>
          <p:cNvSpPr>
            <a:spLocks noGrp="1" noChangeArrowheads="1"/>
          </p:cNvSpPr>
          <p:nvPr>
            <p:ph type="body" idx="1"/>
          </p:nvPr>
        </p:nvSpPr>
        <p:spPr>
          <a:xfrm>
            <a:off x="685800" y="1628775"/>
            <a:ext cx="7772400" cy="4467225"/>
          </a:xfrm>
        </p:spPr>
        <p:txBody>
          <a:bodyPr/>
          <a:lstStyle/>
          <a:p>
            <a:pPr algn="just" eaLnBrk="1" hangingPunct="1">
              <a:lnSpc>
                <a:spcPct val="90000"/>
              </a:lnSpc>
            </a:pPr>
            <a:r>
              <a:rPr lang="ar-SA" b="1" dirty="0" smtClean="0">
                <a:cs typeface="Arabic Transparent" pitchFamily="2" charset="0"/>
              </a:rPr>
              <a:t>موضوع ضغوط العمل وآثارها من المواضيع الهامة التي حظيت بالدراسات والأبحاث العلمية. لماذا ؟</a:t>
            </a:r>
          </a:p>
          <a:p>
            <a:pPr algn="just" eaLnBrk="1" hangingPunct="1">
              <a:lnSpc>
                <a:spcPct val="90000"/>
              </a:lnSpc>
            </a:pPr>
            <a:r>
              <a:rPr lang="ar-SA" b="1" dirty="0" smtClean="0">
                <a:cs typeface="Arabic Transparent" pitchFamily="2" charset="0"/>
              </a:rPr>
              <a:t>مشكلة تؤرق أرباب العمل والمشتغلين في الإدارة وعلم النفس الصناعي والتنظيمي.</a:t>
            </a:r>
          </a:p>
          <a:p>
            <a:pPr algn="just" eaLnBrk="1" hangingPunct="1">
              <a:lnSpc>
                <a:spcPct val="90000"/>
              </a:lnSpc>
            </a:pPr>
            <a:r>
              <a:rPr lang="ar-SA" b="1" dirty="0" smtClean="0">
                <a:cs typeface="Arabic Transparent" pitchFamily="2" charset="0"/>
              </a:rPr>
              <a:t>استحداث أقسام خاصة بالتعامل مع ضغوط العمل في العديد من الشركات الكبــرى في الولايات المتحدة  أوروبا الغربية ، اليابان .</a:t>
            </a:r>
          </a:p>
          <a:p>
            <a:pPr algn="just" eaLnBrk="1" hangingPunct="1">
              <a:lnSpc>
                <a:spcPct val="90000"/>
              </a:lnSpc>
            </a:pPr>
            <a:r>
              <a:rPr lang="ar-SA" b="1" dirty="0" smtClean="0">
                <a:cs typeface="Arabic Transparent" pitchFamily="2" charset="0"/>
              </a:rPr>
              <a:t>البحث المستمر عن مستوى متقدم من الجودة يتطلب دراسة </a:t>
            </a:r>
            <a:r>
              <a:rPr lang="ar-SA" b="1" smtClean="0">
                <a:cs typeface="Arabic Transparent" pitchFamily="2" charset="0"/>
              </a:rPr>
              <a:t>الضغوط العملية.</a:t>
            </a:r>
            <a:endParaRPr lang="ar-SA" b="1" dirty="0" smtClean="0">
              <a:cs typeface="Arabic Transparent" pitchFamily="2" charset="0"/>
            </a:endParaRPr>
          </a:p>
          <a:p>
            <a:pPr eaLnBrk="1" hangingPunct="1">
              <a:lnSpc>
                <a:spcPct val="90000"/>
              </a:lnSpc>
              <a:buFontTx/>
              <a:buNone/>
            </a:pPr>
            <a:endParaRPr lang="en-US" b="1" dirty="0" smtClean="0">
              <a:cs typeface="Arabic Transparent"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rrowheads="1"/>
          </p:cNvSpPr>
          <p:nvPr/>
        </p:nvSpPr>
        <p:spPr bwMode="auto">
          <a:xfrm>
            <a:off x="2843213" y="620713"/>
            <a:ext cx="3600450" cy="1008062"/>
          </a:xfrm>
          <a:prstGeom prst="roundRect">
            <a:avLst>
              <a:gd name="adj" fmla="val 16667"/>
            </a:avLst>
          </a:prstGeom>
          <a:solidFill>
            <a:schemeClr val="folHlink"/>
          </a:solidFill>
          <a:ln w="76200">
            <a:solidFill>
              <a:srgbClr val="FFFF00"/>
            </a:solidFill>
            <a:round/>
            <a:headEnd/>
            <a:tailEnd/>
          </a:ln>
        </p:spPr>
        <p:txBody>
          <a:bodyPr wrap="none" anchor="ctr"/>
          <a:lstStyle/>
          <a:p>
            <a:pPr algn="ctr"/>
            <a:r>
              <a:rPr lang="ar-SA" sz="6000" b="1">
                <a:solidFill>
                  <a:srgbClr val="B8FB11"/>
                </a:solidFill>
              </a:rPr>
              <a:t> المفهــــــوم</a:t>
            </a:r>
            <a:endParaRPr lang="en-US" sz="6000" b="1">
              <a:solidFill>
                <a:srgbClr val="B8FB11"/>
              </a:solidFill>
            </a:endParaRPr>
          </a:p>
        </p:txBody>
      </p:sp>
      <p:sp>
        <p:nvSpPr>
          <p:cNvPr id="1028" name="Text Box 4"/>
          <p:cNvSpPr txBox="1">
            <a:spLocks noChangeArrowheads="1"/>
          </p:cNvSpPr>
          <p:nvPr/>
        </p:nvSpPr>
        <p:spPr bwMode="auto">
          <a:xfrm>
            <a:off x="468313" y="1844675"/>
            <a:ext cx="7920037" cy="3992563"/>
          </a:xfrm>
          <a:prstGeom prst="rect">
            <a:avLst/>
          </a:prstGeom>
          <a:noFill/>
          <a:ln w="9525">
            <a:noFill/>
            <a:miter lim="800000"/>
            <a:headEnd/>
            <a:tailEnd/>
          </a:ln>
        </p:spPr>
        <p:txBody>
          <a:bodyPr>
            <a:spAutoFit/>
          </a:bodyPr>
          <a:lstStyle/>
          <a:p>
            <a:pPr algn="just">
              <a:spcBef>
                <a:spcPct val="50000"/>
              </a:spcBef>
            </a:pPr>
            <a:r>
              <a:rPr lang="ar-SA" sz="3200">
                <a:solidFill>
                  <a:srgbClr val="CCFFCC"/>
                </a:solidFill>
              </a:rPr>
              <a:t>الضغط هو </a:t>
            </a:r>
            <a:r>
              <a:rPr lang="ar-SA" sz="3200">
                <a:solidFill>
                  <a:srgbClr val="FFFF00"/>
                </a:solidFill>
              </a:rPr>
              <a:t>: حالة من التوتر الانفعالي الناشئ عن موقف   او حدث ما ، الامر الذي يؤثر على الوظائف الفسيولوجية للفرد وبالتالي عدم  قدرته على اجتياز الموقف.</a:t>
            </a:r>
            <a:r>
              <a:rPr lang="ar-SA" sz="3200">
                <a:solidFill>
                  <a:srgbClr val="CCFFCC"/>
                </a:solidFill>
              </a:rPr>
              <a:t> </a:t>
            </a:r>
          </a:p>
          <a:p>
            <a:pPr algn="just">
              <a:spcBef>
                <a:spcPct val="50000"/>
              </a:spcBef>
            </a:pPr>
            <a:r>
              <a:rPr lang="ar-SA" sz="3200">
                <a:solidFill>
                  <a:srgbClr val="CCFFCC"/>
                </a:solidFill>
              </a:rPr>
              <a:t>ضغوط العمل : </a:t>
            </a:r>
            <a:r>
              <a:rPr lang="ar-SA" sz="3200">
                <a:solidFill>
                  <a:srgbClr val="FFFF00"/>
                </a:solidFill>
              </a:rPr>
              <a:t>هي مجموعة المؤثرات المتعلقة بطبيعة العمل والتي تتخذ شكلا ماديا او معنويا ، وتتحكم في سلوك العاملين وتعيق توازنهم النفسي مما يؤثر على ادائهم للعمل .  </a:t>
            </a:r>
          </a:p>
          <a:p>
            <a:pPr algn="just">
              <a:spcBef>
                <a:spcPct val="50000"/>
              </a:spcBef>
            </a:pPr>
            <a:endParaRPr lang="en-US" sz="3200">
              <a:solidFill>
                <a:srgbClr val="CCFFCC"/>
              </a:solidFill>
            </a:endParaRPr>
          </a:p>
        </p:txBody>
      </p:sp>
      <mc:AlternateContent xmlns:mc="http://schemas.openxmlformats.org/markup-compatibility/2006">
        <mc:Choice xmlns:p14="http://schemas.microsoft.com/office/powerpoint/2010/main" Requires="p14">
          <p:contentPart p14:bwMode="auto" r:id="rId2">
            <p14:nvContentPartPr>
              <p14:cNvPr id="1026" name="Ink 5"/>
              <p14:cNvContentPartPr>
                <a14:cpLocks xmlns:a14="http://schemas.microsoft.com/office/drawing/2010/main" noRot="1" noChangeAspect="1" noEditPoints="1" noChangeArrowheads="1" noChangeShapeType="1"/>
              </p14:cNvContentPartPr>
              <p14:nvPr/>
            </p14:nvContentPartPr>
            <p14:xfrm>
              <a:off x="29022675" y="29549725"/>
              <a:ext cx="0" cy="0"/>
            </p14:xfrm>
          </p:contentPart>
        </mc:Choice>
        <mc:Fallback>
          <p:pic>
            <p:nvPicPr>
              <p:cNvPr id="1026" name="Ink 5"/>
              <p:cNvPicPr>
                <a:picLocks noRot="1" noChangeAspect="1" noEditPoints="1" noChangeArrowheads="1" noChangeShapeType="1"/>
              </p:cNvPicPr>
              <p:nvPr/>
            </p:nvPicPr>
            <p:blipFill>
              <a:blip r:embed="rId3"/>
              <a:stretch>
                <a:fillRect/>
              </a:stretch>
            </p:blipFill>
            <p:spPr>
              <a:xfrm>
                <a:off x="29022675" y="29549725"/>
                <a:ext cx="0" cy="0"/>
              </a:xfrm>
              <a:prstGeom prst="rect">
                <a:avLst/>
              </a:prstGeom>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3300"/>
            </a:gs>
            <a:gs pos="100000">
              <a:srgbClr val="FB11C9"/>
            </a:gs>
          </a:gsLst>
          <a:path path="rect">
            <a:fillToRect r="100000" b="100000"/>
          </a:path>
        </a:gradFill>
        <a:effectLst/>
      </p:bgPr>
    </p:bg>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757238" y="115888"/>
            <a:ext cx="11017251" cy="1098550"/>
          </a:xfrm>
          <a:prstGeom prst="rect">
            <a:avLst/>
          </a:prstGeom>
          <a:noFill/>
          <a:ln w="9525">
            <a:noFill/>
            <a:miter lim="800000"/>
            <a:headEnd/>
            <a:tailEnd/>
          </a:ln>
        </p:spPr>
        <p:txBody>
          <a:bodyPr>
            <a:spAutoFit/>
          </a:bodyPr>
          <a:lstStyle/>
          <a:p>
            <a:pPr algn="ctr">
              <a:spcBef>
                <a:spcPct val="50000"/>
              </a:spcBef>
            </a:pPr>
            <a:r>
              <a:rPr lang="ar-SA" sz="6600">
                <a:solidFill>
                  <a:srgbClr val="FFFF00"/>
                </a:solidFill>
              </a:rPr>
              <a:t>مصادر ضغوط العمل</a:t>
            </a:r>
            <a:r>
              <a:rPr lang="ar-SA" sz="6600"/>
              <a:t> </a:t>
            </a:r>
            <a:endParaRPr lang="en-US" sz="6600"/>
          </a:p>
        </p:txBody>
      </p:sp>
      <p:sp>
        <p:nvSpPr>
          <p:cNvPr id="60421" name="Text Box 5"/>
          <p:cNvSpPr txBox="1">
            <a:spLocks noChangeArrowheads="1"/>
          </p:cNvSpPr>
          <p:nvPr/>
        </p:nvSpPr>
        <p:spPr bwMode="auto">
          <a:xfrm>
            <a:off x="1476375" y="1522413"/>
            <a:ext cx="6550025" cy="528637"/>
          </a:xfrm>
          <a:prstGeom prst="rect">
            <a:avLst/>
          </a:prstGeom>
          <a:solidFill>
            <a:schemeClr val="folHlink"/>
          </a:solidFill>
          <a:ln w="9525">
            <a:solidFill>
              <a:srgbClr val="FF0000"/>
            </a:solidFill>
            <a:miter lim="800000"/>
            <a:headEnd/>
            <a:tailEnd/>
          </a:ln>
        </p:spPr>
        <p:txBody>
          <a:bodyPr>
            <a:spAutoFit/>
          </a:bodyPr>
          <a:lstStyle/>
          <a:p>
            <a:pPr marL="342900" indent="-342900">
              <a:spcBef>
                <a:spcPct val="50000"/>
              </a:spcBef>
            </a:pPr>
            <a:r>
              <a:rPr lang="ar-SA" sz="2800" b="1">
                <a:solidFill>
                  <a:srgbClr val="FFFF00"/>
                </a:solidFill>
              </a:rPr>
              <a:t>1- متطلبات العمل ودرجة تفاوتها من مهنة الى اخرى</a:t>
            </a:r>
            <a:endParaRPr lang="en-US" sz="2800" b="1">
              <a:solidFill>
                <a:srgbClr val="FFFF00"/>
              </a:solidFill>
            </a:endParaRPr>
          </a:p>
        </p:txBody>
      </p:sp>
      <p:sp>
        <p:nvSpPr>
          <p:cNvPr id="60422" name="Text Box 6"/>
          <p:cNvSpPr txBox="1">
            <a:spLocks noChangeArrowheads="1"/>
          </p:cNvSpPr>
          <p:nvPr/>
        </p:nvSpPr>
        <p:spPr bwMode="auto">
          <a:xfrm>
            <a:off x="2987675" y="2133600"/>
            <a:ext cx="5041900" cy="528638"/>
          </a:xfrm>
          <a:prstGeom prst="rect">
            <a:avLst/>
          </a:prstGeom>
          <a:solidFill>
            <a:schemeClr val="bg2"/>
          </a:solidFill>
          <a:ln w="9525">
            <a:solidFill>
              <a:srgbClr val="FF0000"/>
            </a:solidFill>
            <a:miter lim="800000"/>
            <a:headEnd/>
            <a:tailEnd/>
          </a:ln>
        </p:spPr>
        <p:txBody>
          <a:bodyPr>
            <a:spAutoFit/>
          </a:bodyPr>
          <a:lstStyle/>
          <a:p>
            <a:pPr marL="342900" indent="-342900">
              <a:spcBef>
                <a:spcPct val="50000"/>
              </a:spcBef>
            </a:pPr>
            <a:r>
              <a:rPr lang="ar-SA" sz="2400" b="1"/>
              <a:t>2 </a:t>
            </a:r>
            <a:r>
              <a:rPr lang="ar-SA" sz="2800" b="1"/>
              <a:t>التعارض في الادوار المطلوبة من الفرد</a:t>
            </a:r>
            <a:endParaRPr lang="en-US" sz="2800" b="1"/>
          </a:p>
        </p:txBody>
      </p:sp>
      <p:sp>
        <p:nvSpPr>
          <p:cNvPr id="60423" name="Text Box 7"/>
          <p:cNvSpPr txBox="1">
            <a:spLocks noChangeArrowheads="1"/>
          </p:cNvSpPr>
          <p:nvPr/>
        </p:nvSpPr>
        <p:spPr bwMode="auto">
          <a:xfrm>
            <a:off x="3851275" y="2781300"/>
            <a:ext cx="4176713" cy="528638"/>
          </a:xfrm>
          <a:prstGeom prst="rect">
            <a:avLst/>
          </a:prstGeom>
          <a:solidFill>
            <a:srgbClr val="824100"/>
          </a:solidFill>
          <a:ln w="9525">
            <a:solidFill>
              <a:srgbClr val="FF0000"/>
            </a:solidFill>
            <a:miter lim="800000"/>
            <a:headEnd/>
            <a:tailEnd/>
          </a:ln>
        </p:spPr>
        <p:txBody>
          <a:bodyPr>
            <a:spAutoFit/>
          </a:bodyPr>
          <a:lstStyle/>
          <a:p>
            <a:pPr>
              <a:spcBef>
                <a:spcPct val="50000"/>
              </a:spcBef>
            </a:pPr>
            <a:r>
              <a:rPr lang="ar-SA" sz="2800" b="1">
                <a:solidFill>
                  <a:srgbClr val="B8FB11"/>
                </a:solidFill>
              </a:rPr>
              <a:t>3-عدم وضوح المسئوليات</a:t>
            </a:r>
            <a:endParaRPr lang="en-US" sz="2800" b="1">
              <a:solidFill>
                <a:srgbClr val="B8FB11"/>
              </a:solidFill>
            </a:endParaRPr>
          </a:p>
        </p:txBody>
      </p:sp>
      <p:sp>
        <p:nvSpPr>
          <p:cNvPr id="60424" name="Text Box 8"/>
          <p:cNvSpPr txBox="1">
            <a:spLocks noChangeArrowheads="1"/>
          </p:cNvSpPr>
          <p:nvPr/>
        </p:nvSpPr>
        <p:spPr bwMode="auto">
          <a:xfrm>
            <a:off x="3851275" y="3429000"/>
            <a:ext cx="4176713" cy="528638"/>
          </a:xfrm>
          <a:prstGeom prst="rect">
            <a:avLst/>
          </a:prstGeom>
          <a:solidFill>
            <a:srgbClr val="B8FB11"/>
          </a:solidFill>
          <a:ln w="9525">
            <a:solidFill>
              <a:srgbClr val="FF0000"/>
            </a:solidFill>
            <a:miter lim="800000"/>
            <a:headEnd/>
            <a:tailEnd/>
          </a:ln>
        </p:spPr>
        <p:txBody>
          <a:bodyPr>
            <a:spAutoFit/>
          </a:bodyPr>
          <a:lstStyle/>
          <a:p>
            <a:pPr>
              <a:spcBef>
                <a:spcPct val="50000"/>
              </a:spcBef>
            </a:pPr>
            <a:r>
              <a:rPr lang="ar-SA" sz="2800" b="1">
                <a:solidFill>
                  <a:schemeClr val="folHlink"/>
                </a:solidFill>
              </a:rPr>
              <a:t>4-زيادة العبء الوظيفى</a:t>
            </a:r>
            <a:endParaRPr lang="en-US" sz="2800" b="1">
              <a:solidFill>
                <a:schemeClr val="folHlink"/>
              </a:solidFill>
            </a:endParaRPr>
          </a:p>
        </p:txBody>
      </p:sp>
      <p:sp>
        <p:nvSpPr>
          <p:cNvPr id="60425" name="Text Box 9"/>
          <p:cNvSpPr txBox="1">
            <a:spLocks noChangeArrowheads="1"/>
          </p:cNvSpPr>
          <p:nvPr/>
        </p:nvSpPr>
        <p:spPr bwMode="auto">
          <a:xfrm>
            <a:off x="2339975" y="4041775"/>
            <a:ext cx="5688013" cy="528638"/>
          </a:xfrm>
          <a:prstGeom prst="rect">
            <a:avLst/>
          </a:prstGeom>
          <a:solidFill>
            <a:schemeClr val="accent1"/>
          </a:solidFill>
          <a:ln w="9525">
            <a:solidFill>
              <a:srgbClr val="FF0000"/>
            </a:solidFill>
            <a:miter lim="800000"/>
            <a:headEnd/>
            <a:tailEnd/>
          </a:ln>
        </p:spPr>
        <p:txBody>
          <a:bodyPr>
            <a:spAutoFit/>
          </a:bodyPr>
          <a:lstStyle/>
          <a:p>
            <a:pPr>
              <a:spcBef>
                <a:spcPct val="50000"/>
              </a:spcBef>
            </a:pPr>
            <a:r>
              <a:rPr lang="ar-SA" sz="2800" b="1"/>
              <a:t>5- </a:t>
            </a:r>
            <a:r>
              <a:rPr lang="ar-SA" sz="2800" b="1">
                <a:solidFill>
                  <a:srgbClr val="CCFFCC"/>
                </a:solidFill>
              </a:rPr>
              <a:t>الضغوط</a:t>
            </a:r>
            <a:r>
              <a:rPr lang="ar-SA" sz="2800" b="1"/>
              <a:t> </a:t>
            </a:r>
            <a:r>
              <a:rPr lang="ar-SA" sz="2800" b="1">
                <a:solidFill>
                  <a:srgbClr val="CCFFCC"/>
                </a:solidFill>
              </a:rPr>
              <a:t>الادارية وبخاصة عدم عدالة التقييم</a:t>
            </a:r>
            <a:r>
              <a:rPr lang="ar-SA" sz="2800" b="1"/>
              <a:t> </a:t>
            </a:r>
            <a:endParaRPr lang="en-US" sz="2800" b="1"/>
          </a:p>
        </p:txBody>
      </p:sp>
      <p:sp>
        <p:nvSpPr>
          <p:cNvPr id="60426" name="Text Box 10"/>
          <p:cNvSpPr txBox="1">
            <a:spLocks noChangeArrowheads="1"/>
          </p:cNvSpPr>
          <p:nvPr/>
        </p:nvSpPr>
        <p:spPr bwMode="auto">
          <a:xfrm>
            <a:off x="3924300" y="6092825"/>
            <a:ext cx="4103688" cy="528638"/>
          </a:xfrm>
          <a:prstGeom prst="rect">
            <a:avLst/>
          </a:prstGeom>
          <a:solidFill>
            <a:srgbClr val="861CF0"/>
          </a:solidFill>
          <a:ln w="9525">
            <a:solidFill>
              <a:srgbClr val="FF0000"/>
            </a:solidFill>
            <a:miter lim="800000"/>
            <a:headEnd/>
            <a:tailEnd/>
          </a:ln>
        </p:spPr>
        <p:txBody>
          <a:bodyPr>
            <a:spAutoFit/>
          </a:bodyPr>
          <a:lstStyle/>
          <a:p>
            <a:pPr>
              <a:spcBef>
                <a:spcPct val="50000"/>
              </a:spcBef>
            </a:pPr>
            <a:r>
              <a:rPr lang="ar-SA" sz="2400" b="1"/>
              <a:t>8- </a:t>
            </a:r>
            <a:r>
              <a:rPr lang="ar-SA" sz="2800" b="1">
                <a:solidFill>
                  <a:srgbClr val="CCFFCC"/>
                </a:solidFill>
              </a:rPr>
              <a:t>العوامل الاجتماعية والشخصية </a:t>
            </a:r>
            <a:endParaRPr lang="en-US" sz="2800" b="1">
              <a:solidFill>
                <a:srgbClr val="CCFFCC"/>
              </a:solidFill>
            </a:endParaRPr>
          </a:p>
        </p:txBody>
      </p:sp>
      <p:sp>
        <p:nvSpPr>
          <p:cNvPr id="60427" name="Text Box 11"/>
          <p:cNvSpPr txBox="1">
            <a:spLocks noChangeArrowheads="1"/>
          </p:cNvSpPr>
          <p:nvPr/>
        </p:nvSpPr>
        <p:spPr bwMode="auto">
          <a:xfrm>
            <a:off x="2339975" y="4691063"/>
            <a:ext cx="5688013" cy="528637"/>
          </a:xfrm>
          <a:prstGeom prst="rect">
            <a:avLst/>
          </a:prstGeom>
          <a:solidFill>
            <a:srgbClr val="861CF0"/>
          </a:solidFill>
          <a:ln w="9525">
            <a:solidFill>
              <a:srgbClr val="FF0000"/>
            </a:solidFill>
            <a:miter lim="800000"/>
            <a:headEnd/>
            <a:tailEnd/>
          </a:ln>
        </p:spPr>
        <p:txBody>
          <a:bodyPr>
            <a:spAutoFit/>
          </a:bodyPr>
          <a:lstStyle/>
          <a:p>
            <a:pPr>
              <a:spcBef>
                <a:spcPct val="50000"/>
              </a:spcBef>
            </a:pPr>
            <a:r>
              <a:rPr lang="ar-SA" sz="2800" b="1"/>
              <a:t>6ـ غياب التعاون والدعم الاجتماعي من الزملاء</a:t>
            </a:r>
            <a:endParaRPr lang="en-US" sz="2800" b="1"/>
          </a:p>
        </p:txBody>
      </p:sp>
      <p:sp>
        <p:nvSpPr>
          <p:cNvPr id="60428" name="Text Box 12"/>
          <p:cNvSpPr txBox="1">
            <a:spLocks noChangeArrowheads="1"/>
          </p:cNvSpPr>
          <p:nvPr/>
        </p:nvSpPr>
        <p:spPr bwMode="auto">
          <a:xfrm>
            <a:off x="1476375" y="5373688"/>
            <a:ext cx="6551613" cy="528637"/>
          </a:xfrm>
          <a:prstGeom prst="rect">
            <a:avLst/>
          </a:prstGeom>
          <a:solidFill>
            <a:srgbClr val="861CF0"/>
          </a:solidFill>
          <a:ln w="9525">
            <a:solidFill>
              <a:srgbClr val="FF0000"/>
            </a:solidFill>
            <a:miter lim="800000"/>
            <a:headEnd/>
            <a:tailEnd/>
          </a:ln>
        </p:spPr>
        <p:txBody>
          <a:bodyPr>
            <a:spAutoFit/>
          </a:bodyPr>
          <a:lstStyle/>
          <a:p>
            <a:pPr>
              <a:spcBef>
                <a:spcPct val="50000"/>
              </a:spcBef>
            </a:pPr>
            <a:r>
              <a:rPr lang="ar-SA" sz="2800" b="1">
                <a:solidFill>
                  <a:srgbClr val="CCFFCC"/>
                </a:solidFill>
              </a:rPr>
              <a:t>7-غياب المشاركة في قرارات وعدم تشجيع الاستقلالية</a:t>
            </a:r>
            <a:endParaRPr lang="en-US" sz="2800" b="1">
              <a:solidFill>
                <a:srgbClr val="CCFF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arn(inHorizontal)">
                                      <p:cBhvr>
                                        <p:cTn id="7" dur="500"/>
                                        <p:tgtEl>
                                          <p:spTgt spid="604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60421"/>
                                        </p:tgtEl>
                                        <p:attrNameLst>
                                          <p:attrName>style.visibility</p:attrName>
                                        </p:attrNameLst>
                                      </p:cBhvr>
                                      <p:to>
                                        <p:strVal val="visible"/>
                                      </p:to>
                                    </p:set>
                                    <p:anim calcmode="lin" valueType="num">
                                      <p:cBhvr additive="base">
                                        <p:cTn id="12" dur="500" fill="hold"/>
                                        <p:tgtEl>
                                          <p:spTgt spid="60421"/>
                                        </p:tgtEl>
                                        <p:attrNameLst>
                                          <p:attrName>ppt_x</p:attrName>
                                        </p:attrNameLst>
                                      </p:cBhvr>
                                      <p:tavLst>
                                        <p:tav tm="0">
                                          <p:val>
                                            <p:strVal val="1+#ppt_w/2"/>
                                          </p:val>
                                        </p:tav>
                                        <p:tav tm="100000">
                                          <p:val>
                                            <p:strVal val="#ppt_x"/>
                                          </p:val>
                                        </p:tav>
                                      </p:tavLst>
                                    </p:anim>
                                    <p:anim calcmode="lin" valueType="num">
                                      <p:cBhvr additive="base">
                                        <p:cTn id="13" dur="500" fill="hold"/>
                                        <p:tgtEl>
                                          <p:spTgt spid="6042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60422"/>
                                        </p:tgtEl>
                                        <p:attrNameLst>
                                          <p:attrName>style.visibility</p:attrName>
                                        </p:attrNameLst>
                                      </p:cBhvr>
                                      <p:to>
                                        <p:strVal val="visible"/>
                                      </p:to>
                                    </p:set>
                                    <p:anim calcmode="lin" valueType="num">
                                      <p:cBhvr additive="base">
                                        <p:cTn id="18" dur="500" fill="hold"/>
                                        <p:tgtEl>
                                          <p:spTgt spid="60422"/>
                                        </p:tgtEl>
                                        <p:attrNameLst>
                                          <p:attrName>ppt_x</p:attrName>
                                        </p:attrNameLst>
                                      </p:cBhvr>
                                      <p:tavLst>
                                        <p:tav tm="0">
                                          <p:val>
                                            <p:strVal val="0-#ppt_w/2"/>
                                          </p:val>
                                        </p:tav>
                                        <p:tav tm="100000">
                                          <p:val>
                                            <p:strVal val="#ppt_x"/>
                                          </p:val>
                                        </p:tav>
                                      </p:tavLst>
                                    </p:anim>
                                    <p:anim calcmode="lin" valueType="num">
                                      <p:cBhvr additive="base">
                                        <p:cTn id="19" dur="500" fill="hold"/>
                                        <p:tgtEl>
                                          <p:spTgt spid="6042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0423"/>
                                        </p:tgtEl>
                                        <p:attrNameLst>
                                          <p:attrName>style.visibility</p:attrName>
                                        </p:attrNameLst>
                                      </p:cBhvr>
                                      <p:to>
                                        <p:strVal val="visible"/>
                                      </p:to>
                                    </p:set>
                                    <p:anim calcmode="lin" valueType="num">
                                      <p:cBhvr additive="base">
                                        <p:cTn id="24" dur="500" fill="hold"/>
                                        <p:tgtEl>
                                          <p:spTgt spid="60423"/>
                                        </p:tgtEl>
                                        <p:attrNameLst>
                                          <p:attrName>ppt_x</p:attrName>
                                        </p:attrNameLst>
                                      </p:cBhvr>
                                      <p:tavLst>
                                        <p:tav tm="0">
                                          <p:val>
                                            <p:strVal val="#ppt_x"/>
                                          </p:val>
                                        </p:tav>
                                        <p:tav tm="100000">
                                          <p:val>
                                            <p:strVal val="#ppt_x"/>
                                          </p:val>
                                        </p:tav>
                                      </p:tavLst>
                                    </p:anim>
                                    <p:anim calcmode="lin" valueType="num">
                                      <p:cBhvr additive="base">
                                        <p:cTn id="25" dur="500" fill="hold"/>
                                        <p:tgtEl>
                                          <p:spTgt spid="604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60424"/>
                                        </p:tgtEl>
                                        <p:attrNameLst>
                                          <p:attrName>style.visibility</p:attrName>
                                        </p:attrNameLst>
                                      </p:cBhvr>
                                      <p:to>
                                        <p:strVal val="visible"/>
                                      </p:to>
                                    </p:set>
                                    <p:anim calcmode="lin" valueType="num">
                                      <p:cBhvr additive="base">
                                        <p:cTn id="30" dur="500" fill="hold"/>
                                        <p:tgtEl>
                                          <p:spTgt spid="60424"/>
                                        </p:tgtEl>
                                        <p:attrNameLst>
                                          <p:attrName>ppt_x</p:attrName>
                                        </p:attrNameLst>
                                      </p:cBhvr>
                                      <p:tavLst>
                                        <p:tav tm="0">
                                          <p:val>
                                            <p:strVal val="1+#ppt_w/2"/>
                                          </p:val>
                                        </p:tav>
                                        <p:tav tm="100000">
                                          <p:val>
                                            <p:strVal val="#ppt_x"/>
                                          </p:val>
                                        </p:tav>
                                      </p:tavLst>
                                    </p:anim>
                                    <p:anim calcmode="lin" valueType="num">
                                      <p:cBhvr additive="base">
                                        <p:cTn id="31" dur="500" fill="hold"/>
                                        <p:tgtEl>
                                          <p:spTgt spid="6042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60425"/>
                                        </p:tgtEl>
                                        <p:attrNameLst>
                                          <p:attrName>style.visibility</p:attrName>
                                        </p:attrNameLst>
                                      </p:cBhvr>
                                      <p:to>
                                        <p:strVal val="visible"/>
                                      </p:to>
                                    </p:set>
                                    <p:anim calcmode="lin" valueType="num">
                                      <p:cBhvr additive="base">
                                        <p:cTn id="36" dur="500" fill="hold"/>
                                        <p:tgtEl>
                                          <p:spTgt spid="60425"/>
                                        </p:tgtEl>
                                        <p:attrNameLst>
                                          <p:attrName>ppt_x</p:attrName>
                                        </p:attrNameLst>
                                      </p:cBhvr>
                                      <p:tavLst>
                                        <p:tav tm="0">
                                          <p:val>
                                            <p:strVal val="0-#ppt_w/2"/>
                                          </p:val>
                                        </p:tav>
                                        <p:tav tm="100000">
                                          <p:val>
                                            <p:strVal val="#ppt_x"/>
                                          </p:val>
                                        </p:tav>
                                      </p:tavLst>
                                    </p:anim>
                                    <p:anim calcmode="lin" valueType="num">
                                      <p:cBhvr additive="base">
                                        <p:cTn id="37" dur="500" fill="hold"/>
                                        <p:tgtEl>
                                          <p:spTgt spid="6042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grpId="0" nodeType="clickEffect">
                                  <p:stCondLst>
                                    <p:cond delay="0"/>
                                  </p:stCondLst>
                                  <p:childTnLst>
                                    <p:set>
                                      <p:cBhvr>
                                        <p:cTn id="41" dur="1" fill="hold">
                                          <p:stCondLst>
                                            <p:cond delay="0"/>
                                          </p:stCondLst>
                                        </p:cTn>
                                        <p:tgtEl>
                                          <p:spTgt spid="60427"/>
                                        </p:tgtEl>
                                        <p:attrNameLst>
                                          <p:attrName>style.visibility</p:attrName>
                                        </p:attrNameLst>
                                      </p:cBhvr>
                                      <p:to>
                                        <p:strVal val="visible"/>
                                      </p:to>
                                    </p:set>
                                    <p:anim calcmode="lin" valueType="num">
                                      <p:cBhvr additive="base">
                                        <p:cTn id="42" dur="500" fill="hold"/>
                                        <p:tgtEl>
                                          <p:spTgt spid="60427"/>
                                        </p:tgtEl>
                                        <p:attrNameLst>
                                          <p:attrName>ppt_x</p:attrName>
                                        </p:attrNameLst>
                                      </p:cBhvr>
                                      <p:tavLst>
                                        <p:tav tm="0">
                                          <p:val>
                                            <p:strVal val="1+#ppt_w/2"/>
                                          </p:val>
                                        </p:tav>
                                        <p:tav tm="100000">
                                          <p:val>
                                            <p:strVal val="#ppt_x"/>
                                          </p:val>
                                        </p:tav>
                                      </p:tavLst>
                                    </p:anim>
                                    <p:anim calcmode="lin" valueType="num">
                                      <p:cBhvr additive="base">
                                        <p:cTn id="43" dur="500" fill="hold"/>
                                        <p:tgtEl>
                                          <p:spTgt spid="6042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grpId="0" nodeType="clickEffect">
                                  <p:stCondLst>
                                    <p:cond delay="0"/>
                                  </p:stCondLst>
                                  <p:childTnLst>
                                    <p:set>
                                      <p:cBhvr>
                                        <p:cTn id="47" dur="1" fill="hold">
                                          <p:stCondLst>
                                            <p:cond delay="0"/>
                                          </p:stCondLst>
                                        </p:cTn>
                                        <p:tgtEl>
                                          <p:spTgt spid="60428"/>
                                        </p:tgtEl>
                                        <p:attrNameLst>
                                          <p:attrName>style.visibility</p:attrName>
                                        </p:attrNameLst>
                                      </p:cBhvr>
                                      <p:to>
                                        <p:strVal val="visible"/>
                                      </p:to>
                                    </p:set>
                                    <p:anim calcmode="lin" valueType="num">
                                      <p:cBhvr additive="base">
                                        <p:cTn id="48" dur="500" fill="hold"/>
                                        <p:tgtEl>
                                          <p:spTgt spid="60428"/>
                                        </p:tgtEl>
                                        <p:attrNameLst>
                                          <p:attrName>ppt_x</p:attrName>
                                        </p:attrNameLst>
                                      </p:cBhvr>
                                      <p:tavLst>
                                        <p:tav tm="0">
                                          <p:val>
                                            <p:strVal val="1+#ppt_w/2"/>
                                          </p:val>
                                        </p:tav>
                                        <p:tav tm="100000">
                                          <p:val>
                                            <p:strVal val="#ppt_x"/>
                                          </p:val>
                                        </p:tav>
                                      </p:tavLst>
                                    </p:anim>
                                    <p:anim calcmode="lin" valueType="num">
                                      <p:cBhvr additive="base">
                                        <p:cTn id="49" dur="500" fill="hold"/>
                                        <p:tgtEl>
                                          <p:spTgt spid="6042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6" fill="hold" grpId="0" nodeType="clickEffect">
                                  <p:stCondLst>
                                    <p:cond delay="0"/>
                                  </p:stCondLst>
                                  <p:childTnLst>
                                    <p:set>
                                      <p:cBhvr>
                                        <p:cTn id="53" dur="1" fill="hold">
                                          <p:stCondLst>
                                            <p:cond delay="0"/>
                                          </p:stCondLst>
                                        </p:cTn>
                                        <p:tgtEl>
                                          <p:spTgt spid="60426"/>
                                        </p:tgtEl>
                                        <p:attrNameLst>
                                          <p:attrName>style.visibility</p:attrName>
                                        </p:attrNameLst>
                                      </p:cBhvr>
                                      <p:to>
                                        <p:strVal val="visible"/>
                                      </p:to>
                                    </p:set>
                                    <p:anim calcmode="lin" valueType="num">
                                      <p:cBhvr additive="base">
                                        <p:cTn id="54" dur="500" fill="hold"/>
                                        <p:tgtEl>
                                          <p:spTgt spid="60426"/>
                                        </p:tgtEl>
                                        <p:attrNameLst>
                                          <p:attrName>ppt_x</p:attrName>
                                        </p:attrNameLst>
                                      </p:cBhvr>
                                      <p:tavLst>
                                        <p:tav tm="0">
                                          <p:val>
                                            <p:strVal val="1+#ppt_w/2"/>
                                          </p:val>
                                        </p:tav>
                                        <p:tav tm="100000">
                                          <p:val>
                                            <p:strVal val="#ppt_x"/>
                                          </p:val>
                                        </p:tav>
                                      </p:tavLst>
                                    </p:anim>
                                    <p:anim calcmode="lin" valueType="num">
                                      <p:cBhvr additive="base">
                                        <p:cTn id="55" dur="500" fill="hold"/>
                                        <p:tgtEl>
                                          <p:spTgt spid="604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1" grpId="0" animBg="1"/>
      <p:bldP spid="60422" grpId="0" animBg="1"/>
      <p:bldP spid="60423" grpId="0" animBg="1"/>
      <p:bldP spid="60424" grpId="0" animBg="1"/>
      <p:bldP spid="60425" grpId="0" animBg="1"/>
      <p:bldP spid="60426" grpId="0" animBg="1"/>
      <p:bldP spid="60427" grpId="0" animBg="1"/>
      <p:bldP spid="604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idx="4294967295"/>
          </p:nvPr>
        </p:nvSpPr>
        <p:spPr>
          <a:xfrm>
            <a:off x="-252413" y="2786063"/>
            <a:ext cx="8820151" cy="2298700"/>
          </a:xfrm>
        </p:spPr>
        <p:txBody>
          <a:bodyPr/>
          <a:lstStyle/>
          <a:p>
            <a:pPr marL="838200" indent="-838200" algn="r" eaLnBrk="1" hangingPunct="1"/>
            <a:r>
              <a:rPr lang="ar-SA" sz="4000" b="1" smtClean="0">
                <a:solidFill>
                  <a:srgbClr val="FFFF00"/>
                </a:solidFill>
              </a:rPr>
              <a:t>      </a:t>
            </a:r>
            <a:r>
              <a:rPr lang="ar-SA" sz="4000" b="1" smtClean="0">
                <a:solidFill>
                  <a:schemeClr val="bg1"/>
                </a:solidFill>
              </a:rPr>
              <a:t>1- المصادر التنظيمية وإعادة التنظيم.</a:t>
            </a:r>
            <a:br>
              <a:rPr lang="ar-SA" sz="4000" b="1" smtClean="0">
                <a:solidFill>
                  <a:schemeClr val="bg1"/>
                </a:solidFill>
              </a:rPr>
            </a:br>
            <a:r>
              <a:rPr lang="ar-SA" sz="4000" b="1" smtClean="0">
                <a:solidFill>
                  <a:schemeClr val="bg1"/>
                </a:solidFill>
              </a:rPr>
              <a:t>2- المصادر الانسانية كالقيادة الزملاء العملاء.  </a:t>
            </a:r>
            <a:br>
              <a:rPr lang="ar-SA" sz="4000" b="1" smtClean="0">
                <a:solidFill>
                  <a:schemeClr val="bg1"/>
                </a:solidFill>
              </a:rPr>
            </a:br>
            <a:r>
              <a:rPr lang="ar-SA" sz="4000" b="1" smtClean="0">
                <a:solidFill>
                  <a:schemeClr val="bg1"/>
                </a:solidFill>
              </a:rPr>
              <a:t>3- المصادر المادية المتعلقة ببيئة العمل.</a:t>
            </a:r>
            <a:endParaRPr lang="ar-SA" sz="4000" smtClean="0">
              <a:solidFill>
                <a:schemeClr val="bg1"/>
              </a:solidFill>
            </a:endParaRPr>
          </a:p>
        </p:txBody>
      </p:sp>
      <p:grpSp>
        <p:nvGrpSpPr>
          <p:cNvPr id="19459" name="مربع نص 3"/>
          <p:cNvGrpSpPr>
            <a:grpSpLocks/>
          </p:cNvGrpSpPr>
          <p:nvPr/>
        </p:nvGrpSpPr>
        <p:grpSpPr bwMode="auto">
          <a:xfrm>
            <a:off x="1276350" y="1052513"/>
            <a:ext cx="4087813" cy="1081087"/>
            <a:chOff x="3980" y="146"/>
            <a:chExt cx="1849" cy="334"/>
          </a:xfrm>
        </p:grpSpPr>
        <p:pic>
          <p:nvPicPr>
            <p:cNvPr id="19461" name="مربع نص 3"/>
            <p:cNvPicPr>
              <a:picLocks noChangeArrowheads="1"/>
            </p:cNvPicPr>
            <p:nvPr/>
          </p:nvPicPr>
          <p:blipFill>
            <a:blip r:embed="rId3"/>
            <a:srcRect/>
            <a:stretch>
              <a:fillRect/>
            </a:stretch>
          </p:blipFill>
          <p:spPr bwMode="auto">
            <a:xfrm>
              <a:off x="4047" y="146"/>
              <a:ext cx="1782" cy="334"/>
            </a:xfrm>
            <a:prstGeom prst="rect">
              <a:avLst/>
            </a:prstGeom>
            <a:noFill/>
            <a:ln w="9525">
              <a:noFill/>
              <a:miter lim="800000"/>
              <a:headEnd/>
              <a:tailEnd/>
            </a:ln>
          </p:spPr>
        </p:pic>
        <p:sp>
          <p:nvSpPr>
            <p:cNvPr id="19462" name="Text Box 4"/>
            <p:cNvSpPr txBox="1">
              <a:spLocks noChangeArrowheads="1"/>
            </p:cNvSpPr>
            <p:nvPr/>
          </p:nvSpPr>
          <p:spPr bwMode="auto">
            <a:xfrm>
              <a:off x="3980" y="180"/>
              <a:ext cx="1780" cy="198"/>
            </a:xfrm>
            <a:prstGeom prst="rect">
              <a:avLst/>
            </a:prstGeom>
            <a:noFill/>
            <a:ln w="9525">
              <a:noFill/>
              <a:miter lim="800000"/>
              <a:headEnd/>
              <a:tailEnd/>
            </a:ln>
          </p:spPr>
          <p:txBody>
            <a:bodyPr>
              <a:spAutoFit/>
            </a:bodyPr>
            <a:lstStyle/>
            <a:p>
              <a:r>
                <a:rPr lang="ar-SA" sz="3600" b="1">
                  <a:solidFill>
                    <a:srgbClr val="FFFF00"/>
                  </a:solidFill>
                  <a:latin typeface="Calibri" pitchFamily="34" charset="0"/>
                </a:rPr>
                <a:t>مصادر اخرى للضغوط</a:t>
              </a:r>
              <a:r>
                <a:rPr lang="ar-SA" sz="2800" b="1">
                  <a:solidFill>
                    <a:srgbClr val="FFFF00"/>
                  </a:solidFill>
                  <a:latin typeface="Calibri" pitchFamily="34" charset="0"/>
                </a:rPr>
                <a:t> </a:t>
              </a:r>
            </a:p>
          </p:txBody>
        </p:sp>
      </p:grpSp>
      <p:pic>
        <p:nvPicPr>
          <p:cNvPr id="19460" name="Picture 6" descr="j0282737"/>
          <p:cNvPicPr>
            <a:picLocks noChangeAspect="1" noChangeArrowheads="1" noCrop="1"/>
          </p:cNvPicPr>
          <p:nvPr/>
        </p:nvPicPr>
        <p:blipFill>
          <a:blip r:embed="rId4"/>
          <a:srcRect/>
          <a:stretch>
            <a:fillRect/>
          </a:stretch>
        </p:blipFill>
        <p:spPr bwMode="auto">
          <a:xfrm>
            <a:off x="6948488" y="4792663"/>
            <a:ext cx="2376487" cy="1731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1625"/>
            <a:ext cx="7772400" cy="1216025"/>
          </a:xfrm>
        </p:spPr>
        <p:txBody>
          <a:bodyPr/>
          <a:lstStyle/>
          <a:p>
            <a:pPr algn="ctr" eaLnBrk="1" hangingPunct="1"/>
            <a:r>
              <a:rPr lang="ar-SA" b="1" smtClean="0"/>
              <a:t>كيف يعمل الضغط</a:t>
            </a:r>
            <a:endParaRPr lang="en-US" b="1" smtClean="0"/>
          </a:p>
        </p:txBody>
      </p:sp>
      <p:sp>
        <p:nvSpPr>
          <p:cNvPr id="20483" name="Rectangle 3"/>
          <p:cNvSpPr>
            <a:spLocks noGrp="1" noChangeArrowheads="1"/>
          </p:cNvSpPr>
          <p:nvPr>
            <p:ph type="body" idx="1"/>
          </p:nvPr>
        </p:nvSpPr>
        <p:spPr>
          <a:xfrm>
            <a:off x="323850" y="1981200"/>
            <a:ext cx="8569325" cy="4114800"/>
          </a:xfrm>
        </p:spPr>
        <p:txBody>
          <a:bodyPr/>
          <a:lstStyle/>
          <a:p>
            <a:pPr eaLnBrk="1" hangingPunct="1">
              <a:lnSpc>
                <a:spcPct val="90000"/>
              </a:lnSpc>
            </a:pPr>
            <a:r>
              <a:rPr lang="ar-SA" dirty="0" smtClean="0"/>
              <a:t>يعمل الضغط من خلال 3 مراحل:</a:t>
            </a:r>
          </a:p>
          <a:p>
            <a:pPr eaLnBrk="1" hangingPunct="1">
              <a:lnSpc>
                <a:spcPct val="90000"/>
              </a:lnSpc>
              <a:buFontTx/>
              <a:buNone/>
            </a:pPr>
            <a:r>
              <a:rPr lang="ar-SA" b="1" i="1" u="sng" dirty="0" smtClean="0">
                <a:cs typeface="Andalus" pitchFamily="18" charset="-78"/>
              </a:rPr>
              <a:t>المرحلة </a:t>
            </a:r>
            <a:r>
              <a:rPr lang="ar-SA" sz="3600" b="1" i="1" u="sng" dirty="0" smtClean="0">
                <a:cs typeface="Andalus" pitchFamily="18" charset="-78"/>
              </a:rPr>
              <a:t>الأولى</a:t>
            </a:r>
            <a:r>
              <a:rPr lang="ar-SA" b="1" i="1" u="sng" dirty="0" smtClean="0">
                <a:cs typeface="Andalus" pitchFamily="18" charset="-78"/>
              </a:rPr>
              <a:t>:</a:t>
            </a:r>
            <a:r>
              <a:rPr lang="ar-SA" i="1" u="sng" dirty="0" smtClean="0"/>
              <a:t> </a:t>
            </a:r>
            <a:r>
              <a:rPr lang="ar-SA" b="1" dirty="0" smtClean="0"/>
              <a:t>الإرهاق الإنفعالي نتيجة لمتطلبات العمل</a:t>
            </a:r>
          </a:p>
          <a:p>
            <a:pPr eaLnBrk="1" hangingPunct="1">
              <a:lnSpc>
                <a:spcPct val="90000"/>
              </a:lnSpc>
              <a:buFontTx/>
              <a:buNone/>
            </a:pPr>
            <a:endParaRPr lang="ar-SA" b="1" dirty="0" smtClean="0"/>
          </a:p>
          <a:p>
            <a:pPr eaLnBrk="1" hangingPunct="1">
              <a:lnSpc>
                <a:spcPct val="90000"/>
              </a:lnSpc>
              <a:buFontTx/>
              <a:buNone/>
            </a:pPr>
            <a:r>
              <a:rPr lang="ar-SA" sz="3600" b="1" i="1" u="sng" dirty="0" smtClean="0">
                <a:cs typeface="Andalus" pitchFamily="18" charset="-78"/>
              </a:rPr>
              <a:t>المرحلة الثانية</a:t>
            </a:r>
            <a:r>
              <a:rPr lang="ar-SA" b="1" i="1" u="sng" dirty="0" smtClean="0">
                <a:cs typeface="Andalus" pitchFamily="18" charset="-78"/>
              </a:rPr>
              <a:t>:</a:t>
            </a:r>
            <a:r>
              <a:rPr lang="ar-SA" b="1" i="1" u="sng" dirty="0" smtClean="0"/>
              <a:t> </a:t>
            </a:r>
            <a:r>
              <a:rPr lang="ar-SA" b="1" dirty="0" smtClean="0"/>
              <a:t>فقد الحساسية الشخصية تجاه الآخرين</a:t>
            </a:r>
          </a:p>
          <a:p>
            <a:pPr eaLnBrk="1" hangingPunct="1">
              <a:lnSpc>
                <a:spcPct val="90000"/>
              </a:lnSpc>
              <a:buFontTx/>
              <a:buNone/>
            </a:pPr>
            <a:endParaRPr lang="ar-SA" b="1" dirty="0" smtClean="0"/>
          </a:p>
          <a:p>
            <a:pPr eaLnBrk="1" hangingPunct="1">
              <a:lnSpc>
                <a:spcPct val="90000"/>
              </a:lnSpc>
              <a:buFontTx/>
              <a:buNone/>
            </a:pPr>
            <a:r>
              <a:rPr lang="ar-SA" sz="3600" b="1" i="1" u="sng" dirty="0" smtClean="0">
                <a:cs typeface="Andalus" pitchFamily="18" charset="-78"/>
              </a:rPr>
              <a:t>المرحلة الأخيرة:</a:t>
            </a:r>
            <a:r>
              <a:rPr lang="ar-SA" dirty="0" smtClean="0"/>
              <a:t> </a:t>
            </a:r>
            <a:r>
              <a:rPr lang="ar-SA" b="1" dirty="0" smtClean="0"/>
              <a:t>الاستهلاك ”الإحباط والفشل“</a:t>
            </a:r>
            <a:r>
              <a:rPr lang="ar-SA" dirty="0" smtClean="0"/>
              <a:t> </a:t>
            </a:r>
          </a:p>
          <a:p>
            <a:pPr eaLnBrk="1" hangingPunct="1">
              <a:lnSpc>
                <a:spcPct val="90000"/>
              </a:lnSpc>
              <a:buFontTx/>
              <a:buNone/>
            </a:pPr>
            <a:endParaRPr lang="ar-SA" dirty="0" smtClean="0"/>
          </a:p>
          <a:p>
            <a:pPr eaLnBrk="1" hangingPunct="1">
              <a:lnSpc>
                <a:spcPct val="90000"/>
              </a:lnSpc>
              <a:buFontTx/>
              <a:buNone/>
            </a:pPr>
            <a:r>
              <a:rPr lang="ar-SA" dirty="0" smtClean="0"/>
              <a:t>-</a:t>
            </a:r>
            <a:r>
              <a:rPr lang="ar-SA" dirty="0" smtClean="0">
                <a:cs typeface="Arabic Transparent" pitchFamily="2" charset="0"/>
              </a:rPr>
              <a:t>أكثر ما تظهر ظاهرة الاستهلاك في المجالات الخدمية (كالصحة والتعليم وغيرها)</a:t>
            </a:r>
          </a:p>
        </p:txBody>
      </p:sp>
      <p:pic>
        <p:nvPicPr>
          <p:cNvPr id="20484" name="Picture 4" descr="j0282749"/>
          <p:cNvPicPr>
            <a:picLocks noChangeAspect="1" noChangeArrowheads="1" noCrop="1"/>
          </p:cNvPicPr>
          <p:nvPr/>
        </p:nvPicPr>
        <p:blipFill>
          <a:blip r:embed="rId2"/>
          <a:srcRect/>
          <a:stretch>
            <a:fillRect/>
          </a:stretch>
        </p:blipFill>
        <p:spPr bwMode="auto">
          <a:xfrm>
            <a:off x="-252413" y="255588"/>
            <a:ext cx="2592388" cy="2020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Arial"/>
      </a:majorFont>
      <a:minorFont>
        <a:latin typeface="Arial Blac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F700885912794BA3190CC9CDF63625" ma:contentTypeVersion="1" ma:contentTypeDescription="Create a new document." ma:contentTypeScope="" ma:versionID="9c47b4f0f115726f74dbe32ab015a86c">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B9D3C2-8AE8-4ADB-908E-6FEAA33C386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purl.org/dc/dcmitype/"/>
    <ds:schemaRef ds:uri="http://schemas.openxmlformats.org/package/2006/metadata/core-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9A7052AF-E4BE-4749-AE09-1B6F5F4AD739}">
  <ds:schemaRefs>
    <ds:schemaRef ds:uri="http://schemas.microsoft.com/sharepoint/v3/contenttype/forms"/>
  </ds:schemaRefs>
</ds:datastoreItem>
</file>

<file path=customXml/itemProps3.xml><?xml version="1.0" encoding="utf-8"?>
<ds:datastoreItem xmlns:ds="http://schemas.openxmlformats.org/officeDocument/2006/customXml" ds:itemID="{C9B8E322-979B-4E42-BEF4-ABF83CB895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1401</TotalTime>
  <Words>1093</Words>
  <Application>Microsoft Office PowerPoint</Application>
  <PresentationFormat>On-screen Show (4:3)</PresentationFormat>
  <Paragraphs>139</Paragraphs>
  <Slides>22</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22</vt:i4>
      </vt:variant>
    </vt:vector>
  </HeadingPairs>
  <TitlesOfParts>
    <vt:vector size="38" baseType="lpstr">
      <vt:lpstr>Arial</vt:lpstr>
      <vt:lpstr>Franklin Gothic Medium</vt:lpstr>
      <vt:lpstr>Tahoma</vt:lpstr>
      <vt:lpstr>Franklin Gothic Book</vt:lpstr>
      <vt:lpstr>Wingdings 2</vt:lpstr>
      <vt:lpstr>Calibri</vt:lpstr>
      <vt:lpstr>Arial Black</vt:lpstr>
      <vt:lpstr>Times New Roman</vt:lpstr>
      <vt:lpstr>Wingdings</vt:lpstr>
      <vt:lpstr>Monotype Koufi</vt:lpstr>
      <vt:lpstr>Arabic Transparent</vt:lpstr>
      <vt:lpstr>Andalus</vt:lpstr>
      <vt:lpstr>Traditional Arabic</vt:lpstr>
      <vt:lpstr>PT Bold Heading</vt:lpstr>
      <vt:lpstr>Bold Italic Art</vt:lpstr>
      <vt:lpstr>Fireworks</vt:lpstr>
      <vt:lpstr>PowerPoint Presentation</vt:lpstr>
      <vt:lpstr>PowerPoint Presentation</vt:lpstr>
      <vt:lpstr>PowerPoint Presentation</vt:lpstr>
      <vt:lpstr>مقدمة :</vt:lpstr>
      <vt:lpstr>الاهميــة</vt:lpstr>
      <vt:lpstr>PowerPoint Presentation</vt:lpstr>
      <vt:lpstr>PowerPoint Presentation</vt:lpstr>
      <vt:lpstr>      1- المصادر التنظيمية وإعادة التنظيم. 2- المصادر الانسانية كالقيادة الزملاء العملاء.   3- المصادر المادية المتعلقة ببيئة العمل.</vt:lpstr>
      <vt:lpstr>كيف يعمل الضغط</vt:lpstr>
      <vt:lpstr>كيف يعمل الضغط معادلة الضغط</vt:lpstr>
      <vt:lpstr>PowerPoint Presentation</vt:lpstr>
      <vt:lpstr>في صمــــيم الموضوع</vt:lpstr>
      <vt:lpstr>PowerPoint Presentation</vt:lpstr>
      <vt:lpstr>من نتائج ضغط العمل</vt:lpstr>
      <vt:lpstr>معلومة هامة</vt:lpstr>
      <vt:lpstr>PowerPoint Presentation</vt:lpstr>
      <vt:lpstr>معالجة ضغط العمل </vt:lpstr>
      <vt:lpstr>PowerPoint Presentation</vt:lpstr>
      <vt:lpstr>PowerPoint Presentation</vt:lpstr>
      <vt:lpstr>ملخص</vt:lpstr>
      <vt:lpstr>ملخص</vt:lpstr>
      <vt:lpstr>PowerPoint Presentation</vt:lpstr>
    </vt:vector>
  </TitlesOfParts>
  <Company>super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super</dc:creator>
  <cp:lastModifiedBy>Ahmad Tomasz Fayyad</cp:lastModifiedBy>
  <cp:revision>64</cp:revision>
  <dcterms:created xsi:type="dcterms:W3CDTF">2009-01-09T18:03:36Z</dcterms:created>
  <dcterms:modified xsi:type="dcterms:W3CDTF">2016-03-18T15:02:47Z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0x01010014F700885912794BA3190CC9CDF63625</vt:lpwstr>
  </property>
</Properties>
</file>