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258" r:id="rId2"/>
    <p:sldId id="259" r:id="rId3"/>
    <p:sldId id="257" r:id="rId4"/>
    <p:sldId id="392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80" r:id="rId14"/>
    <p:sldId id="260" r:id="rId15"/>
    <p:sldId id="261" r:id="rId16"/>
    <p:sldId id="262" r:id="rId17"/>
    <p:sldId id="263" r:id="rId18"/>
    <p:sldId id="381" r:id="rId19"/>
    <p:sldId id="264" r:id="rId20"/>
    <p:sldId id="265" r:id="rId21"/>
    <p:sldId id="266" r:id="rId22"/>
    <p:sldId id="267" r:id="rId23"/>
    <p:sldId id="268" r:id="rId24"/>
    <p:sldId id="269" r:id="rId25"/>
    <p:sldId id="383" r:id="rId26"/>
    <p:sldId id="270" r:id="rId27"/>
    <p:sldId id="273" r:id="rId28"/>
    <p:sldId id="278" r:id="rId29"/>
    <p:sldId id="382" r:id="rId30"/>
    <p:sldId id="391" r:id="rId31"/>
    <p:sldId id="386" r:id="rId32"/>
    <p:sldId id="395" r:id="rId33"/>
    <p:sldId id="393" r:id="rId34"/>
    <p:sldId id="394" r:id="rId35"/>
    <p:sldId id="396" r:id="rId36"/>
    <p:sldId id="282" r:id="rId37"/>
    <p:sldId id="385" r:id="rId38"/>
    <p:sldId id="384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97" r:id="rId63"/>
    <p:sldId id="272" r:id="rId64"/>
    <p:sldId id="306" r:id="rId65"/>
    <p:sldId id="307" r:id="rId66"/>
    <p:sldId id="390" r:id="rId67"/>
    <p:sldId id="308" r:id="rId68"/>
    <p:sldId id="387" r:id="rId69"/>
    <p:sldId id="309" r:id="rId70"/>
    <p:sldId id="310" r:id="rId71"/>
    <p:sldId id="311" r:id="rId72"/>
    <p:sldId id="388" r:id="rId73"/>
    <p:sldId id="389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  <p:sldId id="343" r:id="rId106"/>
    <p:sldId id="344" r:id="rId107"/>
    <p:sldId id="345" r:id="rId108"/>
    <p:sldId id="346" r:id="rId109"/>
    <p:sldId id="347" r:id="rId110"/>
    <p:sldId id="361" r:id="rId111"/>
    <p:sldId id="362" r:id="rId112"/>
    <p:sldId id="363" r:id="rId113"/>
    <p:sldId id="364" r:id="rId114"/>
    <p:sldId id="365" r:id="rId115"/>
    <p:sldId id="366" r:id="rId1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42" y="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91299-716C-40C8-895E-7C4C44CF14E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20D2C8-881A-49F7-86DF-E9E8FFF56852}">
      <dgm:prSet/>
      <dgm:spPr/>
      <dgm:t>
        <a:bodyPr/>
        <a:lstStyle/>
        <a:p>
          <a:pPr algn="ctr" rtl="1"/>
          <a:r>
            <a:rPr lang="ar-SA" b="1" dirty="0" smtClean="0"/>
            <a:t>معلومات وقواعد عامة عن عمليات الرفع ومعداته</a:t>
          </a:r>
          <a:endParaRPr lang="en-US" b="1" dirty="0"/>
        </a:p>
      </dgm:t>
    </dgm:pt>
    <dgm:pt modelId="{1E5A4143-EBFF-4E06-A7BD-A00961735646}" type="parTrans" cxnId="{E052A1B0-6F08-4094-A4F7-42FFF17DEBFF}">
      <dgm:prSet/>
      <dgm:spPr/>
      <dgm:t>
        <a:bodyPr/>
        <a:lstStyle/>
        <a:p>
          <a:endParaRPr lang="en-US"/>
        </a:p>
      </dgm:t>
    </dgm:pt>
    <dgm:pt modelId="{9BA2CE7C-796B-4199-8B5E-B6C7D78C634D}" type="sibTrans" cxnId="{E052A1B0-6F08-4094-A4F7-42FFF17DEBFF}">
      <dgm:prSet/>
      <dgm:spPr/>
      <dgm:t>
        <a:bodyPr/>
        <a:lstStyle/>
        <a:p>
          <a:endParaRPr lang="en-US"/>
        </a:p>
      </dgm:t>
    </dgm:pt>
    <dgm:pt modelId="{642D3D42-1BE6-4F40-8A03-65E04B817BF4}" type="pres">
      <dgm:prSet presAssocID="{2EC91299-716C-40C8-895E-7C4C44CF1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997D0-0076-4D00-96A9-360C3E020EF4}" type="pres">
      <dgm:prSet presAssocID="{F620D2C8-881A-49F7-86DF-E9E8FFF56852}" presName="parentText" presStyleLbl="node1" presStyleIdx="0" presStyleCnt="1" custLinFactNeighborX="935" custLinFactNeighborY="65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8DE03-4EAF-4D99-84D2-5734DC87B897}" type="presOf" srcId="{F620D2C8-881A-49F7-86DF-E9E8FFF56852}" destId="{FC9997D0-0076-4D00-96A9-360C3E020EF4}" srcOrd="0" destOrd="0" presId="urn:microsoft.com/office/officeart/2005/8/layout/vList2"/>
    <dgm:cxn modelId="{E052A1B0-6F08-4094-A4F7-42FFF17DEBFF}" srcId="{2EC91299-716C-40C8-895E-7C4C44CF14E5}" destId="{F620D2C8-881A-49F7-86DF-E9E8FFF56852}" srcOrd="0" destOrd="0" parTransId="{1E5A4143-EBFF-4E06-A7BD-A00961735646}" sibTransId="{9BA2CE7C-796B-4199-8B5E-B6C7D78C634D}"/>
    <dgm:cxn modelId="{B5AD5A7E-880B-4275-BCEF-7827CDC57C07}" type="presOf" srcId="{2EC91299-716C-40C8-895E-7C4C44CF14E5}" destId="{642D3D42-1BE6-4F40-8A03-65E04B817BF4}" srcOrd="0" destOrd="0" presId="urn:microsoft.com/office/officeart/2005/8/layout/vList2"/>
    <dgm:cxn modelId="{C1DC12C9-D01B-40F5-B9A3-C57970452727}" type="presParOf" srcId="{642D3D42-1BE6-4F40-8A03-65E04B817BF4}" destId="{FC9997D0-0076-4D00-96A9-360C3E020EF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11EA51-0200-46DC-ACE9-02F503062D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2E62F-F267-4C34-999F-6035E18D0E74}">
      <dgm:prSet custT="1"/>
      <dgm:spPr/>
      <dgm:t>
        <a:bodyPr/>
        <a:lstStyle/>
        <a:p>
          <a:pPr algn="ctr" rtl="0"/>
          <a:r>
            <a:rPr lang="en-GB" sz="1800" b="1" u="sng" dirty="0" smtClean="0"/>
            <a:t>BRITISH STANDARDS ‑ W. R. DISCARD CRITERIA </a:t>
          </a:r>
          <a:r>
            <a:rPr lang="ar-EG" sz="1800" b="1" u="sng" dirty="0" smtClean="0"/>
            <a:t>( عيوب الواير )</a:t>
          </a:r>
          <a:endParaRPr lang="en-GB" sz="1800" b="1" dirty="0"/>
        </a:p>
      </dgm:t>
    </dgm:pt>
    <dgm:pt modelId="{B71493F7-954A-4C28-818E-1A47CD52F8EC}" type="parTrans" cxnId="{C93F8344-9DEF-4F74-9B9C-45132FB2B2AD}">
      <dgm:prSet/>
      <dgm:spPr/>
      <dgm:t>
        <a:bodyPr/>
        <a:lstStyle/>
        <a:p>
          <a:endParaRPr lang="en-US" sz="2800"/>
        </a:p>
      </dgm:t>
    </dgm:pt>
    <dgm:pt modelId="{D29D7C2C-DD32-4EBD-BFCA-7C282DA51E9C}" type="sibTrans" cxnId="{C93F8344-9DEF-4F74-9B9C-45132FB2B2AD}">
      <dgm:prSet/>
      <dgm:spPr/>
      <dgm:t>
        <a:bodyPr/>
        <a:lstStyle/>
        <a:p>
          <a:endParaRPr lang="en-US" sz="2800"/>
        </a:p>
      </dgm:t>
    </dgm:pt>
    <dgm:pt modelId="{8B03A307-4A9D-45D5-BC51-7F49319C17D4}">
      <dgm:prSet custT="1"/>
      <dgm:spPr/>
      <dgm:t>
        <a:bodyPr/>
        <a:lstStyle/>
        <a:p>
          <a:pPr rtl="0"/>
          <a:r>
            <a:rPr lang="en-GB" sz="1800" b="1" dirty="0" smtClean="0"/>
            <a:t>9- Thermal damage.</a:t>
          </a:r>
          <a:r>
            <a:rPr lang="en-US" sz="1800" b="1" dirty="0" smtClean="0"/>
            <a:t>  </a:t>
          </a:r>
          <a:endParaRPr lang="en-US" sz="1800" b="1" dirty="0"/>
        </a:p>
      </dgm:t>
    </dgm:pt>
    <dgm:pt modelId="{12A47426-0D78-40A6-9028-00C6D466650C}" type="sibTrans" cxnId="{AE56D06D-45AA-4FBF-B46D-8C51A4AC09C5}">
      <dgm:prSet/>
      <dgm:spPr/>
      <dgm:t>
        <a:bodyPr/>
        <a:lstStyle/>
        <a:p>
          <a:endParaRPr lang="en-US" sz="2800"/>
        </a:p>
      </dgm:t>
    </dgm:pt>
    <dgm:pt modelId="{3FF5533D-22AC-4C05-9F8C-293515033E95}" type="parTrans" cxnId="{AE56D06D-45AA-4FBF-B46D-8C51A4AC09C5}">
      <dgm:prSet/>
      <dgm:spPr/>
      <dgm:t>
        <a:bodyPr/>
        <a:lstStyle/>
        <a:p>
          <a:endParaRPr lang="en-US" sz="2800"/>
        </a:p>
      </dgm:t>
    </dgm:pt>
    <dgm:pt modelId="{2C863784-7DDC-410B-9780-3127F035F45C}">
      <dgm:prSet custT="1"/>
      <dgm:spPr/>
      <dgm:t>
        <a:bodyPr/>
        <a:lstStyle/>
        <a:p>
          <a:pPr algn="r" rtl="0"/>
          <a:r>
            <a:rPr lang="ar-EG" sz="2000" b="1" dirty="0" smtClean="0"/>
            <a:t>أشكال مختلفة لتلف الواير حسب الرسومات المرفقة</a:t>
          </a:r>
          <a:r>
            <a:rPr lang="en-GB" sz="2000" b="1" dirty="0" smtClean="0"/>
            <a:t>  </a:t>
          </a:r>
          <a:endParaRPr lang="en-US" sz="2000" dirty="0"/>
        </a:p>
      </dgm:t>
    </dgm:pt>
    <dgm:pt modelId="{7C4452EA-5A16-4B30-97FF-1F981F088C2F}" type="sibTrans" cxnId="{AD25CD45-92ED-46E7-B2B0-C3A278937A67}">
      <dgm:prSet/>
      <dgm:spPr/>
      <dgm:t>
        <a:bodyPr/>
        <a:lstStyle/>
        <a:p>
          <a:endParaRPr lang="en-US"/>
        </a:p>
      </dgm:t>
    </dgm:pt>
    <dgm:pt modelId="{2A18ADF2-9009-4884-BB89-3BDD72A91D4B}" type="parTrans" cxnId="{AD25CD45-92ED-46E7-B2B0-C3A278937A67}">
      <dgm:prSet/>
      <dgm:spPr/>
      <dgm:t>
        <a:bodyPr/>
        <a:lstStyle/>
        <a:p>
          <a:endParaRPr lang="en-US"/>
        </a:p>
      </dgm:t>
    </dgm:pt>
    <dgm:pt modelId="{B8C6CA81-0FE4-41A6-BF22-F4FFF657A46B}">
      <dgm:prSet custT="1"/>
      <dgm:spPr/>
      <dgm:t>
        <a:bodyPr/>
        <a:lstStyle/>
        <a:p>
          <a:pPr rtl="0"/>
          <a:r>
            <a:rPr lang="en-GB" sz="1800" b="1" dirty="0" smtClean="0"/>
            <a:t>8- Deformations</a:t>
          </a:r>
          <a:endParaRPr lang="en-US" sz="1800" dirty="0"/>
        </a:p>
      </dgm:t>
    </dgm:pt>
    <dgm:pt modelId="{22C4697D-578E-4955-91F3-4CC616390E21}" type="sibTrans" cxnId="{4B1FC3A5-C6B2-4067-BC9A-D8E5ECD37A1F}">
      <dgm:prSet/>
      <dgm:spPr/>
      <dgm:t>
        <a:bodyPr/>
        <a:lstStyle/>
        <a:p>
          <a:endParaRPr lang="en-US" sz="2800"/>
        </a:p>
      </dgm:t>
    </dgm:pt>
    <dgm:pt modelId="{B7C03B57-CBA4-4893-9FF3-3B4B817E2255}" type="parTrans" cxnId="{4B1FC3A5-C6B2-4067-BC9A-D8E5ECD37A1F}">
      <dgm:prSet/>
      <dgm:spPr/>
      <dgm:t>
        <a:bodyPr/>
        <a:lstStyle/>
        <a:p>
          <a:endParaRPr lang="en-US" sz="2800"/>
        </a:p>
      </dgm:t>
    </dgm:pt>
    <dgm:pt modelId="{1405EAEE-9109-4754-8299-F5352EA4645D}">
      <dgm:prSet custT="1"/>
      <dgm:spPr/>
      <dgm:t>
        <a:bodyPr/>
        <a:lstStyle/>
        <a:p>
          <a:pPr algn="r" rtl="0"/>
          <a:r>
            <a:rPr lang="ar-EG" sz="2000" b="1" dirty="0" smtClean="0"/>
            <a:t>اذا وجد تأكل خارجى بالواير يجب استبعادة لأنة يقلل حمل القطع للواير</a:t>
          </a:r>
          <a:endParaRPr lang="en-GB" sz="2000" b="1" dirty="0"/>
        </a:p>
      </dgm:t>
    </dgm:pt>
    <dgm:pt modelId="{2661016B-FC80-4388-8B60-B4CE2805AEC5}" type="sibTrans" cxnId="{32F876D6-F3AE-486A-B4F0-0C5F41DF5518}">
      <dgm:prSet/>
      <dgm:spPr/>
      <dgm:t>
        <a:bodyPr/>
        <a:lstStyle/>
        <a:p>
          <a:endParaRPr lang="en-US" sz="2800"/>
        </a:p>
      </dgm:t>
    </dgm:pt>
    <dgm:pt modelId="{F3F803A0-F3A1-4068-8C07-4976DC3884B7}" type="parTrans" cxnId="{32F876D6-F3AE-486A-B4F0-0C5F41DF5518}">
      <dgm:prSet/>
      <dgm:spPr/>
      <dgm:t>
        <a:bodyPr/>
        <a:lstStyle/>
        <a:p>
          <a:endParaRPr lang="en-US" sz="2800"/>
        </a:p>
      </dgm:t>
    </dgm:pt>
    <dgm:pt modelId="{74F5AE20-AC72-40B5-BFBF-02A0E61AF527}">
      <dgm:prSet custT="1"/>
      <dgm:spPr/>
      <dgm:t>
        <a:bodyPr/>
        <a:lstStyle/>
        <a:p>
          <a:pPr rtl="0"/>
          <a:r>
            <a:rPr lang="en-GB" sz="1800" b="1" dirty="0" smtClean="0"/>
            <a:t>7- External corrosion ‑ Corrosion causes very high losses in rope breaking load. Reject ropes if corrosion causes wire slackness.</a:t>
          </a:r>
          <a:endParaRPr lang="en-US" sz="1800" b="1" dirty="0"/>
        </a:p>
      </dgm:t>
    </dgm:pt>
    <dgm:pt modelId="{1C587DA0-D074-4A3F-AB7E-E3E13A679BA3}" type="sibTrans" cxnId="{37C36238-E65F-495D-899A-48E9FB6685F2}">
      <dgm:prSet/>
      <dgm:spPr/>
      <dgm:t>
        <a:bodyPr/>
        <a:lstStyle/>
        <a:p>
          <a:endParaRPr lang="en-US" sz="2800"/>
        </a:p>
      </dgm:t>
    </dgm:pt>
    <dgm:pt modelId="{2767BFFC-F2BC-4641-87A8-697C2DD01DC2}" type="parTrans" cxnId="{37C36238-E65F-495D-899A-48E9FB6685F2}">
      <dgm:prSet/>
      <dgm:spPr/>
      <dgm:t>
        <a:bodyPr/>
        <a:lstStyle/>
        <a:p>
          <a:endParaRPr lang="en-US" sz="2800"/>
        </a:p>
      </dgm:t>
    </dgm:pt>
    <dgm:pt modelId="{54B1D1A3-3015-4D7B-9C7A-19675B756D50}">
      <dgm:prSet custT="1"/>
      <dgm:spPr/>
      <dgm:t>
        <a:bodyPr/>
        <a:lstStyle/>
        <a:p>
          <a:pPr algn="r" rtl="0"/>
          <a:r>
            <a:rPr lang="ar-EG" sz="2000" b="1" dirty="0" smtClean="0"/>
            <a:t>اذا وجد تأكل داخلى بالواير يجب استبعادة   </a:t>
          </a:r>
          <a:endParaRPr lang="en-GB" sz="2000" b="1" dirty="0"/>
        </a:p>
      </dgm:t>
    </dgm:pt>
    <dgm:pt modelId="{9EFD4AD7-853C-4F19-8F32-80D5B7F036A3}" type="sibTrans" cxnId="{C7123E53-5FC8-43B0-8EAF-AC7CF721305C}">
      <dgm:prSet/>
      <dgm:spPr/>
      <dgm:t>
        <a:bodyPr/>
        <a:lstStyle/>
        <a:p>
          <a:endParaRPr lang="en-US"/>
        </a:p>
      </dgm:t>
    </dgm:pt>
    <dgm:pt modelId="{F47558B4-3173-4990-BD01-E3A5BC40711A}" type="parTrans" cxnId="{C7123E53-5FC8-43B0-8EAF-AC7CF721305C}">
      <dgm:prSet/>
      <dgm:spPr/>
      <dgm:t>
        <a:bodyPr/>
        <a:lstStyle/>
        <a:p>
          <a:endParaRPr lang="en-US"/>
        </a:p>
      </dgm:t>
    </dgm:pt>
    <dgm:pt modelId="{3CE883EF-164B-45FD-A2A0-CC6E292516A8}">
      <dgm:prSet custT="1"/>
      <dgm:spPr/>
      <dgm:t>
        <a:bodyPr/>
        <a:lstStyle/>
        <a:p>
          <a:pPr rtl="0"/>
          <a:r>
            <a:rPr lang="en-GB" sz="1800" b="1" dirty="0" smtClean="0"/>
            <a:t>5- Wear ‑ Maximum reduction in diameter ‑ 10% from nominal (6 &amp; 8 Strand) </a:t>
          </a:r>
          <a:r>
            <a:rPr lang="ar-SA" sz="1800" b="1" dirty="0" smtClean="0"/>
            <a:t>5</a:t>
          </a:r>
          <a:r>
            <a:rPr lang="en-GB" sz="1800" b="1" dirty="0" smtClean="0"/>
            <a:t>% from nominal (multi‑</a:t>
          </a:r>
          <a:r>
            <a:rPr lang="en-GB" sz="1800" b="1" dirty="0" err="1" smtClean="0"/>
            <a:t>strand</a:t>
          </a:r>
          <a:r>
            <a:rPr lang="en-GB" sz="1800" b="1" dirty="0" smtClean="0"/>
            <a:t>).</a:t>
          </a:r>
          <a:r>
            <a:rPr lang="en-US" sz="1800" b="1" dirty="0" smtClean="0"/>
            <a:t> </a:t>
          </a:r>
          <a:endParaRPr lang="en-GB" sz="1800" b="1" dirty="0"/>
        </a:p>
      </dgm:t>
    </dgm:pt>
    <dgm:pt modelId="{5679D149-3AB5-443B-80B1-6BA701005DC1}" type="sibTrans" cxnId="{F51AEB23-6914-4E03-A0C2-BC431CD26B62}">
      <dgm:prSet/>
      <dgm:spPr/>
      <dgm:t>
        <a:bodyPr/>
        <a:lstStyle/>
        <a:p>
          <a:endParaRPr lang="en-US" sz="2800"/>
        </a:p>
      </dgm:t>
    </dgm:pt>
    <dgm:pt modelId="{BD3B5C39-B720-42EC-BE92-0396B687BAA4}" type="parTrans" cxnId="{F51AEB23-6914-4E03-A0C2-BC431CD26B62}">
      <dgm:prSet/>
      <dgm:spPr/>
      <dgm:t>
        <a:bodyPr/>
        <a:lstStyle/>
        <a:p>
          <a:endParaRPr lang="en-US" sz="2800"/>
        </a:p>
      </dgm:t>
    </dgm:pt>
    <dgm:pt modelId="{7E04EB56-1A9B-457C-8FFB-C5A4B290F5B5}">
      <dgm:prSet custT="1"/>
      <dgm:spPr/>
      <dgm:t>
        <a:bodyPr/>
        <a:lstStyle/>
        <a:p>
          <a:pPr algn="r" rtl="0"/>
          <a:r>
            <a:rPr lang="ar-EG" sz="2000" b="1" dirty="0" smtClean="0"/>
            <a:t>التأكل.. 10% من القطر الأساسى للواير </a:t>
          </a:r>
          <a:r>
            <a:rPr lang="ar-SA" sz="2000" b="1" dirty="0" smtClean="0"/>
            <a:t>(6 و 8 جدلات)</a:t>
          </a:r>
          <a:r>
            <a:rPr lang="ar-EG" sz="2000" b="1" dirty="0" smtClean="0"/>
            <a:t>و 5% من القطر الأساسى للواير </a:t>
          </a:r>
          <a:r>
            <a:rPr lang="ar-SA" sz="2000" b="1" dirty="0" smtClean="0"/>
            <a:t>المتعدد</a:t>
          </a:r>
          <a:endParaRPr lang="en-GB" sz="2000" b="1" dirty="0"/>
        </a:p>
      </dgm:t>
    </dgm:pt>
    <dgm:pt modelId="{57FAF0A7-CD7B-4AB7-A8FB-4897FF572D8D}" type="parTrans" cxnId="{EC73ECC0-E993-4151-A3CD-2402BFBF0603}">
      <dgm:prSet/>
      <dgm:spPr/>
      <dgm:t>
        <a:bodyPr/>
        <a:lstStyle/>
        <a:p>
          <a:endParaRPr lang="en-US"/>
        </a:p>
      </dgm:t>
    </dgm:pt>
    <dgm:pt modelId="{6DC4E6AC-0029-43C3-A3D7-4D7C7179A200}" type="sibTrans" cxnId="{EC73ECC0-E993-4151-A3CD-2402BFBF0603}">
      <dgm:prSet/>
      <dgm:spPr/>
      <dgm:t>
        <a:bodyPr/>
        <a:lstStyle/>
        <a:p>
          <a:endParaRPr lang="en-US"/>
        </a:p>
      </dgm:t>
    </dgm:pt>
    <dgm:pt modelId="{4B2EDD95-D0D5-406E-9565-74660043C5B7}">
      <dgm:prSet custT="1"/>
      <dgm:spPr/>
      <dgm:t>
        <a:bodyPr/>
        <a:lstStyle/>
        <a:p>
          <a:r>
            <a:rPr lang="en-GB" sz="1800" b="1" smtClean="0"/>
            <a:t>6- </a:t>
          </a:r>
          <a:r>
            <a:rPr lang="en-GB" sz="1800" b="1" dirty="0" smtClean="0"/>
            <a:t>Internal corrosion ‑ Reject ropes if internal corrosion is confirmed.</a:t>
          </a:r>
          <a:r>
            <a:rPr lang="en-US" sz="1800" b="1" dirty="0" smtClean="0"/>
            <a:t> </a:t>
          </a:r>
          <a:endParaRPr lang="en-US"/>
        </a:p>
      </dgm:t>
    </dgm:pt>
    <dgm:pt modelId="{BBBEDF86-161B-4639-B898-198CBD82B1BF}" type="parTrans" cxnId="{A9790C19-A1A1-4A74-A684-6E48228DB4AF}">
      <dgm:prSet/>
      <dgm:spPr/>
      <dgm:t>
        <a:bodyPr/>
        <a:lstStyle/>
        <a:p>
          <a:endParaRPr lang="en-US"/>
        </a:p>
      </dgm:t>
    </dgm:pt>
    <dgm:pt modelId="{BD28D13E-B175-4141-B56A-95079FDD2185}" type="sibTrans" cxnId="{A9790C19-A1A1-4A74-A684-6E48228DB4AF}">
      <dgm:prSet/>
      <dgm:spPr/>
      <dgm:t>
        <a:bodyPr/>
        <a:lstStyle/>
        <a:p>
          <a:endParaRPr lang="en-US"/>
        </a:p>
      </dgm:t>
    </dgm:pt>
    <dgm:pt modelId="{F0F0442D-0994-4E60-96DC-5CBFE856EDF6}">
      <dgm:prSet custT="1"/>
      <dgm:spPr/>
      <dgm:t>
        <a:bodyPr/>
        <a:lstStyle/>
        <a:p>
          <a:pPr algn="r" rtl="0"/>
          <a:r>
            <a:rPr lang="ar-EG" sz="2000" b="1" smtClean="0"/>
            <a:t>التلف </a:t>
          </a:r>
          <a:r>
            <a:rPr lang="ar-EG" sz="2000" b="1" dirty="0" smtClean="0"/>
            <a:t>الحرارى </a:t>
          </a:r>
          <a:endParaRPr lang="en-US" sz="2000" b="1" dirty="0"/>
        </a:p>
      </dgm:t>
    </dgm:pt>
    <dgm:pt modelId="{752D1526-EB13-43C4-AEE3-9897DBFA68F5}" type="parTrans" cxnId="{15ECCA11-DB5E-4A49-B113-25D1D2A16F9A}">
      <dgm:prSet/>
      <dgm:spPr/>
      <dgm:t>
        <a:bodyPr/>
        <a:lstStyle/>
        <a:p>
          <a:endParaRPr lang="en-US"/>
        </a:p>
      </dgm:t>
    </dgm:pt>
    <dgm:pt modelId="{E228A191-3D73-43A1-BC07-45C550DB253E}" type="sibTrans" cxnId="{15ECCA11-DB5E-4A49-B113-25D1D2A16F9A}">
      <dgm:prSet/>
      <dgm:spPr/>
      <dgm:t>
        <a:bodyPr/>
        <a:lstStyle/>
        <a:p>
          <a:endParaRPr lang="en-US"/>
        </a:p>
      </dgm:t>
    </dgm:pt>
    <dgm:pt modelId="{9623B68B-09F4-4BC8-931B-FBEDEACB2DFE}" type="pres">
      <dgm:prSet presAssocID="{0C11EA51-0200-46DC-ACE9-02F503062D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88CE4-8009-4F99-AF6C-4E7644FE30B3}" type="pres">
      <dgm:prSet presAssocID="{3922E62F-F267-4C34-999F-6035E18D0E74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5BB1F-47C6-4C1D-A6E7-FC97566FCC2E}" type="pres">
      <dgm:prSet presAssocID="{D29D7C2C-DD32-4EBD-BFCA-7C282DA51E9C}" presName="spacer" presStyleCnt="0"/>
      <dgm:spPr/>
    </dgm:pt>
    <dgm:pt modelId="{0A428A7D-96A5-48FB-9D06-A3C8351FA7B3}" type="pres">
      <dgm:prSet presAssocID="{3CE883EF-164B-45FD-A2A0-CC6E292516A8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72AA9-91FD-45D0-9B94-28CACB98A1AA}" type="pres">
      <dgm:prSet presAssocID="{5679D149-3AB5-443B-80B1-6BA701005DC1}" presName="spacer" presStyleCnt="0"/>
      <dgm:spPr/>
    </dgm:pt>
    <dgm:pt modelId="{565DAD76-C9CA-4C2B-BF87-ECF1DB2A3FE9}" type="pres">
      <dgm:prSet presAssocID="{7E04EB56-1A9B-457C-8FFB-C5A4B290F5B5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DBF6C-B4D3-49C9-BC85-0AA8BF1A5B87}" type="pres">
      <dgm:prSet presAssocID="{6DC4E6AC-0029-43C3-A3D7-4D7C7179A200}" presName="spacer" presStyleCnt="0"/>
      <dgm:spPr/>
    </dgm:pt>
    <dgm:pt modelId="{8E97213F-11AC-4CAE-AE72-DD892D08CF3F}" type="pres">
      <dgm:prSet presAssocID="{4B2EDD95-D0D5-406E-9565-74660043C5B7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675C8-3029-4BA0-BBAB-9482FFF0924E}" type="pres">
      <dgm:prSet presAssocID="{BD28D13E-B175-4141-B56A-95079FDD2185}" presName="spacer" presStyleCnt="0"/>
      <dgm:spPr/>
    </dgm:pt>
    <dgm:pt modelId="{6AF249EB-8060-4438-8E51-64C1A8902F8E}" type="pres">
      <dgm:prSet presAssocID="{54B1D1A3-3015-4D7B-9C7A-19675B756D50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85850-2F85-4474-A2CB-79DAD16F6800}" type="pres">
      <dgm:prSet presAssocID="{9EFD4AD7-853C-4F19-8F32-80D5B7F036A3}" presName="spacer" presStyleCnt="0"/>
      <dgm:spPr/>
    </dgm:pt>
    <dgm:pt modelId="{BF076F39-3111-4F84-8B3C-50F4F35E84CA}" type="pres">
      <dgm:prSet presAssocID="{74F5AE20-AC72-40B5-BFBF-02A0E61AF527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03A09-016A-4FBE-B24A-6E1211D901C8}" type="pres">
      <dgm:prSet presAssocID="{1C587DA0-D074-4A3F-AB7E-E3E13A679BA3}" presName="spacer" presStyleCnt="0"/>
      <dgm:spPr/>
    </dgm:pt>
    <dgm:pt modelId="{88CC4AFE-6C15-4227-B5A1-F5919691C295}" type="pres">
      <dgm:prSet presAssocID="{1405EAEE-9109-4754-8299-F5352EA4645D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70ACE-5844-46E9-B67B-45497AD9901C}" type="pres">
      <dgm:prSet presAssocID="{2661016B-FC80-4388-8B60-B4CE2805AEC5}" presName="spacer" presStyleCnt="0"/>
      <dgm:spPr/>
    </dgm:pt>
    <dgm:pt modelId="{BD5C60E8-2466-4A32-A862-797A962CC5E2}" type="pres">
      <dgm:prSet presAssocID="{B8C6CA81-0FE4-41A6-BF22-F4FFF657A46B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B106D-3D36-4AF0-A277-C8D3B77512BD}" type="pres">
      <dgm:prSet presAssocID="{22C4697D-578E-4955-91F3-4CC616390E21}" presName="spacer" presStyleCnt="0"/>
      <dgm:spPr/>
    </dgm:pt>
    <dgm:pt modelId="{1B427BA8-BD44-41EA-92D6-593FB78236FB}" type="pres">
      <dgm:prSet presAssocID="{2C863784-7DDC-410B-9780-3127F035F45C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35052-9A84-4A8F-A9E2-7D0ED8B297EB}" type="pres">
      <dgm:prSet presAssocID="{7C4452EA-5A16-4B30-97FF-1F981F088C2F}" presName="spacer" presStyleCnt="0"/>
      <dgm:spPr/>
    </dgm:pt>
    <dgm:pt modelId="{71C8AC6B-D79F-49F5-A1F7-03345F8A6764}" type="pres">
      <dgm:prSet presAssocID="{8B03A307-4A9D-45D5-BC51-7F49319C17D4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B4BC2-5211-451F-BBF2-B786277200D3}" type="pres">
      <dgm:prSet presAssocID="{12A47426-0D78-40A6-9028-00C6D466650C}" presName="spacer" presStyleCnt="0"/>
      <dgm:spPr/>
    </dgm:pt>
    <dgm:pt modelId="{A5031343-FB48-4470-9219-AE55D4DDD5FB}" type="pres">
      <dgm:prSet presAssocID="{F0F0442D-0994-4E60-96DC-5CBFE856EDF6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56D06D-45AA-4FBF-B46D-8C51A4AC09C5}" srcId="{0C11EA51-0200-46DC-ACE9-02F503062DD1}" destId="{8B03A307-4A9D-45D5-BC51-7F49319C17D4}" srcOrd="9" destOrd="0" parTransId="{3FF5533D-22AC-4C05-9F8C-293515033E95}" sibTransId="{12A47426-0D78-40A6-9028-00C6D466650C}"/>
    <dgm:cxn modelId="{59A6396C-7558-4192-8AB1-450FD932CE1C}" type="presOf" srcId="{F0F0442D-0994-4E60-96DC-5CBFE856EDF6}" destId="{A5031343-FB48-4470-9219-AE55D4DDD5FB}" srcOrd="0" destOrd="0" presId="urn:microsoft.com/office/officeart/2005/8/layout/vList2"/>
    <dgm:cxn modelId="{F51AEB23-6914-4E03-A0C2-BC431CD26B62}" srcId="{0C11EA51-0200-46DC-ACE9-02F503062DD1}" destId="{3CE883EF-164B-45FD-A2A0-CC6E292516A8}" srcOrd="1" destOrd="0" parTransId="{BD3B5C39-B720-42EC-BE92-0396B687BAA4}" sibTransId="{5679D149-3AB5-443B-80B1-6BA701005DC1}"/>
    <dgm:cxn modelId="{D075C4F2-FDDD-49CA-87DC-B755B95B24A9}" type="presOf" srcId="{54B1D1A3-3015-4D7B-9C7A-19675B756D50}" destId="{6AF249EB-8060-4438-8E51-64C1A8902F8E}" srcOrd="0" destOrd="0" presId="urn:microsoft.com/office/officeart/2005/8/layout/vList2"/>
    <dgm:cxn modelId="{9E86C2E0-D5E8-4DFF-9BBA-58620A427C43}" type="presOf" srcId="{3922E62F-F267-4C34-999F-6035E18D0E74}" destId="{CB588CE4-8009-4F99-AF6C-4E7644FE30B3}" srcOrd="0" destOrd="0" presId="urn:microsoft.com/office/officeart/2005/8/layout/vList2"/>
    <dgm:cxn modelId="{1F9F44EF-BFD0-4877-ADC9-18A26C8DAF62}" type="presOf" srcId="{1405EAEE-9109-4754-8299-F5352EA4645D}" destId="{88CC4AFE-6C15-4227-B5A1-F5919691C295}" srcOrd="0" destOrd="0" presId="urn:microsoft.com/office/officeart/2005/8/layout/vList2"/>
    <dgm:cxn modelId="{37C36238-E65F-495D-899A-48E9FB6685F2}" srcId="{0C11EA51-0200-46DC-ACE9-02F503062DD1}" destId="{74F5AE20-AC72-40B5-BFBF-02A0E61AF527}" srcOrd="5" destOrd="0" parTransId="{2767BFFC-F2BC-4641-87A8-697C2DD01DC2}" sibTransId="{1C587DA0-D074-4A3F-AB7E-E3E13A679BA3}"/>
    <dgm:cxn modelId="{9AB57BC6-5A9E-4EAC-A4D6-AD6223E84F85}" type="presOf" srcId="{74F5AE20-AC72-40B5-BFBF-02A0E61AF527}" destId="{BF076F39-3111-4F84-8B3C-50F4F35E84CA}" srcOrd="0" destOrd="0" presId="urn:microsoft.com/office/officeart/2005/8/layout/vList2"/>
    <dgm:cxn modelId="{32F876D6-F3AE-486A-B4F0-0C5F41DF5518}" srcId="{0C11EA51-0200-46DC-ACE9-02F503062DD1}" destId="{1405EAEE-9109-4754-8299-F5352EA4645D}" srcOrd="6" destOrd="0" parTransId="{F3F803A0-F3A1-4068-8C07-4976DC3884B7}" sibTransId="{2661016B-FC80-4388-8B60-B4CE2805AEC5}"/>
    <dgm:cxn modelId="{AD25CD45-92ED-46E7-B2B0-C3A278937A67}" srcId="{0C11EA51-0200-46DC-ACE9-02F503062DD1}" destId="{2C863784-7DDC-410B-9780-3127F035F45C}" srcOrd="8" destOrd="0" parTransId="{2A18ADF2-9009-4884-BB89-3BDD72A91D4B}" sibTransId="{7C4452EA-5A16-4B30-97FF-1F981F088C2F}"/>
    <dgm:cxn modelId="{06501EE9-78E1-41ED-A038-95FE4FCDFD09}" type="presOf" srcId="{7E04EB56-1A9B-457C-8FFB-C5A4B290F5B5}" destId="{565DAD76-C9CA-4C2B-BF87-ECF1DB2A3FE9}" srcOrd="0" destOrd="0" presId="urn:microsoft.com/office/officeart/2005/8/layout/vList2"/>
    <dgm:cxn modelId="{4B1FC3A5-C6B2-4067-BC9A-D8E5ECD37A1F}" srcId="{0C11EA51-0200-46DC-ACE9-02F503062DD1}" destId="{B8C6CA81-0FE4-41A6-BF22-F4FFF657A46B}" srcOrd="7" destOrd="0" parTransId="{B7C03B57-CBA4-4893-9FF3-3B4B817E2255}" sibTransId="{22C4697D-578E-4955-91F3-4CC616390E21}"/>
    <dgm:cxn modelId="{15ECCA11-DB5E-4A49-B113-25D1D2A16F9A}" srcId="{0C11EA51-0200-46DC-ACE9-02F503062DD1}" destId="{F0F0442D-0994-4E60-96DC-5CBFE856EDF6}" srcOrd="10" destOrd="0" parTransId="{752D1526-EB13-43C4-AEE3-9897DBFA68F5}" sibTransId="{E228A191-3D73-43A1-BC07-45C550DB253E}"/>
    <dgm:cxn modelId="{7D453117-7024-4C89-B714-7D437A57D127}" type="presOf" srcId="{2C863784-7DDC-410B-9780-3127F035F45C}" destId="{1B427BA8-BD44-41EA-92D6-593FB78236FB}" srcOrd="0" destOrd="0" presId="urn:microsoft.com/office/officeart/2005/8/layout/vList2"/>
    <dgm:cxn modelId="{473081DB-E502-44C5-B524-205012A61FD1}" type="presOf" srcId="{3CE883EF-164B-45FD-A2A0-CC6E292516A8}" destId="{0A428A7D-96A5-48FB-9D06-A3C8351FA7B3}" srcOrd="0" destOrd="0" presId="urn:microsoft.com/office/officeart/2005/8/layout/vList2"/>
    <dgm:cxn modelId="{A9790C19-A1A1-4A74-A684-6E48228DB4AF}" srcId="{0C11EA51-0200-46DC-ACE9-02F503062DD1}" destId="{4B2EDD95-D0D5-406E-9565-74660043C5B7}" srcOrd="3" destOrd="0" parTransId="{BBBEDF86-161B-4639-B898-198CBD82B1BF}" sibTransId="{BD28D13E-B175-4141-B56A-95079FDD2185}"/>
    <dgm:cxn modelId="{F5DB576E-E5E1-40A6-9D57-4D1933BA4BF5}" type="presOf" srcId="{B8C6CA81-0FE4-41A6-BF22-F4FFF657A46B}" destId="{BD5C60E8-2466-4A32-A862-797A962CC5E2}" srcOrd="0" destOrd="0" presId="urn:microsoft.com/office/officeart/2005/8/layout/vList2"/>
    <dgm:cxn modelId="{C7123E53-5FC8-43B0-8EAF-AC7CF721305C}" srcId="{0C11EA51-0200-46DC-ACE9-02F503062DD1}" destId="{54B1D1A3-3015-4D7B-9C7A-19675B756D50}" srcOrd="4" destOrd="0" parTransId="{F47558B4-3173-4990-BD01-E3A5BC40711A}" sibTransId="{9EFD4AD7-853C-4F19-8F32-80D5B7F036A3}"/>
    <dgm:cxn modelId="{C93F8344-9DEF-4F74-9B9C-45132FB2B2AD}" srcId="{0C11EA51-0200-46DC-ACE9-02F503062DD1}" destId="{3922E62F-F267-4C34-999F-6035E18D0E74}" srcOrd="0" destOrd="0" parTransId="{B71493F7-954A-4C28-818E-1A47CD52F8EC}" sibTransId="{D29D7C2C-DD32-4EBD-BFCA-7C282DA51E9C}"/>
    <dgm:cxn modelId="{EC73ECC0-E993-4151-A3CD-2402BFBF0603}" srcId="{0C11EA51-0200-46DC-ACE9-02F503062DD1}" destId="{7E04EB56-1A9B-457C-8FFB-C5A4B290F5B5}" srcOrd="2" destOrd="0" parTransId="{57FAF0A7-CD7B-4AB7-A8FB-4897FF572D8D}" sibTransId="{6DC4E6AC-0029-43C3-A3D7-4D7C7179A200}"/>
    <dgm:cxn modelId="{9F5FAC2F-5C9F-46DA-A319-06818AE7867A}" type="presOf" srcId="{4B2EDD95-D0D5-406E-9565-74660043C5B7}" destId="{8E97213F-11AC-4CAE-AE72-DD892D08CF3F}" srcOrd="0" destOrd="0" presId="urn:microsoft.com/office/officeart/2005/8/layout/vList2"/>
    <dgm:cxn modelId="{D0232893-FBA2-4CA7-8273-A5205890B01F}" type="presOf" srcId="{0C11EA51-0200-46DC-ACE9-02F503062DD1}" destId="{9623B68B-09F4-4BC8-931B-FBEDEACB2DFE}" srcOrd="0" destOrd="0" presId="urn:microsoft.com/office/officeart/2005/8/layout/vList2"/>
    <dgm:cxn modelId="{B7438FAE-2710-41BA-B161-457BDBFD03B4}" type="presOf" srcId="{8B03A307-4A9D-45D5-BC51-7F49319C17D4}" destId="{71C8AC6B-D79F-49F5-A1F7-03345F8A6764}" srcOrd="0" destOrd="0" presId="urn:microsoft.com/office/officeart/2005/8/layout/vList2"/>
    <dgm:cxn modelId="{C76A6789-61E7-4AF5-AC7E-79050A5FE599}" type="presParOf" srcId="{9623B68B-09F4-4BC8-931B-FBEDEACB2DFE}" destId="{CB588CE4-8009-4F99-AF6C-4E7644FE30B3}" srcOrd="0" destOrd="0" presId="urn:microsoft.com/office/officeart/2005/8/layout/vList2"/>
    <dgm:cxn modelId="{2831E176-6C38-419C-9574-EEEA6855C899}" type="presParOf" srcId="{9623B68B-09F4-4BC8-931B-FBEDEACB2DFE}" destId="{39C5BB1F-47C6-4C1D-A6E7-FC97566FCC2E}" srcOrd="1" destOrd="0" presId="urn:microsoft.com/office/officeart/2005/8/layout/vList2"/>
    <dgm:cxn modelId="{F830497D-2389-40E1-88D2-07A15A482D87}" type="presParOf" srcId="{9623B68B-09F4-4BC8-931B-FBEDEACB2DFE}" destId="{0A428A7D-96A5-48FB-9D06-A3C8351FA7B3}" srcOrd="2" destOrd="0" presId="urn:microsoft.com/office/officeart/2005/8/layout/vList2"/>
    <dgm:cxn modelId="{52EA8D06-7F1F-4FE8-9CDF-D902EE54ACF2}" type="presParOf" srcId="{9623B68B-09F4-4BC8-931B-FBEDEACB2DFE}" destId="{61972AA9-91FD-45D0-9B94-28CACB98A1AA}" srcOrd="3" destOrd="0" presId="urn:microsoft.com/office/officeart/2005/8/layout/vList2"/>
    <dgm:cxn modelId="{FE808835-190D-4D65-83CA-274DD0D8C583}" type="presParOf" srcId="{9623B68B-09F4-4BC8-931B-FBEDEACB2DFE}" destId="{565DAD76-C9CA-4C2B-BF87-ECF1DB2A3FE9}" srcOrd="4" destOrd="0" presId="urn:microsoft.com/office/officeart/2005/8/layout/vList2"/>
    <dgm:cxn modelId="{D8D26934-64EF-4630-AACA-DACD210FE093}" type="presParOf" srcId="{9623B68B-09F4-4BC8-931B-FBEDEACB2DFE}" destId="{E7EDBF6C-B4D3-49C9-BC85-0AA8BF1A5B87}" srcOrd="5" destOrd="0" presId="urn:microsoft.com/office/officeart/2005/8/layout/vList2"/>
    <dgm:cxn modelId="{DAA082F3-D2D1-4B7F-B890-B7A9C8BB7000}" type="presParOf" srcId="{9623B68B-09F4-4BC8-931B-FBEDEACB2DFE}" destId="{8E97213F-11AC-4CAE-AE72-DD892D08CF3F}" srcOrd="6" destOrd="0" presId="urn:microsoft.com/office/officeart/2005/8/layout/vList2"/>
    <dgm:cxn modelId="{153F41FC-2F44-4AD7-8C25-FAD01905FF7D}" type="presParOf" srcId="{9623B68B-09F4-4BC8-931B-FBEDEACB2DFE}" destId="{8D0675C8-3029-4BA0-BBAB-9482FFF0924E}" srcOrd="7" destOrd="0" presId="urn:microsoft.com/office/officeart/2005/8/layout/vList2"/>
    <dgm:cxn modelId="{66228191-056A-491F-8CED-AA5C2B7C7177}" type="presParOf" srcId="{9623B68B-09F4-4BC8-931B-FBEDEACB2DFE}" destId="{6AF249EB-8060-4438-8E51-64C1A8902F8E}" srcOrd="8" destOrd="0" presId="urn:microsoft.com/office/officeart/2005/8/layout/vList2"/>
    <dgm:cxn modelId="{34DABAE6-FC6B-4B09-B582-4C923BFD2357}" type="presParOf" srcId="{9623B68B-09F4-4BC8-931B-FBEDEACB2DFE}" destId="{FB485850-2F85-4474-A2CB-79DAD16F6800}" srcOrd="9" destOrd="0" presId="urn:microsoft.com/office/officeart/2005/8/layout/vList2"/>
    <dgm:cxn modelId="{F96079EA-D21B-45AE-8D1A-F109D72DC2C8}" type="presParOf" srcId="{9623B68B-09F4-4BC8-931B-FBEDEACB2DFE}" destId="{BF076F39-3111-4F84-8B3C-50F4F35E84CA}" srcOrd="10" destOrd="0" presId="urn:microsoft.com/office/officeart/2005/8/layout/vList2"/>
    <dgm:cxn modelId="{0BF85392-B03C-467C-A553-93E3D4794556}" type="presParOf" srcId="{9623B68B-09F4-4BC8-931B-FBEDEACB2DFE}" destId="{6B303A09-016A-4FBE-B24A-6E1211D901C8}" srcOrd="11" destOrd="0" presId="urn:microsoft.com/office/officeart/2005/8/layout/vList2"/>
    <dgm:cxn modelId="{8B439A44-4920-4744-B5FB-B5F7AD9EC0CC}" type="presParOf" srcId="{9623B68B-09F4-4BC8-931B-FBEDEACB2DFE}" destId="{88CC4AFE-6C15-4227-B5A1-F5919691C295}" srcOrd="12" destOrd="0" presId="urn:microsoft.com/office/officeart/2005/8/layout/vList2"/>
    <dgm:cxn modelId="{24DCA559-07A5-4B06-B00D-E2D80BD1759A}" type="presParOf" srcId="{9623B68B-09F4-4BC8-931B-FBEDEACB2DFE}" destId="{F8270ACE-5844-46E9-B67B-45497AD9901C}" srcOrd="13" destOrd="0" presId="urn:microsoft.com/office/officeart/2005/8/layout/vList2"/>
    <dgm:cxn modelId="{7D09F9F4-C11E-4EFC-AF42-38769ECFF864}" type="presParOf" srcId="{9623B68B-09F4-4BC8-931B-FBEDEACB2DFE}" destId="{BD5C60E8-2466-4A32-A862-797A962CC5E2}" srcOrd="14" destOrd="0" presId="urn:microsoft.com/office/officeart/2005/8/layout/vList2"/>
    <dgm:cxn modelId="{426DDD84-425D-4610-AC21-E8A1BE5C0ABF}" type="presParOf" srcId="{9623B68B-09F4-4BC8-931B-FBEDEACB2DFE}" destId="{CC8B106D-3D36-4AF0-A277-C8D3B77512BD}" srcOrd="15" destOrd="0" presId="urn:microsoft.com/office/officeart/2005/8/layout/vList2"/>
    <dgm:cxn modelId="{786F72E4-2935-4B15-812D-F096488E6CC2}" type="presParOf" srcId="{9623B68B-09F4-4BC8-931B-FBEDEACB2DFE}" destId="{1B427BA8-BD44-41EA-92D6-593FB78236FB}" srcOrd="16" destOrd="0" presId="urn:microsoft.com/office/officeart/2005/8/layout/vList2"/>
    <dgm:cxn modelId="{218362FC-B648-41E3-AA69-75E1369C968C}" type="presParOf" srcId="{9623B68B-09F4-4BC8-931B-FBEDEACB2DFE}" destId="{6F035052-9A84-4A8F-A9E2-7D0ED8B297EB}" srcOrd="17" destOrd="0" presId="urn:microsoft.com/office/officeart/2005/8/layout/vList2"/>
    <dgm:cxn modelId="{A39C8536-1378-4270-9227-5B61B9A0DF73}" type="presParOf" srcId="{9623B68B-09F4-4BC8-931B-FBEDEACB2DFE}" destId="{71C8AC6B-D79F-49F5-A1F7-03345F8A6764}" srcOrd="18" destOrd="0" presId="urn:microsoft.com/office/officeart/2005/8/layout/vList2"/>
    <dgm:cxn modelId="{0B934B30-2FA3-4010-B900-097A59C84AF7}" type="presParOf" srcId="{9623B68B-09F4-4BC8-931B-FBEDEACB2DFE}" destId="{3A9B4BC2-5211-451F-BBF2-B786277200D3}" srcOrd="19" destOrd="0" presId="urn:microsoft.com/office/officeart/2005/8/layout/vList2"/>
    <dgm:cxn modelId="{F6A205D6-0197-4415-ACA9-EDAA2FF570DB}" type="presParOf" srcId="{9623B68B-09F4-4BC8-931B-FBEDEACB2DFE}" destId="{A5031343-FB48-4470-9219-AE55D4DDD5FB}" srcOrd="2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6000C2-A29D-406C-BBD3-58809BCC870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271A9-9E40-48FE-B292-9F1F44A57222}">
      <dgm:prSet/>
      <dgm:spPr/>
      <dgm:t>
        <a:bodyPr/>
        <a:lstStyle/>
        <a:p>
          <a:pPr rtl="0"/>
          <a:r>
            <a:rPr lang="en-GB" dirty="0" smtClean="0"/>
            <a:t>Violet </a:t>
          </a:r>
          <a:r>
            <a:rPr lang="ar-EG" dirty="0" smtClean="0"/>
            <a:t>بنفسجى</a:t>
          </a:r>
          <a:r>
            <a:rPr lang="en-GB" dirty="0" smtClean="0"/>
            <a:t>    </a:t>
          </a:r>
          <a:endParaRPr lang="ar-SA" dirty="0"/>
        </a:p>
      </dgm:t>
    </dgm:pt>
    <dgm:pt modelId="{002389BC-FA5D-42CE-90F0-A7F887445D4E}" type="parTrans" cxnId="{7C2B7D06-DA4E-43B3-9A7E-5AA17D374675}">
      <dgm:prSet/>
      <dgm:spPr/>
      <dgm:t>
        <a:bodyPr/>
        <a:lstStyle/>
        <a:p>
          <a:endParaRPr lang="en-US"/>
        </a:p>
      </dgm:t>
    </dgm:pt>
    <dgm:pt modelId="{C0551A83-D462-48B8-BA6B-9FD598B2FE45}" type="sibTrans" cxnId="{7C2B7D06-DA4E-43B3-9A7E-5AA17D374675}">
      <dgm:prSet/>
      <dgm:spPr/>
      <dgm:t>
        <a:bodyPr/>
        <a:lstStyle/>
        <a:p>
          <a:endParaRPr lang="en-US"/>
        </a:p>
      </dgm:t>
    </dgm:pt>
    <dgm:pt modelId="{437D4C17-A683-48E0-9B4B-EB3BA755F4B5}">
      <dgm:prSet/>
      <dgm:spPr/>
      <dgm:t>
        <a:bodyPr/>
        <a:lstStyle/>
        <a:p>
          <a:pPr rtl="0"/>
          <a:r>
            <a:rPr lang="en-GB" dirty="0" smtClean="0"/>
            <a:t>1 Tonne</a:t>
          </a:r>
          <a:endParaRPr lang="en-US" dirty="0"/>
        </a:p>
      </dgm:t>
    </dgm:pt>
    <dgm:pt modelId="{BF0C7FD3-6E2C-4532-9947-0ADC660D5A35}" type="parTrans" cxnId="{D93B77CF-D708-4DA7-8E98-C8FE4A0CDB56}">
      <dgm:prSet/>
      <dgm:spPr/>
      <dgm:t>
        <a:bodyPr/>
        <a:lstStyle/>
        <a:p>
          <a:endParaRPr lang="en-US"/>
        </a:p>
      </dgm:t>
    </dgm:pt>
    <dgm:pt modelId="{7A964A8E-5C81-49B1-8626-4EF0B8CC47A2}" type="sibTrans" cxnId="{D93B77CF-D708-4DA7-8E98-C8FE4A0CDB56}">
      <dgm:prSet/>
      <dgm:spPr/>
      <dgm:t>
        <a:bodyPr/>
        <a:lstStyle/>
        <a:p>
          <a:endParaRPr lang="en-US"/>
        </a:p>
      </dgm:t>
    </dgm:pt>
    <dgm:pt modelId="{AF258796-FBC1-4DDA-BA10-CE0460CFA379}">
      <dgm:prSet/>
      <dgm:spPr/>
      <dgm:t>
        <a:bodyPr/>
        <a:lstStyle/>
        <a:p>
          <a:pPr rtl="0"/>
          <a:r>
            <a:rPr lang="en-GB" dirty="0" smtClean="0"/>
            <a:t>Green</a:t>
          </a:r>
          <a:r>
            <a:rPr lang="en-US" dirty="0" smtClean="0"/>
            <a:t> </a:t>
          </a:r>
          <a:r>
            <a:rPr lang="ar-EG" dirty="0" smtClean="0"/>
            <a:t>أخضر</a:t>
          </a:r>
          <a:r>
            <a:rPr lang="en-GB" dirty="0" smtClean="0"/>
            <a:t>   </a:t>
          </a:r>
          <a:endParaRPr lang="ar-SA" dirty="0"/>
        </a:p>
      </dgm:t>
    </dgm:pt>
    <dgm:pt modelId="{AB34BDDC-E625-4218-8BB9-C9A805F2A810}" type="parTrans" cxnId="{43898DD0-7C27-4003-A911-E0BDD896CEEA}">
      <dgm:prSet/>
      <dgm:spPr/>
      <dgm:t>
        <a:bodyPr/>
        <a:lstStyle/>
        <a:p>
          <a:endParaRPr lang="en-US"/>
        </a:p>
      </dgm:t>
    </dgm:pt>
    <dgm:pt modelId="{981A113D-EE84-4F73-91EE-C384745C1424}" type="sibTrans" cxnId="{43898DD0-7C27-4003-A911-E0BDD896CEEA}">
      <dgm:prSet/>
      <dgm:spPr/>
      <dgm:t>
        <a:bodyPr/>
        <a:lstStyle/>
        <a:p>
          <a:endParaRPr lang="en-US"/>
        </a:p>
      </dgm:t>
    </dgm:pt>
    <dgm:pt modelId="{E147E76E-F6C1-4697-819E-42D91A193680}">
      <dgm:prSet/>
      <dgm:spPr/>
      <dgm:t>
        <a:bodyPr/>
        <a:lstStyle/>
        <a:p>
          <a:pPr rtl="0"/>
          <a:r>
            <a:rPr lang="en-GB" dirty="0" smtClean="0"/>
            <a:t>2 Tonne</a:t>
          </a:r>
          <a:endParaRPr lang="en-US" dirty="0"/>
        </a:p>
      </dgm:t>
    </dgm:pt>
    <dgm:pt modelId="{82641149-6CCF-4533-8565-68EB2F533C21}" type="parTrans" cxnId="{A515381F-DF48-4D31-A9F6-89F57F8548F7}">
      <dgm:prSet/>
      <dgm:spPr/>
      <dgm:t>
        <a:bodyPr/>
        <a:lstStyle/>
        <a:p>
          <a:endParaRPr lang="en-US"/>
        </a:p>
      </dgm:t>
    </dgm:pt>
    <dgm:pt modelId="{F9614DD0-CEC3-494A-9C7F-C5008103190F}" type="sibTrans" cxnId="{A515381F-DF48-4D31-A9F6-89F57F8548F7}">
      <dgm:prSet/>
      <dgm:spPr/>
      <dgm:t>
        <a:bodyPr/>
        <a:lstStyle/>
        <a:p>
          <a:endParaRPr lang="en-US"/>
        </a:p>
      </dgm:t>
    </dgm:pt>
    <dgm:pt modelId="{BBD624BB-7865-4E38-96C9-0A8BB3FC7AEC}">
      <dgm:prSet/>
      <dgm:spPr/>
      <dgm:t>
        <a:bodyPr/>
        <a:lstStyle/>
        <a:p>
          <a:pPr rtl="0"/>
          <a:r>
            <a:rPr lang="en-GB" dirty="0" smtClean="0"/>
            <a:t>Yellow</a:t>
          </a:r>
          <a:r>
            <a:rPr lang="en-US" dirty="0" smtClean="0"/>
            <a:t> </a:t>
          </a:r>
          <a:r>
            <a:rPr lang="ar-EG" dirty="0" smtClean="0"/>
            <a:t>أصفر</a:t>
          </a:r>
          <a:r>
            <a:rPr lang="en-GB" dirty="0" smtClean="0"/>
            <a:t>    </a:t>
          </a:r>
          <a:endParaRPr lang="ar-SA" dirty="0"/>
        </a:p>
      </dgm:t>
    </dgm:pt>
    <dgm:pt modelId="{4E32D5AF-F2C9-426F-A08D-90657BE4D742}" type="parTrans" cxnId="{D9906F58-8318-4D2C-884F-22AE81BBE558}">
      <dgm:prSet/>
      <dgm:spPr/>
      <dgm:t>
        <a:bodyPr/>
        <a:lstStyle/>
        <a:p>
          <a:endParaRPr lang="en-US"/>
        </a:p>
      </dgm:t>
    </dgm:pt>
    <dgm:pt modelId="{1515050E-FB6C-4F94-A691-9B6CEDE8C272}" type="sibTrans" cxnId="{D9906F58-8318-4D2C-884F-22AE81BBE558}">
      <dgm:prSet/>
      <dgm:spPr/>
      <dgm:t>
        <a:bodyPr/>
        <a:lstStyle/>
        <a:p>
          <a:endParaRPr lang="en-US"/>
        </a:p>
      </dgm:t>
    </dgm:pt>
    <dgm:pt modelId="{C88302E8-0D40-4B20-9C33-7A984D37ED9D}">
      <dgm:prSet/>
      <dgm:spPr/>
      <dgm:t>
        <a:bodyPr/>
        <a:lstStyle/>
        <a:p>
          <a:pPr rtl="0"/>
          <a:r>
            <a:rPr lang="en-GB" dirty="0" smtClean="0"/>
            <a:t>3 Tonne</a:t>
          </a:r>
          <a:endParaRPr lang="en-US" dirty="0"/>
        </a:p>
      </dgm:t>
    </dgm:pt>
    <dgm:pt modelId="{6E8A2E23-EC43-4212-9EAF-7E5683174C03}" type="parTrans" cxnId="{154275FC-A18A-41B6-BC63-25C6F59B4A6C}">
      <dgm:prSet/>
      <dgm:spPr/>
      <dgm:t>
        <a:bodyPr/>
        <a:lstStyle/>
        <a:p>
          <a:endParaRPr lang="en-US"/>
        </a:p>
      </dgm:t>
    </dgm:pt>
    <dgm:pt modelId="{907AD38A-FF32-4338-BF1A-80AB4F0B0FB5}" type="sibTrans" cxnId="{154275FC-A18A-41B6-BC63-25C6F59B4A6C}">
      <dgm:prSet/>
      <dgm:spPr/>
      <dgm:t>
        <a:bodyPr/>
        <a:lstStyle/>
        <a:p>
          <a:endParaRPr lang="en-US"/>
        </a:p>
      </dgm:t>
    </dgm:pt>
    <dgm:pt modelId="{5269A238-A9BD-45DE-96B5-2EADC0EDF5E0}">
      <dgm:prSet/>
      <dgm:spPr/>
      <dgm:t>
        <a:bodyPr/>
        <a:lstStyle/>
        <a:p>
          <a:pPr rtl="0"/>
          <a:r>
            <a:rPr lang="en-GB" dirty="0" smtClean="0"/>
            <a:t>Grey</a:t>
          </a:r>
          <a:r>
            <a:rPr lang="en-US" dirty="0" smtClean="0"/>
            <a:t> </a:t>
          </a:r>
          <a:r>
            <a:rPr lang="ar-EG" dirty="0" smtClean="0"/>
            <a:t>رصاصى</a:t>
          </a:r>
          <a:r>
            <a:rPr lang="en-GB" dirty="0" smtClean="0"/>
            <a:t> </a:t>
          </a:r>
          <a:r>
            <a:rPr lang="en-US" dirty="0" smtClean="0"/>
            <a:t>   </a:t>
          </a:r>
          <a:endParaRPr lang="ar-SA" dirty="0"/>
        </a:p>
      </dgm:t>
    </dgm:pt>
    <dgm:pt modelId="{6BA97BD0-30FC-4EF2-A99C-E022C43FF897}" type="parTrans" cxnId="{DE8B0DD8-CCE0-49B5-97B7-66FF10DD54D8}">
      <dgm:prSet/>
      <dgm:spPr/>
      <dgm:t>
        <a:bodyPr/>
        <a:lstStyle/>
        <a:p>
          <a:endParaRPr lang="en-US"/>
        </a:p>
      </dgm:t>
    </dgm:pt>
    <dgm:pt modelId="{B345067E-0BB3-40D5-9E9D-8223A1C1E6F3}" type="sibTrans" cxnId="{DE8B0DD8-CCE0-49B5-97B7-66FF10DD54D8}">
      <dgm:prSet/>
      <dgm:spPr/>
      <dgm:t>
        <a:bodyPr/>
        <a:lstStyle/>
        <a:p>
          <a:endParaRPr lang="en-US"/>
        </a:p>
      </dgm:t>
    </dgm:pt>
    <dgm:pt modelId="{8FA5EA0A-6EC3-4032-92CA-FA33FE3F69E2}">
      <dgm:prSet/>
      <dgm:spPr/>
      <dgm:t>
        <a:bodyPr/>
        <a:lstStyle/>
        <a:p>
          <a:pPr rtl="0"/>
          <a:r>
            <a:rPr lang="en-GB" dirty="0" smtClean="0"/>
            <a:t>4 Tonne</a:t>
          </a:r>
          <a:endParaRPr lang="en-US" dirty="0"/>
        </a:p>
      </dgm:t>
    </dgm:pt>
    <dgm:pt modelId="{B4D3DE6E-64D9-4523-8E58-42228FA3DB5B}" type="parTrans" cxnId="{53A2C1DA-362B-4014-A2D8-E2D7D39BC1C6}">
      <dgm:prSet/>
      <dgm:spPr/>
      <dgm:t>
        <a:bodyPr/>
        <a:lstStyle/>
        <a:p>
          <a:endParaRPr lang="en-US"/>
        </a:p>
      </dgm:t>
    </dgm:pt>
    <dgm:pt modelId="{4684B37F-87C8-4627-8966-BDCB73F58A1B}" type="sibTrans" cxnId="{53A2C1DA-362B-4014-A2D8-E2D7D39BC1C6}">
      <dgm:prSet/>
      <dgm:spPr/>
      <dgm:t>
        <a:bodyPr/>
        <a:lstStyle/>
        <a:p>
          <a:endParaRPr lang="en-US"/>
        </a:p>
      </dgm:t>
    </dgm:pt>
    <dgm:pt modelId="{DADE9BE3-C64E-44E4-A2AC-623A6852BF2A}">
      <dgm:prSet/>
      <dgm:spPr/>
      <dgm:t>
        <a:bodyPr/>
        <a:lstStyle/>
        <a:p>
          <a:pPr rtl="0"/>
          <a:r>
            <a:rPr lang="en-GB" dirty="0" smtClean="0"/>
            <a:t>Red </a:t>
          </a:r>
          <a:r>
            <a:rPr lang="ar-EG" dirty="0" smtClean="0"/>
            <a:t>            أحمر</a:t>
          </a:r>
          <a:endParaRPr lang="ar-SA" dirty="0"/>
        </a:p>
      </dgm:t>
    </dgm:pt>
    <dgm:pt modelId="{E9E98FCD-2DF9-4C23-B066-10EB089CA9B3}" type="parTrans" cxnId="{4F451ADB-3414-4C87-ACB4-24878051CB60}">
      <dgm:prSet/>
      <dgm:spPr/>
      <dgm:t>
        <a:bodyPr/>
        <a:lstStyle/>
        <a:p>
          <a:endParaRPr lang="en-US"/>
        </a:p>
      </dgm:t>
    </dgm:pt>
    <dgm:pt modelId="{F27AC8A2-5932-4D29-B8ED-1036D48E5DFA}" type="sibTrans" cxnId="{4F451ADB-3414-4C87-ACB4-24878051CB60}">
      <dgm:prSet/>
      <dgm:spPr/>
      <dgm:t>
        <a:bodyPr/>
        <a:lstStyle/>
        <a:p>
          <a:endParaRPr lang="en-US"/>
        </a:p>
      </dgm:t>
    </dgm:pt>
    <dgm:pt modelId="{2463DC8B-9441-4999-A870-F6E0C6C714A0}">
      <dgm:prSet/>
      <dgm:spPr/>
      <dgm:t>
        <a:bodyPr/>
        <a:lstStyle/>
        <a:p>
          <a:pPr rtl="0"/>
          <a:r>
            <a:rPr lang="en-GB" dirty="0" smtClean="0"/>
            <a:t>5 Tonne</a:t>
          </a:r>
          <a:endParaRPr lang="en-US" dirty="0"/>
        </a:p>
      </dgm:t>
    </dgm:pt>
    <dgm:pt modelId="{B7E4E447-AC2C-4770-B102-97A3BBF24CA5}" type="parTrans" cxnId="{E4489A74-0477-4ED2-A5BC-F80FC9DDC23C}">
      <dgm:prSet/>
      <dgm:spPr/>
      <dgm:t>
        <a:bodyPr/>
        <a:lstStyle/>
        <a:p>
          <a:endParaRPr lang="en-US"/>
        </a:p>
      </dgm:t>
    </dgm:pt>
    <dgm:pt modelId="{24899200-1B2A-4B51-B3BB-94739AE678DF}" type="sibTrans" cxnId="{E4489A74-0477-4ED2-A5BC-F80FC9DDC23C}">
      <dgm:prSet/>
      <dgm:spPr/>
      <dgm:t>
        <a:bodyPr/>
        <a:lstStyle/>
        <a:p>
          <a:endParaRPr lang="en-US"/>
        </a:p>
      </dgm:t>
    </dgm:pt>
    <dgm:pt modelId="{24974E00-2CCD-457D-A233-B1953DD846B2}">
      <dgm:prSet/>
      <dgm:spPr/>
      <dgm:t>
        <a:bodyPr/>
        <a:lstStyle/>
        <a:p>
          <a:pPr rtl="0"/>
          <a:r>
            <a:rPr lang="en-GB" dirty="0" smtClean="0"/>
            <a:t>Brown</a:t>
          </a:r>
          <a:r>
            <a:rPr lang="en-US" dirty="0" smtClean="0"/>
            <a:t> </a:t>
          </a:r>
          <a:r>
            <a:rPr lang="ar-EG" dirty="0" smtClean="0"/>
            <a:t>بنى </a:t>
          </a:r>
          <a:r>
            <a:rPr lang="en-GB" dirty="0" smtClean="0"/>
            <a:t>         </a:t>
          </a:r>
          <a:endParaRPr lang="ar-SA" dirty="0"/>
        </a:p>
      </dgm:t>
    </dgm:pt>
    <dgm:pt modelId="{9ADBDD18-3062-44B4-8326-7B18C2D765F9}" type="parTrans" cxnId="{29FD6BEA-199B-4A06-882D-E71830E4BA16}">
      <dgm:prSet/>
      <dgm:spPr/>
      <dgm:t>
        <a:bodyPr/>
        <a:lstStyle/>
        <a:p>
          <a:endParaRPr lang="en-US"/>
        </a:p>
      </dgm:t>
    </dgm:pt>
    <dgm:pt modelId="{7F9C62E9-B8CF-4061-8DBE-4D82CC674408}" type="sibTrans" cxnId="{29FD6BEA-199B-4A06-882D-E71830E4BA16}">
      <dgm:prSet/>
      <dgm:spPr/>
      <dgm:t>
        <a:bodyPr/>
        <a:lstStyle/>
        <a:p>
          <a:endParaRPr lang="en-US"/>
        </a:p>
      </dgm:t>
    </dgm:pt>
    <dgm:pt modelId="{43091404-E453-4473-9670-EA0AF8F64865}">
      <dgm:prSet/>
      <dgm:spPr/>
      <dgm:t>
        <a:bodyPr/>
        <a:lstStyle/>
        <a:p>
          <a:pPr rtl="0"/>
          <a:r>
            <a:rPr lang="en-GB" dirty="0" smtClean="0"/>
            <a:t>6 Tonne</a:t>
          </a:r>
          <a:endParaRPr lang="en-US" dirty="0"/>
        </a:p>
      </dgm:t>
    </dgm:pt>
    <dgm:pt modelId="{1DE354BD-8355-48FB-9115-CC0ADE75A82B}" type="parTrans" cxnId="{284734BD-D670-45EF-9753-84C6E4690200}">
      <dgm:prSet/>
      <dgm:spPr/>
      <dgm:t>
        <a:bodyPr/>
        <a:lstStyle/>
        <a:p>
          <a:endParaRPr lang="en-US"/>
        </a:p>
      </dgm:t>
    </dgm:pt>
    <dgm:pt modelId="{E3388496-81E8-44DC-A33D-C8DBF379AD29}" type="sibTrans" cxnId="{284734BD-D670-45EF-9753-84C6E4690200}">
      <dgm:prSet/>
      <dgm:spPr/>
      <dgm:t>
        <a:bodyPr/>
        <a:lstStyle/>
        <a:p>
          <a:endParaRPr lang="en-US"/>
        </a:p>
      </dgm:t>
    </dgm:pt>
    <dgm:pt modelId="{1B8DD3E7-9202-4F5B-B49F-31C2DE209864}">
      <dgm:prSet/>
      <dgm:spPr/>
      <dgm:t>
        <a:bodyPr/>
        <a:lstStyle/>
        <a:p>
          <a:pPr rtl="0"/>
          <a:r>
            <a:rPr lang="en-GB" dirty="0" smtClean="0"/>
            <a:t>Blue </a:t>
          </a:r>
          <a:r>
            <a:rPr lang="ar-EG" dirty="0" smtClean="0"/>
            <a:t>أذرق</a:t>
          </a:r>
          <a:r>
            <a:rPr lang="en-US" dirty="0" smtClean="0"/>
            <a:t>           </a:t>
          </a:r>
          <a:endParaRPr lang="ar-SA" dirty="0"/>
        </a:p>
      </dgm:t>
    </dgm:pt>
    <dgm:pt modelId="{75CFCF83-AF02-4DBD-BC6F-4A9AD838CF14}" type="parTrans" cxnId="{5BF22A96-7FF9-4009-B4C6-313CC9CE0B62}">
      <dgm:prSet/>
      <dgm:spPr/>
      <dgm:t>
        <a:bodyPr/>
        <a:lstStyle/>
        <a:p>
          <a:endParaRPr lang="en-US"/>
        </a:p>
      </dgm:t>
    </dgm:pt>
    <dgm:pt modelId="{9CEA9252-462A-43D8-8483-756309746178}" type="sibTrans" cxnId="{5BF22A96-7FF9-4009-B4C6-313CC9CE0B62}">
      <dgm:prSet/>
      <dgm:spPr/>
      <dgm:t>
        <a:bodyPr/>
        <a:lstStyle/>
        <a:p>
          <a:endParaRPr lang="en-US"/>
        </a:p>
      </dgm:t>
    </dgm:pt>
    <dgm:pt modelId="{35546FA1-9A9F-4C0E-84E7-8C3F70FB24DF}">
      <dgm:prSet/>
      <dgm:spPr/>
      <dgm:t>
        <a:bodyPr/>
        <a:lstStyle/>
        <a:p>
          <a:pPr rtl="0"/>
          <a:r>
            <a:rPr lang="en-GB" dirty="0" smtClean="0"/>
            <a:t>8 Tonne</a:t>
          </a:r>
          <a:endParaRPr lang="en-US" dirty="0"/>
        </a:p>
      </dgm:t>
    </dgm:pt>
    <dgm:pt modelId="{09FEA8E3-46A5-4637-894A-3E4975DAF83D}" type="parTrans" cxnId="{8921CC24-6B6B-4214-9737-29DEA733A691}">
      <dgm:prSet/>
      <dgm:spPr/>
      <dgm:t>
        <a:bodyPr/>
        <a:lstStyle/>
        <a:p>
          <a:endParaRPr lang="en-US"/>
        </a:p>
      </dgm:t>
    </dgm:pt>
    <dgm:pt modelId="{DB5BE2A4-FF8C-4919-9108-96ECCFC0EADC}" type="sibTrans" cxnId="{8921CC24-6B6B-4214-9737-29DEA733A691}">
      <dgm:prSet/>
      <dgm:spPr/>
      <dgm:t>
        <a:bodyPr/>
        <a:lstStyle/>
        <a:p>
          <a:endParaRPr lang="en-US"/>
        </a:p>
      </dgm:t>
    </dgm:pt>
    <dgm:pt modelId="{2B1B236F-3F68-4BF4-AB2C-348870532C1A}">
      <dgm:prSet/>
      <dgm:spPr/>
      <dgm:t>
        <a:bodyPr/>
        <a:lstStyle/>
        <a:p>
          <a:pPr rtl="0"/>
          <a:r>
            <a:rPr lang="en-GB" dirty="0" smtClean="0"/>
            <a:t>Orange </a:t>
          </a:r>
          <a:r>
            <a:rPr lang="ar-EG" dirty="0" smtClean="0"/>
            <a:t>برتقالى</a:t>
          </a:r>
          <a:r>
            <a:rPr lang="en-US" dirty="0" smtClean="0"/>
            <a:t>    </a:t>
          </a:r>
          <a:endParaRPr lang="ar-SA" dirty="0"/>
        </a:p>
      </dgm:t>
    </dgm:pt>
    <dgm:pt modelId="{DC79DB3C-54BC-4133-B9A1-DD7F8883554A}" type="parTrans" cxnId="{FDB3AA71-1F4E-4B0D-BD7C-6559CD2FED71}">
      <dgm:prSet/>
      <dgm:spPr/>
      <dgm:t>
        <a:bodyPr/>
        <a:lstStyle/>
        <a:p>
          <a:endParaRPr lang="en-US"/>
        </a:p>
      </dgm:t>
    </dgm:pt>
    <dgm:pt modelId="{877ED44D-02C5-4A78-BA81-2014F0D699D6}" type="sibTrans" cxnId="{FDB3AA71-1F4E-4B0D-BD7C-6559CD2FED71}">
      <dgm:prSet/>
      <dgm:spPr/>
      <dgm:t>
        <a:bodyPr/>
        <a:lstStyle/>
        <a:p>
          <a:endParaRPr lang="en-US"/>
        </a:p>
      </dgm:t>
    </dgm:pt>
    <dgm:pt modelId="{8A9E9F11-F1F6-4B7A-8724-53E2D9C55E58}">
      <dgm:prSet/>
      <dgm:spPr/>
      <dgm:t>
        <a:bodyPr/>
        <a:lstStyle/>
        <a:p>
          <a:pPr rtl="0"/>
          <a:r>
            <a:rPr lang="en-GB" dirty="0" smtClean="0"/>
            <a:t>10 Tonne</a:t>
          </a:r>
          <a:endParaRPr lang="en-US" dirty="0"/>
        </a:p>
      </dgm:t>
    </dgm:pt>
    <dgm:pt modelId="{1C6013BB-283C-43DC-8D76-130C860AD9F9}" type="parTrans" cxnId="{94182145-0458-4670-96E1-02F2DDA75203}">
      <dgm:prSet/>
      <dgm:spPr/>
      <dgm:t>
        <a:bodyPr/>
        <a:lstStyle/>
        <a:p>
          <a:endParaRPr lang="en-US"/>
        </a:p>
      </dgm:t>
    </dgm:pt>
    <dgm:pt modelId="{A2914A62-1EFE-4D0F-A7FB-3AA715BE3E18}" type="sibTrans" cxnId="{94182145-0458-4670-96E1-02F2DDA75203}">
      <dgm:prSet/>
      <dgm:spPr/>
      <dgm:t>
        <a:bodyPr/>
        <a:lstStyle/>
        <a:p>
          <a:endParaRPr lang="en-US"/>
        </a:p>
      </dgm:t>
    </dgm:pt>
    <dgm:pt modelId="{859A4EFF-ED6E-4832-92A6-4C0CF2E57038}" type="pres">
      <dgm:prSet presAssocID="{C96000C2-A29D-406C-BBD3-58809BCC870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054071-97AC-4796-A7B9-9471D0CCC1C6}" type="pres">
      <dgm:prSet presAssocID="{3AD271A9-9E40-48FE-B292-9F1F44A57222}" presName="horFlow" presStyleCnt="0"/>
      <dgm:spPr/>
    </dgm:pt>
    <dgm:pt modelId="{35F70236-27E0-408F-8C66-3C3D456030EF}" type="pres">
      <dgm:prSet presAssocID="{3AD271A9-9E40-48FE-B292-9F1F44A57222}" presName="bigChev" presStyleLbl="node1" presStyleIdx="0" presStyleCnt="8"/>
      <dgm:spPr/>
      <dgm:t>
        <a:bodyPr/>
        <a:lstStyle/>
        <a:p>
          <a:endParaRPr lang="en-US"/>
        </a:p>
      </dgm:t>
    </dgm:pt>
    <dgm:pt modelId="{2E242D6F-4757-4437-B24C-BF75B685C491}" type="pres">
      <dgm:prSet presAssocID="{BF0C7FD3-6E2C-4532-9947-0ADC660D5A35}" presName="parTrans" presStyleCnt="0"/>
      <dgm:spPr/>
    </dgm:pt>
    <dgm:pt modelId="{21D5C897-7DD7-48D9-9C5B-30DBCC73FDF9}" type="pres">
      <dgm:prSet presAssocID="{437D4C17-A683-48E0-9B4B-EB3BA755F4B5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5F25E-902D-4A41-BEAC-F42F29C2406A}" type="pres">
      <dgm:prSet presAssocID="{3AD271A9-9E40-48FE-B292-9F1F44A57222}" presName="vSp" presStyleCnt="0"/>
      <dgm:spPr/>
    </dgm:pt>
    <dgm:pt modelId="{06ABF4D9-0A38-4218-9826-E6942E392C40}" type="pres">
      <dgm:prSet presAssocID="{AF258796-FBC1-4DDA-BA10-CE0460CFA379}" presName="horFlow" presStyleCnt="0"/>
      <dgm:spPr/>
    </dgm:pt>
    <dgm:pt modelId="{81BE90D8-E4E6-4BCD-A620-978A797E660F}" type="pres">
      <dgm:prSet presAssocID="{AF258796-FBC1-4DDA-BA10-CE0460CFA379}" presName="bigChev" presStyleLbl="node1" presStyleIdx="1" presStyleCnt="8"/>
      <dgm:spPr/>
      <dgm:t>
        <a:bodyPr/>
        <a:lstStyle/>
        <a:p>
          <a:endParaRPr lang="en-US"/>
        </a:p>
      </dgm:t>
    </dgm:pt>
    <dgm:pt modelId="{FBBFA69F-F2DC-41C9-9AD6-3B5BF903A1CD}" type="pres">
      <dgm:prSet presAssocID="{82641149-6CCF-4533-8565-68EB2F533C21}" presName="parTrans" presStyleCnt="0"/>
      <dgm:spPr/>
    </dgm:pt>
    <dgm:pt modelId="{38AB297A-CC08-4982-BA96-3598CB8955B8}" type="pres">
      <dgm:prSet presAssocID="{E147E76E-F6C1-4697-819E-42D91A193680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C604F-C1A0-4A74-9FAB-0B94BF888F02}" type="pres">
      <dgm:prSet presAssocID="{AF258796-FBC1-4DDA-BA10-CE0460CFA379}" presName="vSp" presStyleCnt="0"/>
      <dgm:spPr/>
    </dgm:pt>
    <dgm:pt modelId="{A55C1DAA-49F0-437F-AF32-AD16FAE21CC1}" type="pres">
      <dgm:prSet presAssocID="{BBD624BB-7865-4E38-96C9-0A8BB3FC7AEC}" presName="horFlow" presStyleCnt="0"/>
      <dgm:spPr/>
    </dgm:pt>
    <dgm:pt modelId="{09FB7115-6F93-4805-BDC2-7A3DC282754F}" type="pres">
      <dgm:prSet presAssocID="{BBD624BB-7865-4E38-96C9-0A8BB3FC7AEC}" presName="bigChev" presStyleLbl="node1" presStyleIdx="2" presStyleCnt="8"/>
      <dgm:spPr/>
      <dgm:t>
        <a:bodyPr/>
        <a:lstStyle/>
        <a:p>
          <a:endParaRPr lang="en-US"/>
        </a:p>
      </dgm:t>
    </dgm:pt>
    <dgm:pt modelId="{B853F169-9DAB-46C0-BD0B-F32983FBA8DB}" type="pres">
      <dgm:prSet presAssocID="{6E8A2E23-EC43-4212-9EAF-7E5683174C03}" presName="parTrans" presStyleCnt="0"/>
      <dgm:spPr/>
    </dgm:pt>
    <dgm:pt modelId="{E5AAEE3D-B4B4-495A-AFDF-5C4A33C0EB04}" type="pres">
      <dgm:prSet presAssocID="{C88302E8-0D40-4B20-9C33-7A984D37ED9D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D5957-7037-4078-B6E0-7F39D7968147}" type="pres">
      <dgm:prSet presAssocID="{BBD624BB-7865-4E38-96C9-0A8BB3FC7AEC}" presName="vSp" presStyleCnt="0"/>
      <dgm:spPr/>
    </dgm:pt>
    <dgm:pt modelId="{CF9CD04E-EC21-498F-B4FD-D1EE362B4244}" type="pres">
      <dgm:prSet presAssocID="{5269A238-A9BD-45DE-96B5-2EADC0EDF5E0}" presName="horFlow" presStyleCnt="0"/>
      <dgm:spPr/>
    </dgm:pt>
    <dgm:pt modelId="{DBF4AAD3-94B9-44CE-B937-2EDB69FDEE4F}" type="pres">
      <dgm:prSet presAssocID="{5269A238-A9BD-45DE-96B5-2EADC0EDF5E0}" presName="bigChev" presStyleLbl="node1" presStyleIdx="3" presStyleCnt="8"/>
      <dgm:spPr/>
      <dgm:t>
        <a:bodyPr/>
        <a:lstStyle/>
        <a:p>
          <a:endParaRPr lang="en-US"/>
        </a:p>
      </dgm:t>
    </dgm:pt>
    <dgm:pt modelId="{5ACA0855-BF5B-4BDC-92C3-A79CDC6F44C9}" type="pres">
      <dgm:prSet presAssocID="{B4D3DE6E-64D9-4523-8E58-42228FA3DB5B}" presName="parTrans" presStyleCnt="0"/>
      <dgm:spPr/>
    </dgm:pt>
    <dgm:pt modelId="{C5BBC825-3B6E-411A-9A85-90C155860EEB}" type="pres">
      <dgm:prSet presAssocID="{8FA5EA0A-6EC3-4032-92CA-FA33FE3F69E2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50E3A-1372-43FA-AA32-D51DA1308CFB}" type="pres">
      <dgm:prSet presAssocID="{5269A238-A9BD-45DE-96B5-2EADC0EDF5E0}" presName="vSp" presStyleCnt="0"/>
      <dgm:spPr/>
    </dgm:pt>
    <dgm:pt modelId="{9B09CA20-C3FC-4A1F-979F-C4D508E05092}" type="pres">
      <dgm:prSet presAssocID="{DADE9BE3-C64E-44E4-A2AC-623A6852BF2A}" presName="horFlow" presStyleCnt="0"/>
      <dgm:spPr/>
    </dgm:pt>
    <dgm:pt modelId="{D0CFF65C-E1C2-4B93-B3A3-30F3DBF21E0A}" type="pres">
      <dgm:prSet presAssocID="{DADE9BE3-C64E-44E4-A2AC-623A6852BF2A}" presName="bigChev" presStyleLbl="node1" presStyleIdx="4" presStyleCnt="8"/>
      <dgm:spPr/>
      <dgm:t>
        <a:bodyPr/>
        <a:lstStyle/>
        <a:p>
          <a:endParaRPr lang="en-US"/>
        </a:p>
      </dgm:t>
    </dgm:pt>
    <dgm:pt modelId="{1D2C6BA4-5058-4547-A144-62C7DE9F0A5B}" type="pres">
      <dgm:prSet presAssocID="{B7E4E447-AC2C-4770-B102-97A3BBF24CA5}" presName="parTrans" presStyleCnt="0"/>
      <dgm:spPr/>
    </dgm:pt>
    <dgm:pt modelId="{622E2D02-B75A-4792-A70B-0032AE70D988}" type="pres">
      <dgm:prSet presAssocID="{2463DC8B-9441-4999-A870-F6E0C6C714A0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67E42-87E3-466C-8766-D56DA63084A2}" type="pres">
      <dgm:prSet presAssocID="{DADE9BE3-C64E-44E4-A2AC-623A6852BF2A}" presName="vSp" presStyleCnt="0"/>
      <dgm:spPr/>
    </dgm:pt>
    <dgm:pt modelId="{4F0CB54B-FA1A-4746-B145-C4B82C24A382}" type="pres">
      <dgm:prSet presAssocID="{24974E00-2CCD-457D-A233-B1953DD846B2}" presName="horFlow" presStyleCnt="0"/>
      <dgm:spPr/>
    </dgm:pt>
    <dgm:pt modelId="{F2BFE40C-6176-4B56-AD89-EAF57DCD3AF5}" type="pres">
      <dgm:prSet presAssocID="{24974E00-2CCD-457D-A233-B1953DD846B2}" presName="bigChev" presStyleLbl="node1" presStyleIdx="5" presStyleCnt="8"/>
      <dgm:spPr/>
      <dgm:t>
        <a:bodyPr/>
        <a:lstStyle/>
        <a:p>
          <a:endParaRPr lang="en-US"/>
        </a:p>
      </dgm:t>
    </dgm:pt>
    <dgm:pt modelId="{9FA92273-49A9-4FEE-A37F-8C7EBD4A4470}" type="pres">
      <dgm:prSet presAssocID="{1DE354BD-8355-48FB-9115-CC0ADE75A82B}" presName="parTrans" presStyleCnt="0"/>
      <dgm:spPr/>
    </dgm:pt>
    <dgm:pt modelId="{22662991-08A6-47BD-973C-D858B6C8E987}" type="pres">
      <dgm:prSet presAssocID="{43091404-E453-4473-9670-EA0AF8F64865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F5E8-0C62-4428-B1AC-FD564E8629A8}" type="pres">
      <dgm:prSet presAssocID="{24974E00-2CCD-457D-A233-B1953DD846B2}" presName="vSp" presStyleCnt="0"/>
      <dgm:spPr/>
    </dgm:pt>
    <dgm:pt modelId="{4739DA51-93B4-417A-9000-060A07CB8BB6}" type="pres">
      <dgm:prSet presAssocID="{1B8DD3E7-9202-4F5B-B49F-31C2DE209864}" presName="horFlow" presStyleCnt="0"/>
      <dgm:spPr/>
    </dgm:pt>
    <dgm:pt modelId="{3302D9E0-8D08-445D-980C-20B745C00CAA}" type="pres">
      <dgm:prSet presAssocID="{1B8DD3E7-9202-4F5B-B49F-31C2DE209864}" presName="bigChev" presStyleLbl="node1" presStyleIdx="6" presStyleCnt="8"/>
      <dgm:spPr/>
      <dgm:t>
        <a:bodyPr/>
        <a:lstStyle/>
        <a:p>
          <a:endParaRPr lang="en-US"/>
        </a:p>
      </dgm:t>
    </dgm:pt>
    <dgm:pt modelId="{209AB283-CD34-4174-BBC2-239C08CCAA51}" type="pres">
      <dgm:prSet presAssocID="{09FEA8E3-46A5-4637-894A-3E4975DAF83D}" presName="parTrans" presStyleCnt="0"/>
      <dgm:spPr/>
    </dgm:pt>
    <dgm:pt modelId="{0FB323DC-EDE3-4B64-87F6-304B359B54B6}" type="pres">
      <dgm:prSet presAssocID="{35546FA1-9A9F-4C0E-84E7-8C3F70FB24DF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028C7-381F-480B-B995-A9AC25BBAF35}" type="pres">
      <dgm:prSet presAssocID="{1B8DD3E7-9202-4F5B-B49F-31C2DE209864}" presName="vSp" presStyleCnt="0"/>
      <dgm:spPr/>
    </dgm:pt>
    <dgm:pt modelId="{E9167E95-421B-4813-B40F-3FF1CC373BF7}" type="pres">
      <dgm:prSet presAssocID="{2B1B236F-3F68-4BF4-AB2C-348870532C1A}" presName="horFlow" presStyleCnt="0"/>
      <dgm:spPr/>
    </dgm:pt>
    <dgm:pt modelId="{229ACDFD-E2A4-4416-BCA1-C94D00E58E6A}" type="pres">
      <dgm:prSet presAssocID="{2B1B236F-3F68-4BF4-AB2C-348870532C1A}" presName="bigChev" presStyleLbl="node1" presStyleIdx="7" presStyleCnt="8"/>
      <dgm:spPr/>
      <dgm:t>
        <a:bodyPr/>
        <a:lstStyle/>
        <a:p>
          <a:endParaRPr lang="en-US"/>
        </a:p>
      </dgm:t>
    </dgm:pt>
    <dgm:pt modelId="{33166099-81C2-44E4-ADF8-5406C239FE5C}" type="pres">
      <dgm:prSet presAssocID="{1C6013BB-283C-43DC-8D76-130C860AD9F9}" presName="parTrans" presStyleCnt="0"/>
      <dgm:spPr/>
    </dgm:pt>
    <dgm:pt modelId="{589D84B8-1B39-46C4-A456-9364D161BE26}" type="pres">
      <dgm:prSet presAssocID="{8A9E9F11-F1F6-4B7A-8724-53E2D9C55E58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1CC24-6B6B-4214-9737-29DEA733A691}" srcId="{1B8DD3E7-9202-4F5B-B49F-31C2DE209864}" destId="{35546FA1-9A9F-4C0E-84E7-8C3F70FB24DF}" srcOrd="0" destOrd="0" parTransId="{09FEA8E3-46A5-4637-894A-3E4975DAF83D}" sibTransId="{DB5BE2A4-FF8C-4919-9108-96ECCFC0EADC}"/>
    <dgm:cxn modelId="{B0533336-BE1D-4703-B14D-1BFB5EC597FB}" type="presOf" srcId="{43091404-E453-4473-9670-EA0AF8F64865}" destId="{22662991-08A6-47BD-973C-D858B6C8E987}" srcOrd="0" destOrd="0" presId="urn:microsoft.com/office/officeart/2005/8/layout/lProcess3"/>
    <dgm:cxn modelId="{481EDC8F-A42E-41C2-A174-0D36C9DE8B31}" type="presOf" srcId="{5269A238-A9BD-45DE-96B5-2EADC0EDF5E0}" destId="{DBF4AAD3-94B9-44CE-B937-2EDB69FDEE4F}" srcOrd="0" destOrd="0" presId="urn:microsoft.com/office/officeart/2005/8/layout/lProcess3"/>
    <dgm:cxn modelId="{E4489A74-0477-4ED2-A5BC-F80FC9DDC23C}" srcId="{DADE9BE3-C64E-44E4-A2AC-623A6852BF2A}" destId="{2463DC8B-9441-4999-A870-F6E0C6C714A0}" srcOrd="0" destOrd="0" parTransId="{B7E4E447-AC2C-4770-B102-97A3BBF24CA5}" sibTransId="{24899200-1B2A-4B51-B3BB-94739AE678DF}"/>
    <dgm:cxn modelId="{2B4C0B95-67E2-4285-BA15-1182B15E077C}" type="presOf" srcId="{AF258796-FBC1-4DDA-BA10-CE0460CFA379}" destId="{81BE90D8-E4E6-4BCD-A620-978A797E660F}" srcOrd="0" destOrd="0" presId="urn:microsoft.com/office/officeart/2005/8/layout/lProcess3"/>
    <dgm:cxn modelId="{154275FC-A18A-41B6-BC63-25C6F59B4A6C}" srcId="{BBD624BB-7865-4E38-96C9-0A8BB3FC7AEC}" destId="{C88302E8-0D40-4B20-9C33-7A984D37ED9D}" srcOrd="0" destOrd="0" parTransId="{6E8A2E23-EC43-4212-9EAF-7E5683174C03}" sibTransId="{907AD38A-FF32-4338-BF1A-80AB4F0B0FB5}"/>
    <dgm:cxn modelId="{94182145-0458-4670-96E1-02F2DDA75203}" srcId="{2B1B236F-3F68-4BF4-AB2C-348870532C1A}" destId="{8A9E9F11-F1F6-4B7A-8724-53E2D9C55E58}" srcOrd="0" destOrd="0" parTransId="{1C6013BB-283C-43DC-8D76-130C860AD9F9}" sibTransId="{A2914A62-1EFE-4D0F-A7FB-3AA715BE3E18}"/>
    <dgm:cxn modelId="{284734BD-D670-45EF-9753-84C6E4690200}" srcId="{24974E00-2CCD-457D-A233-B1953DD846B2}" destId="{43091404-E453-4473-9670-EA0AF8F64865}" srcOrd="0" destOrd="0" parTransId="{1DE354BD-8355-48FB-9115-CC0ADE75A82B}" sibTransId="{E3388496-81E8-44DC-A33D-C8DBF379AD29}"/>
    <dgm:cxn modelId="{4F451ADB-3414-4C87-ACB4-24878051CB60}" srcId="{C96000C2-A29D-406C-BBD3-58809BCC8702}" destId="{DADE9BE3-C64E-44E4-A2AC-623A6852BF2A}" srcOrd="4" destOrd="0" parTransId="{E9E98FCD-2DF9-4C23-B066-10EB089CA9B3}" sibTransId="{F27AC8A2-5932-4D29-B8ED-1036D48E5DFA}"/>
    <dgm:cxn modelId="{000B9C2C-DB24-4F20-90C2-4415ADF5748E}" type="presOf" srcId="{C96000C2-A29D-406C-BBD3-58809BCC8702}" destId="{859A4EFF-ED6E-4832-92A6-4C0CF2E57038}" srcOrd="0" destOrd="0" presId="urn:microsoft.com/office/officeart/2005/8/layout/lProcess3"/>
    <dgm:cxn modelId="{98F3E4EF-F4E5-4FFA-A06A-DD466A629771}" type="presOf" srcId="{BBD624BB-7865-4E38-96C9-0A8BB3FC7AEC}" destId="{09FB7115-6F93-4805-BDC2-7A3DC282754F}" srcOrd="0" destOrd="0" presId="urn:microsoft.com/office/officeart/2005/8/layout/lProcess3"/>
    <dgm:cxn modelId="{208E90C5-DB25-48A3-BC56-31478AD46E7C}" type="presOf" srcId="{437D4C17-A683-48E0-9B4B-EB3BA755F4B5}" destId="{21D5C897-7DD7-48D9-9C5B-30DBCC73FDF9}" srcOrd="0" destOrd="0" presId="urn:microsoft.com/office/officeart/2005/8/layout/lProcess3"/>
    <dgm:cxn modelId="{D9906F58-8318-4D2C-884F-22AE81BBE558}" srcId="{C96000C2-A29D-406C-BBD3-58809BCC8702}" destId="{BBD624BB-7865-4E38-96C9-0A8BB3FC7AEC}" srcOrd="2" destOrd="0" parTransId="{4E32D5AF-F2C9-426F-A08D-90657BE4D742}" sibTransId="{1515050E-FB6C-4F94-A691-9B6CEDE8C272}"/>
    <dgm:cxn modelId="{D31CECF3-FA15-44FA-8334-8A9793B51EF6}" type="presOf" srcId="{E147E76E-F6C1-4697-819E-42D91A193680}" destId="{38AB297A-CC08-4982-BA96-3598CB8955B8}" srcOrd="0" destOrd="0" presId="urn:microsoft.com/office/officeart/2005/8/layout/lProcess3"/>
    <dgm:cxn modelId="{D93B77CF-D708-4DA7-8E98-C8FE4A0CDB56}" srcId="{3AD271A9-9E40-48FE-B292-9F1F44A57222}" destId="{437D4C17-A683-48E0-9B4B-EB3BA755F4B5}" srcOrd="0" destOrd="0" parTransId="{BF0C7FD3-6E2C-4532-9947-0ADC660D5A35}" sibTransId="{7A964A8E-5C81-49B1-8626-4EF0B8CC47A2}"/>
    <dgm:cxn modelId="{FDB3AA71-1F4E-4B0D-BD7C-6559CD2FED71}" srcId="{C96000C2-A29D-406C-BBD3-58809BCC8702}" destId="{2B1B236F-3F68-4BF4-AB2C-348870532C1A}" srcOrd="7" destOrd="0" parTransId="{DC79DB3C-54BC-4133-B9A1-DD7F8883554A}" sibTransId="{877ED44D-02C5-4A78-BA81-2014F0D699D6}"/>
    <dgm:cxn modelId="{FF3DACCA-B0EC-4775-AD61-CDF1FEDD4893}" type="presOf" srcId="{35546FA1-9A9F-4C0E-84E7-8C3F70FB24DF}" destId="{0FB323DC-EDE3-4B64-87F6-304B359B54B6}" srcOrd="0" destOrd="0" presId="urn:microsoft.com/office/officeart/2005/8/layout/lProcess3"/>
    <dgm:cxn modelId="{A489DDBD-1D20-4944-800A-E6BAE0BA422B}" type="presOf" srcId="{3AD271A9-9E40-48FE-B292-9F1F44A57222}" destId="{35F70236-27E0-408F-8C66-3C3D456030EF}" srcOrd="0" destOrd="0" presId="urn:microsoft.com/office/officeart/2005/8/layout/lProcess3"/>
    <dgm:cxn modelId="{4465100F-FDF2-41B2-861B-C1414C9A2F80}" type="presOf" srcId="{8A9E9F11-F1F6-4B7A-8724-53E2D9C55E58}" destId="{589D84B8-1B39-46C4-A456-9364D161BE26}" srcOrd="0" destOrd="0" presId="urn:microsoft.com/office/officeart/2005/8/layout/lProcess3"/>
    <dgm:cxn modelId="{29FD6BEA-199B-4A06-882D-E71830E4BA16}" srcId="{C96000C2-A29D-406C-BBD3-58809BCC8702}" destId="{24974E00-2CCD-457D-A233-B1953DD846B2}" srcOrd="5" destOrd="0" parTransId="{9ADBDD18-3062-44B4-8326-7B18C2D765F9}" sibTransId="{7F9C62E9-B8CF-4061-8DBE-4D82CC674408}"/>
    <dgm:cxn modelId="{A515381F-DF48-4D31-A9F6-89F57F8548F7}" srcId="{AF258796-FBC1-4DDA-BA10-CE0460CFA379}" destId="{E147E76E-F6C1-4697-819E-42D91A193680}" srcOrd="0" destOrd="0" parTransId="{82641149-6CCF-4533-8565-68EB2F533C21}" sibTransId="{F9614DD0-CEC3-494A-9C7F-C5008103190F}"/>
    <dgm:cxn modelId="{D5D2D0DA-E64A-4E9A-901C-998EB6074416}" type="presOf" srcId="{2463DC8B-9441-4999-A870-F6E0C6C714A0}" destId="{622E2D02-B75A-4792-A70B-0032AE70D988}" srcOrd="0" destOrd="0" presId="urn:microsoft.com/office/officeart/2005/8/layout/lProcess3"/>
    <dgm:cxn modelId="{0A41BFC3-89AA-4AB1-BB0A-67500659AA8A}" type="presOf" srcId="{2B1B236F-3F68-4BF4-AB2C-348870532C1A}" destId="{229ACDFD-E2A4-4416-BCA1-C94D00E58E6A}" srcOrd="0" destOrd="0" presId="urn:microsoft.com/office/officeart/2005/8/layout/lProcess3"/>
    <dgm:cxn modelId="{7C2B7D06-DA4E-43B3-9A7E-5AA17D374675}" srcId="{C96000C2-A29D-406C-BBD3-58809BCC8702}" destId="{3AD271A9-9E40-48FE-B292-9F1F44A57222}" srcOrd="0" destOrd="0" parTransId="{002389BC-FA5D-42CE-90F0-A7F887445D4E}" sibTransId="{C0551A83-D462-48B8-BA6B-9FD598B2FE45}"/>
    <dgm:cxn modelId="{DE8B0DD8-CCE0-49B5-97B7-66FF10DD54D8}" srcId="{C96000C2-A29D-406C-BBD3-58809BCC8702}" destId="{5269A238-A9BD-45DE-96B5-2EADC0EDF5E0}" srcOrd="3" destOrd="0" parTransId="{6BA97BD0-30FC-4EF2-A99C-E022C43FF897}" sibTransId="{B345067E-0BB3-40D5-9E9D-8223A1C1E6F3}"/>
    <dgm:cxn modelId="{43898DD0-7C27-4003-A911-E0BDD896CEEA}" srcId="{C96000C2-A29D-406C-BBD3-58809BCC8702}" destId="{AF258796-FBC1-4DDA-BA10-CE0460CFA379}" srcOrd="1" destOrd="0" parTransId="{AB34BDDC-E625-4218-8BB9-C9A805F2A810}" sibTransId="{981A113D-EE84-4F73-91EE-C384745C1424}"/>
    <dgm:cxn modelId="{5BF22A96-7FF9-4009-B4C6-313CC9CE0B62}" srcId="{C96000C2-A29D-406C-BBD3-58809BCC8702}" destId="{1B8DD3E7-9202-4F5B-B49F-31C2DE209864}" srcOrd="6" destOrd="0" parTransId="{75CFCF83-AF02-4DBD-BC6F-4A9AD838CF14}" sibTransId="{9CEA9252-462A-43D8-8483-756309746178}"/>
    <dgm:cxn modelId="{53A2C1DA-362B-4014-A2D8-E2D7D39BC1C6}" srcId="{5269A238-A9BD-45DE-96B5-2EADC0EDF5E0}" destId="{8FA5EA0A-6EC3-4032-92CA-FA33FE3F69E2}" srcOrd="0" destOrd="0" parTransId="{B4D3DE6E-64D9-4523-8E58-42228FA3DB5B}" sibTransId="{4684B37F-87C8-4627-8966-BDCB73F58A1B}"/>
    <dgm:cxn modelId="{3D78BC00-274A-437A-BD02-199F5C0F6517}" type="presOf" srcId="{C88302E8-0D40-4B20-9C33-7A984D37ED9D}" destId="{E5AAEE3D-B4B4-495A-AFDF-5C4A33C0EB04}" srcOrd="0" destOrd="0" presId="urn:microsoft.com/office/officeart/2005/8/layout/lProcess3"/>
    <dgm:cxn modelId="{A4F4B656-610D-4035-9055-78E2BE7E9369}" type="presOf" srcId="{DADE9BE3-C64E-44E4-A2AC-623A6852BF2A}" destId="{D0CFF65C-E1C2-4B93-B3A3-30F3DBF21E0A}" srcOrd="0" destOrd="0" presId="urn:microsoft.com/office/officeart/2005/8/layout/lProcess3"/>
    <dgm:cxn modelId="{D0AEA45E-FCDD-4DB8-A14E-02C68EE83D3C}" type="presOf" srcId="{24974E00-2CCD-457D-A233-B1953DD846B2}" destId="{F2BFE40C-6176-4B56-AD89-EAF57DCD3AF5}" srcOrd="0" destOrd="0" presId="urn:microsoft.com/office/officeart/2005/8/layout/lProcess3"/>
    <dgm:cxn modelId="{6AFA178B-D5A6-4071-B5BD-93E000CCABFD}" type="presOf" srcId="{8FA5EA0A-6EC3-4032-92CA-FA33FE3F69E2}" destId="{C5BBC825-3B6E-411A-9A85-90C155860EEB}" srcOrd="0" destOrd="0" presId="urn:microsoft.com/office/officeart/2005/8/layout/lProcess3"/>
    <dgm:cxn modelId="{49192762-3814-4E5C-B499-7EB6391E9F32}" type="presOf" srcId="{1B8DD3E7-9202-4F5B-B49F-31C2DE209864}" destId="{3302D9E0-8D08-445D-980C-20B745C00CAA}" srcOrd="0" destOrd="0" presId="urn:microsoft.com/office/officeart/2005/8/layout/lProcess3"/>
    <dgm:cxn modelId="{46143708-8433-4958-BF1E-E1FA12318C25}" type="presParOf" srcId="{859A4EFF-ED6E-4832-92A6-4C0CF2E57038}" destId="{04054071-97AC-4796-A7B9-9471D0CCC1C6}" srcOrd="0" destOrd="0" presId="urn:microsoft.com/office/officeart/2005/8/layout/lProcess3"/>
    <dgm:cxn modelId="{4BBDF111-814A-425E-A66A-C011D4C570B2}" type="presParOf" srcId="{04054071-97AC-4796-A7B9-9471D0CCC1C6}" destId="{35F70236-27E0-408F-8C66-3C3D456030EF}" srcOrd="0" destOrd="0" presId="urn:microsoft.com/office/officeart/2005/8/layout/lProcess3"/>
    <dgm:cxn modelId="{42AD7125-F21B-4F92-A7B1-5C6CD986E7CB}" type="presParOf" srcId="{04054071-97AC-4796-A7B9-9471D0CCC1C6}" destId="{2E242D6F-4757-4437-B24C-BF75B685C491}" srcOrd="1" destOrd="0" presId="urn:microsoft.com/office/officeart/2005/8/layout/lProcess3"/>
    <dgm:cxn modelId="{6393BF54-C175-4752-8C6D-101EF1B03EF9}" type="presParOf" srcId="{04054071-97AC-4796-A7B9-9471D0CCC1C6}" destId="{21D5C897-7DD7-48D9-9C5B-30DBCC73FDF9}" srcOrd="2" destOrd="0" presId="urn:microsoft.com/office/officeart/2005/8/layout/lProcess3"/>
    <dgm:cxn modelId="{0D15B560-3F7B-4382-AC40-A17B20DF004B}" type="presParOf" srcId="{859A4EFF-ED6E-4832-92A6-4C0CF2E57038}" destId="{C655F25E-902D-4A41-BEAC-F42F29C2406A}" srcOrd="1" destOrd="0" presId="urn:microsoft.com/office/officeart/2005/8/layout/lProcess3"/>
    <dgm:cxn modelId="{08D68703-1870-47A0-AD9C-E592DCA20094}" type="presParOf" srcId="{859A4EFF-ED6E-4832-92A6-4C0CF2E57038}" destId="{06ABF4D9-0A38-4218-9826-E6942E392C40}" srcOrd="2" destOrd="0" presId="urn:microsoft.com/office/officeart/2005/8/layout/lProcess3"/>
    <dgm:cxn modelId="{304179DA-6195-4DE3-8463-3F7E26C317AE}" type="presParOf" srcId="{06ABF4D9-0A38-4218-9826-E6942E392C40}" destId="{81BE90D8-E4E6-4BCD-A620-978A797E660F}" srcOrd="0" destOrd="0" presId="urn:microsoft.com/office/officeart/2005/8/layout/lProcess3"/>
    <dgm:cxn modelId="{B516B29A-1AF4-4E12-B3AA-23B9A047CB5F}" type="presParOf" srcId="{06ABF4D9-0A38-4218-9826-E6942E392C40}" destId="{FBBFA69F-F2DC-41C9-9AD6-3B5BF903A1CD}" srcOrd="1" destOrd="0" presId="urn:microsoft.com/office/officeart/2005/8/layout/lProcess3"/>
    <dgm:cxn modelId="{088948F9-E3CE-4E8E-90B1-58F86C83AE5E}" type="presParOf" srcId="{06ABF4D9-0A38-4218-9826-E6942E392C40}" destId="{38AB297A-CC08-4982-BA96-3598CB8955B8}" srcOrd="2" destOrd="0" presId="urn:microsoft.com/office/officeart/2005/8/layout/lProcess3"/>
    <dgm:cxn modelId="{FAAD10F3-29EB-4D71-A200-BF2BD063ACAC}" type="presParOf" srcId="{859A4EFF-ED6E-4832-92A6-4C0CF2E57038}" destId="{207C604F-C1A0-4A74-9FAB-0B94BF888F02}" srcOrd="3" destOrd="0" presId="urn:microsoft.com/office/officeart/2005/8/layout/lProcess3"/>
    <dgm:cxn modelId="{F02F1D08-982E-427D-8A31-7D15166CF1C7}" type="presParOf" srcId="{859A4EFF-ED6E-4832-92A6-4C0CF2E57038}" destId="{A55C1DAA-49F0-437F-AF32-AD16FAE21CC1}" srcOrd="4" destOrd="0" presId="urn:microsoft.com/office/officeart/2005/8/layout/lProcess3"/>
    <dgm:cxn modelId="{DBC5926D-C138-4607-905D-948D2E146A88}" type="presParOf" srcId="{A55C1DAA-49F0-437F-AF32-AD16FAE21CC1}" destId="{09FB7115-6F93-4805-BDC2-7A3DC282754F}" srcOrd="0" destOrd="0" presId="urn:microsoft.com/office/officeart/2005/8/layout/lProcess3"/>
    <dgm:cxn modelId="{FC174E35-6797-429B-80D3-A74C4323AEC9}" type="presParOf" srcId="{A55C1DAA-49F0-437F-AF32-AD16FAE21CC1}" destId="{B853F169-9DAB-46C0-BD0B-F32983FBA8DB}" srcOrd="1" destOrd="0" presId="urn:microsoft.com/office/officeart/2005/8/layout/lProcess3"/>
    <dgm:cxn modelId="{C1AC93FD-2810-4CB7-B8AE-67526C8FC22D}" type="presParOf" srcId="{A55C1DAA-49F0-437F-AF32-AD16FAE21CC1}" destId="{E5AAEE3D-B4B4-495A-AFDF-5C4A33C0EB04}" srcOrd="2" destOrd="0" presId="urn:microsoft.com/office/officeart/2005/8/layout/lProcess3"/>
    <dgm:cxn modelId="{16AE0075-552F-41B3-BACC-11CC5E5E61D1}" type="presParOf" srcId="{859A4EFF-ED6E-4832-92A6-4C0CF2E57038}" destId="{EE1D5957-7037-4078-B6E0-7F39D7968147}" srcOrd="5" destOrd="0" presId="urn:microsoft.com/office/officeart/2005/8/layout/lProcess3"/>
    <dgm:cxn modelId="{3D57F604-9DBC-4E21-96EB-95FDE9123446}" type="presParOf" srcId="{859A4EFF-ED6E-4832-92A6-4C0CF2E57038}" destId="{CF9CD04E-EC21-498F-B4FD-D1EE362B4244}" srcOrd="6" destOrd="0" presId="urn:microsoft.com/office/officeart/2005/8/layout/lProcess3"/>
    <dgm:cxn modelId="{345DD5C3-8D30-4CF9-849B-1FB50D7CF986}" type="presParOf" srcId="{CF9CD04E-EC21-498F-B4FD-D1EE362B4244}" destId="{DBF4AAD3-94B9-44CE-B937-2EDB69FDEE4F}" srcOrd="0" destOrd="0" presId="urn:microsoft.com/office/officeart/2005/8/layout/lProcess3"/>
    <dgm:cxn modelId="{B16C70B1-57B6-454F-95F3-74E94EEF34E0}" type="presParOf" srcId="{CF9CD04E-EC21-498F-B4FD-D1EE362B4244}" destId="{5ACA0855-BF5B-4BDC-92C3-A79CDC6F44C9}" srcOrd="1" destOrd="0" presId="urn:microsoft.com/office/officeart/2005/8/layout/lProcess3"/>
    <dgm:cxn modelId="{DB93C02D-6550-41F3-9A55-4447694D02BA}" type="presParOf" srcId="{CF9CD04E-EC21-498F-B4FD-D1EE362B4244}" destId="{C5BBC825-3B6E-411A-9A85-90C155860EEB}" srcOrd="2" destOrd="0" presId="urn:microsoft.com/office/officeart/2005/8/layout/lProcess3"/>
    <dgm:cxn modelId="{190D1E9D-F994-46C4-8EB4-BAFC6446CD21}" type="presParOf" srcId="{859A4EFF-ED6E-4832-92A6-4C0CF2E57038}" destId="{F5950E3A-1372-43FA-AA32-D51DA1308CFB}" srcOrd="7" destOrd="0" presId="urn:microsoft.com/office/officeart/2005/8/layout/lProcess3"/>
    <dgm:cxn modelId="{1CFDC211-D996-4A05-9DC4-AA56A74DC744}" type="presParOf" srcId="{859A4EFF-ED6E-4832-92A6-4C0CF2E57038}" destId="{9B09CA20-C3FC-4A1F-979F-C4D508E05092}" srcOrd="8" destOrd="0" presId="urn:microsoft.com/office/officeart/2005/8/layout/lProcess3"/>
    <dgm:cxn modelId="{71D71B27-B450-4E2F-911A-19E9D361C92D}" type="presParOf" srcId="{9B09CA20-C3FC-4A1F-979F-C4D508E05092}" destId="{D0CFF65C-E1C2-4B93-B3A3-30F3DBF21E0A}" srcOrd="0" destOrd="0" presId="urn:microsoft.com/office/officeart/2005/8/layout/lProcess3"/>
    <dgm:cxn modelId="{FC564DB9-C20D-45F8-B6D7-F245059469A2}" type="presParOf" srcId="{9B09CA20-C3FC-4A1F-979F-C4D508E05092}" destId="{1D2C6BA4-5058-4547-A144-62C7DE9F0A5B}" srcOrd="1" destOrd="0" presId="urn:microsoft.com/office/officeart/2005/8/layout/lProcess3"/>
    <dgm:cxn modelId="{BD43F1DD-41D1-4E6B-9CC2-2ED367D01C30}" type="presParOf" srcId="{9B09CA20-C3FC-4A1F-979F-C4D508E05092}" destId="{622E2D02-B75A-4792-A70B-0032AE70D988}" srcOrd="2" destOrd="0" presId="urn:microsoft.com/office/officeart/2005/8/layout/lProcess3"/>
    <dgm:cxn modelId="{457542A6-EC0B-417D-B1A5-11626719204C}" type="presParOf" srcId="{859A4EFF-ED6E-4832-92A6-4C0CF2E57038}" destId="{BA067E42-87E3-466C-8766-D56DA63084A2}" srcOrd="9" destOrd="0" presId="urn:microsoft.com/office/officeart/2005/8/layout/lProcess3"/>
    <dgm:cxn modelId="{39EF78B9-C744-4BB6-8E6A-73E20DCC2E53}" type="presParOf" srcId="{859A4EFF-ED6E-4832-92A6-4C0CF2E57038}" destId="{4F0CB54B-FA1A-4746-B145-C4B82C24A382}" srcOrd="10" destOrd="0" presId="urn:microsoft.com/office/officeart/2005/8/layout/lProcess3"/>
    <dgm:cxn modelId="{79CD432F-A7AC-478C-93CB-19DD6CAFD1E1}" type="presParOf" srcId="{4F0CB54B-FA1A-4746-B145-C4B82C24A382}" destId="{F2BFE40C-6176-4B56-AD89-EAF57DCD3AF5}" srcOrd="0" destOrd="0" presId="urn:microsoft.com/office/officeart/2005/8/layout/lProcess3"/>
    <dgm:cxn modelId="{28C8EDF9-1157-4B41-8350-5766CA7B46D9}" type="presParOf" srcId="{4F0CB54B-FA1A-4746-B145-C4B82C24A382}" destId="{9FA92273-49A9-4FEE-A37F-8C7EBD4A4470}" srcOrd="1" destOrd="0" presId="urn:microsoft.com/office/officeart/2005/8/layout/lProcess3"/>
    <dgm:cxn modelId="{110603BB-50EB-4C7D-BC55-21A7DDFCE4BE}" type="presParOf" srcId="{4F0CB54B-FA1A-4746-B145-C4B82C24A382}" destId="{22662991-08A6-47BD-973C-D858B6C8E987}" srcOrd="2" destOrd="0" presId="urn:microsoft.com/office/officeart/2005/8/layout/lProcess3"/>
    <dgm:cxn modelId="{DCF943FF-7504-4736-8D89-8495AA8710F5}" type="presParOf" srcId="{859A4EFF-ED6E-4832-92A6-4C0CF2E57038}" destId="{609BF5E8-0C62-4428-B1AC-FD564E8629A8}" srcOrd="11" destOrd="0" presId="urn:microsoft.com/office/officeart/2005/8/layout/lProcess3"/>
    <dgm:cxn modelId="{43D00D05-3145-41DA-A557-FB02E9A9E228}" type="presParOf" srcId="{859A4EFF-ED6E-4832-92A6-4C0CF2E57038}" destId="{4739DA51-93B4-417A-9000-060A07CB8BB6}" srcOrd="12" destOrd="0" presId="urn:microsoft.com/office/officeart/2005/8/layout/lProcess3"/>
    <dgm:cxn modelId="{15734E8A-86B7-45E5-8CA4-46D92A796D10}" type="presParOf" srcId="{4739DA51-93B4-417A-9000-060A07CB8BB6}" destId="{3302D9E0-8D08-445D-980C-20B745C00CAA}" srcOrd="0" destOrd="0" presId="urn:microsoft.com/office/officeart/2005/8/layout/lProcess3"/>
    <dgm:cxn modelId="{B3B9C6D4-140C-49EC-9EAC-CCA415B0275C}" type="presParOf" srcId="{4739DA51-93B4-417A-9000-060A07CB8BB6}" destId="{209AB283-CD34-4174-BBC2-239C08CCAA51}" srcOrd="1" destOrd="0" presId="urn:microsoft.com/office/officeart/2005/8/layout/lProcess3"/>
    <dgm:cxn modelId="{84C77030-E904-4C93-A4EC-1242255A38A1}" type="presParOf" srcId="{4739DA51-93B4-417A-9000-060A07CB8BB6}" destId="{0FB323DC-EDE3-4B64-87F6-304B359B54B6}" srcOrd="2" destOrd="0" presId="urn:microsoft.com/office/officeart/2005/8/layout/lProcess3"/>
    <dgm:cxn modelId="{806F945B-C169-4ACE-9B7D-4787FB64803B}" type="presParOf" srcId="{859A4EFF-ED6E-4832-92A6-4C0CF2E57038}" destId="{7A3028C7-381F-480B-B995-A9AC25BBAF35}" srcOrd="13" destOrd="0" presId="urn:microsoft.com/office/officeart/2005/8/layout/lProcess3"/>
    <dgm:cxn modelId="{B2C9D483-9872-4975-BD7E-944980BC7D9B}" type="presParOf" srcId="{859A4EFF-ED6E-4832-92A6-4C0CF2E57038}" destId="{E9167E95-421B-4813-B40F-3FF1CC373BF7}" srcOrd="14" destOrd="0" presId="urn:microsoft.com/office/officeart/2005/8/layout/lProcess3"/>
    <dgm:cxn modelId="{18D733D3-21AD-43CE-AF61-439B74933A28}" type="presParOf" srcId="{E9167E95-421B-4813-B40F-3FF1CC373BF7}" destId="{229ACDFD-E2A4-4416-BCA1-C94D00E58E6A}" srcOrd="0" destOrd="0" presId="urn:microsoft.com/office/officeart/2005/8/layout/lProcess3"/>
    <dgm:cxn modelId="{262C2D3D-4C85-42C2-AF30-B770C1805B3D}" type="presParOf" srcId="{E9167E95-421B-4813-B40F-3FF1CC373BF7}" destId="{33166099-81C2-44E4-ADF8-5406C239FE5C}" srcOrd="1" destOrd="0" presId="urn:microsoft.com/office/officeart/2005/8/layout/lProcess3"/>
    <dgm:cxn modelId="{9DA717BE-7202-4034-8C9A-761F2B76F838}" type="presParOf" srcId="{E9167E95-421B-4813-B40F-3FF1CC373BF7}" destId="{589D84B8-1B39-46C4-A456-9364D161BE26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3716D-97A1-47C4-91C0-4CA5C2515AB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E7190E6-68FA-4626-832B-2D3B75179A2B}">
      <dgm:prSet/>
      <dgm:spPr/>
      <dgm:t>
        <a:bodyPr/>
        <a:lstStyle/>
        <a:p>
          <a:pPr rtl="1"/>
          <a:r>
            <a:rPr lang="ar-EG" b="1" dirty="0" smtClean="0"/>
            <a:t>معرف</a:t>
          </a:r>
          <a:r>
            <a:rPr lang="ar-SA" b="1" dirty="0" smtClean="0"/>
            <a:t>ة</a:t>
          </a:r>
          <a:r>
            <a:rPr lang="ar-EG" b="1" dirty="0" smtClean="0"/>
            <a:t> وزن الحمول</a:t>
          </a:r>
          <a:r>
            <a:rPr lang="ar-SA" b="1" dirty="0" smtClean="0"/>
            <a:t>ة ومركز ثقلها</a:t>
          </a:r>
          <a:endParaRPr lang="en-US" dirty="0"/>
        </a:p>
      </dgm:t>
    </dgm:pt>
    <dgm:pt modelId="{AF6659F2-8E84-4CBD-8A5F-BAB7646CF40A}" type="parTrans" cxnId="{1932D89A-A1FF-4DFC-8B55-DAAF042CAE41}">
      <dgm:prSet/>
      <dgm:spPr/>
      <dgm:t>
        <a:bodyPr/>
        <a:lstStyle/>
        <a:p>
          <a:endParaRPr lang="en-US"/>
        </a:p>
      </dgm:t>
    </dgm:pt>
    <dgm:pt modelId="{9828321B-752D-46CB-843B-5CFD8FAB0933}" type="sibTrans" cxnId="{1932D89A-A1FF-4DFC-8B55-DAAF042CAE41}">
      <dgm:prSet/>
      <dgm:spPr/>
      <dgm:t>
        <a:bodyPr/>
        <a:lstStyle/>
        <a:p>
          <a:endParaRPr lang="en-US"/>
        </a:p>
      </dgm:t>
    </dgm:pt>
    <dgm:pt modelId="{1D13AB46-C3AB-45D7-B91F-5E40EA37BFB7}">
      <dgm:prSet/>
      <dgm:spPr/>
      <dgm:t>
        <a:bodyPr/>
        <a:lstStyle/>
        <a:p>
          <a:pPr rtl="1"/>
          <a:r>
            <a:rPr lang="ar-SA" b="1" dirty="0" smtClean="0"/>
            <a:t>تحديد مكان بداية رفع الحمل ووضعه النهائي</a:t>
          </a:r>
          <a:endParaRPr lang="en-US" dirty="0"/>
        </a:p>
      </dgm:t>
    </dgm:pt>
    <dgm:pt modelId="{56EA8CC3-65C8-480B-B95F-F1E2779BA86B}" type="parTrans" cxnId="{FE94B96E-57AE-4981-84B5-258469506852}">
      <dgm:prSet/>
      <dgm:spPr/>
      <dgm:t>
        <a:bodyPr/>
        <a:lstStyle/>
        <a:p>
          <a:endParaRPr lang="en-US"/>
        </a:p>
      </dgm:t>
    </dgm:pt>
    <dgm:pt modelId="{3E70F453-FC84-4992-9F28-73D5D339D3D5}" type="sibTrans" cxnId="{FE94B96E-57AE-4981-84B5-258469506852}">
      <dgm:prSet/>
      <dgm:spPr/>
      <dgm:t>
        <a:bodyPr/>
        <a:lstStyle/>
        <a:p>
          <a:endParaRPr lang="en-US"/>
        </a:p>
      </dgm:t>
    </dgm:pt>
    <dgm:pt modelId="{96A1FDA9-F96F-4D62-AE21-E41789B7F109}">
      <dgm:prSet/>
      <dgm:spPr/>
      <dgm:t>
        <a:bodyPr/>
        <a:lstStyle/>
        <a:p>
          <a:pPr rtl="1"/>
          <a:r>
            <a:rPr lang="ar-SA" b="1" dirty="0" smtClean="0"/>
            <a:t>تحديد مكان إرتكاز معدة الرفع والتأكد من جاهزيته </a:t>
          </a:r>
          <a:endParaRPr lang="ar-EG" b="1" dirty="0"/>
        </a:p>
      </dgm:t>
    </dgm:pt>
    <dgm:pt modelId="{980066A2-5A2C-49CB-A337-21F18233E194}" type="parTrans" cxnId="{0CA0BA5C-9ABA-4731-AF75-8AB8D7BEA0B0}">
      <dgm:prSet/>
      <dgm:spPr/>
      <dgm:t>
        <a:bodyPr/>
        <a:lstStyle/>
        <a:p>
          <a:endParaRPr lang="en-US"/>
        </a:p>
      </dgm:t>
    </dgm:pt>
    <dgm:pt modelId="{7E9CC551-33E1-4585-ADEC-D4B959C4BE15}" type="sibTrans" cxnId="{0CA0BA5C-9ABA-4731-AF75-8AB8D7BEA0B0}">
      <dgm:prSet/>
      <dgm:spPr/>
      <dgm:t>
        <a:bodyPr/>
        <a:lstStyle/>
        <a:p>
          <a:endParaRPr lang="en-US"/>
        </a:p>
      </dgm:t>
    </dgm:pt>
    <dgm:pt modelId="{33F3F1AA-D36F-46B6-B68B-3EF9C04AB7C0}">
      <dgm:prSet/>
      <dgm:spPr/>
      <dgm:t>
        <a:bodyPr/>
        <a:lstStyle/>
        <a:p>
          <a:pPr rtl="1"/>
          <a:r>
            <a:rPr lang="ar-SA" b="1" dirty="0" smtClean="0"/>
            <a:t>تحديد </a:t>
          </a:r>
          <a:r>
            <a:rPr lang="ar-EG" b="1" dirty="0" smtClean="0"/>
            <a:t>قدر</a:t>
          </a:r>
          <a:r>
            <a:rPr lang="ar-SA" b="1" dirty="0" smtClean="0"/>
            <a:t>ة</a:t>
          </a:r>
          <a:r>
            <a:rPr lang="ar-EG" b="1" dirty="0" smtClean="0"/>
            <a:t> معد</a:t>
          </a:r>
          <a:r>
            <a:rPr lang="ar-SA" b="1" dirty="0" smtClean="0"/>
            <a:t>ة</a:t>
          </a:r>
          <a:r>
            <a:rPr lang="ar-EG" b="1" dirty="0" smtClean="0"/>
            <a:t> الرفع و ملحقاتها</a:t>
          </a:r>
          <a:r>
            <a:rPr lang="ar-SA" b="1" dirty="0" smtClean="0"/>
            <a:t> والتأكد من جاهزيتهم</a:t>
          </a:r>
          <a:endParaRPr lang="ar-EG" b="1" dirty="0"/>
        </a:p>
      </dgm:t>
    </dgm:pt>
    <dgm:pt modelId="{345D24F5-ADBB-4817-AC67-DC72B606723D}" type="parTrans" cxnId="{8ADF46E3-1C7F-4880-BD4F-2ACA27BA37AD}">
      <dgm:prSet/>
      <dgm:spPr/>
      <dgm:t>
        <a:bodyPr/>
        <a:lstStyle/>
        <a:p>
          <a:endParaRPr lang="en-US"/>
        </a:p>
      </dgm:t>
    </dgm:pt>
    <dgm:pt modelId="{6CF6A03E-97B5-4722-8233-309D1BC6B182}" type="sibTrans" cxnId="{8ADF46E3-1C7F-4880-BD4F-2ACA27BA37AD}">
      <dgm:prSet/>
      <dgm:spPr/>
      <dgm:t>
        <a:bodyPr/>
        <a:lstStyle/>
        <a:p>
          <a:endParaRPr lang="en-US"/>
        </a:p>
      </dgm:t>
    </dgm:pt>
    <dgm:pt modelId="{F9A82560-8E19-4DEB-973D-D692F954F015}">
      <dgm:prSet/>
      <dgm:spPr/>
      <dgm:t>
        <a:bodyPr/>
        <a:lstStyle/>
        <a:p>
          <a:pPr rtl="1"/>
          <a:r>
            <a:rPr lang="ar-EG" b="1" dirty="0" smtClean="0"/>
            <a:t>الحفاظ على</a:t>
          </a:r>
          <a:r>
            <a:rPr lang="ar-SA" b="1" dirty="0" smtClean="0"/>
            <a:t> و</a:t>
          </a:r>
          <a:r>
            <a:rPr lang="ar-EG" b="1" dirty="0" smtClean="0"/>
            <a:t>التحكم في الحمل</a:t>
          </a:r>
          <a:endParaRPr lang="en-US" dirty="0"/>
        </a:p>
      </dgm:t>
    </dgm:pt>
    <dgm:pt modelId="{DA236D66-C838-44DC-A6C9-E16C45195C7A}" type="parTrans" cxnId="{1F1893A9-14F1-4AA2-B827-74F24BAC0F1A}">
      <dgm:prSet/>
      <dgm:spPr/>
      <dgm:t>
        <a:bodyPr/>
        <a:lstStyle/>
        <a:p>
          <a:endParaRPr lang="en-US"/>
        </a:p>
      </dgm:t>
    </dgm:pt>
    <dgm:pt modelId="{724489F4-6069-4777-95A4-C5744D817311}" type="sibTrans" cxnId="{1F1893A9-14F1-4AA2-B827-74F24BAC0F1A}">
      <dgm:prSet/>
      <dgm:spPr/>
      <dgm:t>
        <a:bodyPr/>
        <a:lstStyle/>
        <a:p>
          <a:endParaRPr lang="en-US"/>
        </a:p>
      </dgm:t>
    </dgm:pt>
    <dgm:pt modelId="{66ED44E1-3295-46BF-9E14-DD09DC27614C}" type="pres">
      <dgm:prSet presAssocID="{5963716D-97A1-47C4-91C0-4CA5C2515A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BC23E-8CF0-44FC-94D7-33721158A2FC}" type="pres">
      <dgm:prSet presAssocID="{5E7190E6-68FA-4626-832B-2D3B75179A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EECA2-C69A-4210-AD76-11BFCBAB86B5}" type="pres">
      <dgm:prSet presAssocID="{9828321B-752D-46CB-843B-5CFD8FAB0933}" presName="spacer" presStyleCnt="0"/>
      <dgm:spPr/>
    </dgm:pt>
    <dgm:pt modelId="{52CD9FC3-59C8-4230-B446-BA7D49B57B3D}" type="pres">
      <dgm:prSet presAssocID="{1D13AB46-C3AB-45D7-B91F-5E40EA37BFB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AB4E-9013-4670-A6A1-6C74A5EE2D96}" type="pres">
      <dgm:prSet presAssocID="{3E70F453-FC84-4992-9F28-73D5D339D3D5}" presName="spacer" presStyleCnt="0"/>
      <dgm:spPr/>
    </dgm:pt>
    <dgm:pt modelId="{D77BE3C3-2316-4E3F-972E-BBA672E065EA}" type="pres">
      <dgm:prSet presAssocID="{96A1FDA9-F96F-4D62-AE21-E41789B7F10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DAB95-E9E5-4048-A240-D68CCAF2B32F}" type="pres">
      <dgm:prSet presAssocID="{7E9CC551-33E1-4585-ADEC-D4B959C4BE15}" presName="spacer" presStyleCnt="0"/>
      <dgm:spPr/>
    </dgm:pt>
    <dgm:pt modelId="{FEDF6FFF-A902-4DBB-9862-383228A7D225}" type="pres">
      <dgm:prSet presAssocID="{33F3F1AA-D36F-46B6-B68B-3EF9C04AB7C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ED5CB-3DD2-4A48-8BA7-FBC9939094A6}" type="pres">
      <dgm:prSet presAssocID="{6CF6A03E-97B5-4722-8233-309D1BC6B182}" presName="spacer" presStyleCnt="0"/>
      <dgm:spPr/>
    </dgm:pt>
    <dgm:pt modelId="{0F0D3E24-84FB-4807-B4C6-6E77CA578BB3}" type="pres">
      <dgm:prSet presAssocID="{F9A82560-8E19-4DEB-973D-D692F954F0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4B96E-57AE-4981-84B5-258469506852}" srcId="{5963716D-97A1-47C4-91C0-4CA5C2515ABE}" destId="{1D13AB46-C3AB-45D7-B91F-5E40EA37BFB7}" srcOrd="1" destOrd="0" parTransId="{56EA8CC3-65C8-480B-B95F-F1E2779BA86B}" sibTransId="{3E70F453-FC84-4992-9F28-73D5D339D3D5}"/>
    <dgm:cxn modelId="{71E1F18B-FE91-4B70-A8E0-1DDD14E8260B}" type="presOf" srcId="{33F3F1AA-D36F-46B6-B68B-3EF9C04AB7C0}" destId="{FEDF6FFF-A902-4DBB-9862-383228A7D225}" srcOrd="0" destOrd="0" presId="urn:microsoft.com/office/officeart/2005/8/layout/vList2"/>
    <dgm:cxn modelId="{DE6561D9-2CBC-41CE-BC80-43723DA2B7F0}" type="presOf" srcId="{5E7190E6-68FA-4626-832B-2D3B75179A2B}" destId="{425BC23E-8CF0-44FC-94D7-33721158A2FC}" srcOrd="0" destOrd="0" presId="urn:microsoft.com/office/officeart/2005/8/layout/vList2"/>
    <dgm:cxn modelId="{8ADF46E3-1C7F-4880-BD4F-2ACA27BA37AD}" srcId="{5963716D-97A1-47C4-91C0-4CA5C2515ABE}" destId="{33F3F1AA-D36F-46B6-B68B-3EF9C04AB7C0}" srcOrd="3" destOrd="0" parTransId="{345D24F5-ADBB-4817-AC67-DC72B606723D}" sibTransId="{6CF6A03E-97B5-4722-8233-309D1BC6B182}"/>
    <dgm:cxn modelId="{F3DE9276-B51F-4956-A361-90A77F57B36D}" type="presOf" srcId="{5963716D-97A1-47C4-91C0-4CA5C2515ABE}" destId="{66ED44E1-3295-46BF-9E14-DD09DC27614C}" srcOrd="0" destOrd="0" presId="urn:microsoft.com/office/officeart/2005/8/layout/vList2"/>
    <dgm:cxn modelId="{1F1893A9-14F1-4AA2-B827-74F24BAC0F1A}" srcId="{5963716D-97A1-47C4-91C0-4CA5C2515ABE}" destId="{F9A82560-8E19-4DEB-973D-D692F954F015}" srcOrd="4" destOrd="0" parTransId="{DA236D66-C838-44DC-A6C9-E16C45195C7A}" sibTransId="{724489F4-6069-4777-95A4-C5744D817311}"/>
    <dgm:cxn modelId="{AC9F7EFC-F6F1-4B45-980D-3CD65D61FD8F}" type="presOf" srcId="{F9A82560-8E19-4DEB-973D-D692F954F015}" destId="{0F0D3E24-84FB-4807-B4C6-6E77CA578BB3}" srcOrd="0" destOrd="0" presId="urn:microsoft.com/office/officeart/2005/8/layout/vList2"/>
    <dgm:cxn modelId="{1932D89A-A1FF-4DFC-8B55-DAAF042CAE41}" srcId="{5963716D-97A1-47C4-91C0-4CA5C2515ABE}" destId="{5E7190E6-68FA-4626-832B-2D3B75179A2B}" srcOrd="0" destOrd="0" parTransId="{AF6659F2-8E84-4CBD-8A5F-BAB7646CF40A}" sibTransId="{9828321B-752D-46CB-843B-5CFD8FAB0933}"/>
    <dgm:cxn modelId="{6B2C28B4-A7AA-4689-88B9-35988078FEFB}" type="presOf" srcId="{1D13AB46-C3AB-45D7-B91F-5E40EA37BFB7}" destId="{52CD9FC3-59C8-4230-B446-BA7D49B57B3D}" srcOrd="0" destOrd="0" presId="urn:microsoft.com/office/officeart/2005/8/layout/vList2"/>
    <dgm:cxn modelId="{9A1744EB-DFF8-496D-9CCD-8D2583C553F1}" type="presOf" srcId="{96A1FDA9-F96F-4D62-AE21-E41789B7F109}" destId="{D77BE3C3-2316-4E3F-972E-BBA672E065EA}" srcOrd="0" destOrd="0" presId="urn:microsoft.com/office/officeart/2005/8/layout/vList2"/>
    <dgm:cxn modelId="{0CA0BA5C-9ABA-4731-AF75-8AB8D7BEA0B0}" srcId="{5963716D-97A1-47C4-91C0-4CA5C2515ABE}" destId="{96A1FDA9-F96F-4D62-AE21-E41789B7F109}" srcOrd="2" destOrd="0" parTransId="{980066A2-5A2C-49CB-A337-21F18233E194}" sibTransId="{7E9CC551-33E1-4585-ADEC-D4B959C4BE15}"/>
    <dgm:cxn modelId="{BA698829-2448-4270-A041-04B247440285}" type="presParOf" srcId="{66ED44E1-3295-46BF-9E14-DD09DC27614C}" destId="{425BC23E-8CF0-44FC-94D7-33721158A2FC}" srcOrd="0" destOrd="0" presId="urn:microsoft.com/office/officeart/2005/8/layout/vList2"/>
    <dgm:cxn modelId="{4CA0D0C0-35FE-4E19-834E-0D3E7936EB66}" type="presParOf" srcId="{66ED44E1-3295-46BF-9E14-DD09DC27614C}" destId="{AF4EECA2-C69A-4210-AD76-11BFCBAB86B5}" srcOrd="1" destOrd="0" presId="urn:microsoft.com/office/officeart/2005/8/layout/vList2"/>
    <dgm:cxn modelId="{8AFB6E5E-1CB6-470C-8E16-0AADD327F36F}" type="presParOf" srcId="{66ED44E1-3295-46BF-9E14-DD09DC27614C}" destId="{52CD9FC3-59C8-4230-B446-BA7D49B57B3D}" srcOrd="2" destOrd="0" presId="urn:microsoft.com/office/officeart/2005/8/layout/vList2"/>
    <dgm:cxn modelId="{4538183E-2A3A-4E9E-9C64-C71E0CB2DD9A}" type="presParOf" srcId="{66ED44E1-3295-46BF-9E14-DD09DC27614C}" destId="{791DAB4E-9013-4670-A6A1-6C74A5EE2D96}" srcOrd="3" destOrd="0" presId="urn:microsoft.com/office/officeart/2005/8/layout/vList2"/>
    <dgm:cxn modelId="{B87463F7-12F4-4515-809C-6B03CBF675B1}" type="presParOf" srcId="{66ED44E1-3295-46BF-9E14-DD09DC27614C}" destId="{D77BE3C3-2316-4E3F-972E-BBA672E065EA}" srcOrd="4" destOrd="0" presId="urn:microsoft.com/office/officeart/2005/8/layout/vList2"/>
    <dgm:cxn modelId="{ABD06D47-5768-4F2C-BD57-DC5B86513CFA}" type="presParOf" srcId="{66ED44E1-3295-46BF-9E14-DD09DC27614C}" destId="{203DAB95-E9E5-4048-A240-D68CCAF2B32F}" srcOrd="5" destOrd="0" presId="urn:microsoft.com/office/officeart/2005/8/layout/vList2"/>
    <dgm:cxn modelId="{5F8E71DB-A04E-495C-BEA2-257AE891EA6B}" type="presParOf" srcId="{66ED44E1-3295-46BF-9E14-DD09DC27614C}" destId="{FEDF6FFF-A902-4DBB-9862-383228A7D225}" srcOrd="6" destOrd="0" presId="urn:microsoft.com/office/officeart/2005/8/layout/vList2"/>
    <dgm:cxn modelId="{472C0092-682C-4B0C-854B-01B90627C9F8}" type="presParOf" srcId="{66ED44E1-3295-46BF-9E14-DD09DC27614C}" destId="{EA5ED5CB-3DD2-4A48-8BA7-FBC9939094A6}" srcOrd="7" destOrd="0" presId="urn:microsoft.com/office/officeart/2005/8/layout/vList2"/>
    <dgm:cxn modelId="{FA81E62A-E967-44A2-B206-70C5FCFBCA39}" type="presParOf" srcId="{66ED44E1-3295-46BF-9E14-DD09DC27614C}" destId="{0F0D3E24-84FB-4807-B4C6-6E77CA578BB3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74194E-007E-467C-A03B-55E8BD6636A7}" type="doc">
      <dgm:prSet loTypeId="urn:microsoft.com/office/officeart/2005/8/layout/hierarchy2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122F9E-853B-45FB-AD6C-75B683E7087B}">
      <dgm:prSet custT="1"/>
      <dgm:spPr/>
      <dgm:t>
        <a:bodyPr/>
        <a:lstStyle/>
        <a:p>
          <a:pPr rtl="1"/>
          <a:r>
            <a:rPr lang="ar-SA" sz="2800" dirty="0" smtClean="0"/>
            <a:t>المعدات والأدوات المستخدمة في رفع الأحمال</a:t>
          </a:r>
          <a:endParaRPr lang="en-US" sz="2800" dirty="0"/>
        </a:p>
      </dgm:t>
    </dgm:pt>
    <dgm:pt modelId="{C808383A-A0A1-41E2-A5C1-001F1D2698A7}" type="parTrans" cxnId="{1C70D774-5C2A-4842-B825-F1C145009504}">
      <dgm:prSet/>
      <dgm:spPr/>
      <dgm:t>
        <a:bodyPr/>
        <a:lstStyle/>
        <a:p>
          <a:endParaRPr lang="en-US" sz="2800"/>
        </a:p>
      </dgm:t>
    </dgm:pt>
    <dgm:pt modelId="{EC13CF90-AF56-42E6-AC3C-D55CFD9A9C5C}" type="sibTrans" cxnId="{1C70D774-5C2A-4842-B825-F1C145009504}">
      <dgm:prSet/>
      <dgm:spPr/>
      <dgm:t>
        <a:bodyPr/>
        <a:lstStyle/>
        <a:p>
          <a:endParaRPr lang="en-US" sz="2800"/>
        </a:p>
      </dgm:t>
    </dgm:pt>
    <dgm:pt modelId="{5A8F6C53-336F-48B0-9430-EB4E8F9D4CD9}">
      <dgm:prSet custT="1"/>
      <dgm:spPr/>
      <dgm:t>
        <a:bodyPr/>
        <a:lstStyle/>
        <a:p>
          <a:pPr rtl="1"/>
          <a:r>
            <a:rPr lang="ar-SA" sz="2400" dirty="0" smtClean="0"/>
            <a:t>أوناش</a:t>
          </a:r>
          <a:endParaRPr lang="ar-SA" sz="2400" dirty="0"/>
        </a:p>
      </dgm:t>
    </dgm:pt>
    <dgm:pt modelId="{8FFD2794-31CF-4D7B-8179-E11F83E5A30C}" type="parTrans" cxnId="{15FE2015-F3A3-46BA-9F66-BD781A60F72B}">
      <dgm:prSet/>
      <dgm:spPr/>
      <dgm:t>
        <a:bodyPr/>
        <a:lstStyle/>
        <a:p>
          <a:endParaRPr lang="en-US" sz="2800"/>
        </a:p>
      </dgm:t>
    </dgm:pt>
    <dgm:pt modelId="{3EB8BE38-D9BD-47D5-AD92-91021CDCE3F8}" type="sibTrans" cxnId="{15FE2015-F3A3-46BA-9F66-BD781A60F72B}">
      <dgm:prSet/>
      <dgm:spPr/>
      <dgm:t>
        <a:bodyPr/>
        <a:lstStyle/>
        <a:p>
          <a:endParaRPr lang="en-US" sz="2800"/>
        </a:p>
      </dgm:t>
    </dgm:pt>
    <dgm:pt modelId="{7DD99C72-DD54-46C1-BDC5-4069F844F4CF}">
      <dgm:prSet custT="1"/>
      <dgm:spPr/>
      <dgm:t>
        <a:bodyPr/>
        <a:lstStyle/>
        <a:p>
          <a:pPr rtl="1"/>
          <a:r>
            <a:rPr lang="ar-SA" sz="2400" dirty="0" smtClean="0"/>
            <a:t>وايرات</a:t>
          </a:r>
          <a:endParaRPr lang="en-US" sz="2400" dirty="0"/>
        </a:p>
      </dgm:t>
    </dgm:pt>
    <dgm:pt modelId="{2D4D333D-D66C-4DB1-BAD8-C957AA34C7B6}" type="parTrans" cxnId="{0AE20130-6476-4C9A-9471-CD06E8576A92}">
      <dgm:prSet/>
      <dgm:spPr/>
      <dgm:t>
        <a:bodyPr/>
        <a:lstStyle/>
        <a:p>
          <a:endParaRPr lang="en-US" sz="2800"/>
        </a:p>
      </dgm:t>
    </dgm:pt>
    <dgm:pt modelId="{04E14C1E-6DB6-4AA3-9DCE-B74CB24F7A27}" type="sibTrans" cxnId="{0AE20130-6476-4C9A-9471-CD06E8576A92}">
      <dgm:prSet/>
      <dgm:spPr/>
      <dgm:t>
        <a:bodyPr/>
        <a:lstStyle/>
        <a:p>
          <a:endParaRPr lang="en-US" sz="2800"/>
        </a:p>
      </dgm:t>
    </dgm:pt>
    <dgm:pt modelId="{218E2BE5-6E85-4C8C-BF25-8822EB12CE66}">
      <dgm:prSet custT="1"/>
      <dgm:spPr/>
      <dgm:t>
        <a:bodyPr/>
        <a:lstStyle/>
        <a:p>
          <a:pPr rtl="1"/>
          <a:r>
            <a:rPr lang="ar-SA" sz="2400" dirty="0" smtClean="0"/>
            <a:t>أقفال</a:t>
          </a:r>
          <a:endParaRPr lang="en-US" sz="2400" dirty="0"/>
        </a:p>
      </dgm:t>
    </dgm:pt>
    <dgm:pt modelId="{725C97F9-0406-4920-964B-67DE17A41978}" type="parTrans" cxnId="{F73EA4A6-BF25-4E42-AC16-064377D991B7}">
      <dgm:prSet/>
      <dgm:spPr/>
      <dgm:t>
        <a:bodyPr/>
        <a:lstStyle/>
        <a:p>
          <a:endParaRPr lang="en-US" sz="2800"/>
        </a:p>
      </dgm:t>
    </dgm:pt>
    <dgm:pt modelId="{E386F942-C8B5-4BA1-9CD6-80A710C0B383}" type="sibTrans" cxnId="{F73EA4A6-BF25-4E42-AC16-064377D991B7}">
      <dgm:prSet/>
      <dgm:spPr/>
      <dgm:t>
        <a:bodyPr/>
        <a:lstStyle/>
        <a:p>
          <a:endParaRPr lang="en-US" sz="2800"/>
        </a:p>
      </dgm:t>
    </dgm:pt>
    <dgm:pt modelId="{96495E6D-BA95-4295-9CA8-5011DBF2F82D}">
      <dgm:prSet custT="1"/>
      <dgm:spPr/>
      <dgm:t>
        <a:bodyPr/>
        <a:lstStyle/>
        <a:p>
          <a:pPr rtl="0"/>
          <a:r>
            <a:rPr lang="ar-SA" sz="2000" dirty="0" smtClean="0"/>
            <a:t>متحركة</a:t>
          </a:r>
          <a:endParaRPr lang="ar-SA" sz="2000" dirty="0"/>
        </a:p>
      </dgm:t>
    </dgm:pt>
    <dgm:pt modelId="{06408C80-DA8C-4FD9-AAFD-B2136F4A45F2}" type="parTrans" cxnId="{B95EFA82-749C-4D95-925B-DF2925ED20BB}">
      <dgm:prSet/>
      <dgm:spPr/>
      <dgm:t>
        <a:bodyPr/>
        <a:lstStyle/>
        <a:p>
          <a:endParaRPr lang="en-US" sz="2800"/>
        </a:p>
      </dgm:t>
    </dgm:pt>
    <dgm:pt modelId="{1D9FF927-0535-4460-8640-034474658841}" type="sibTrans" cxnId="{B95EFA82-749C-4D95-925B-DF2925ED20BB}">
      <dgm:prSet/>
      <dgm:spPr/>
      <dgm:t>
        <a:bodyPr/>
        <a:lstStyle/>
        <a:p>
          <a:endParaRPr lang="en-US" sz="2800"/>
        </a:p>
      </dgm:t>
    </dgm:pt>
    <dgm:pt modelId="{60DE08D4-A03B-493E-ACB1-E998B528A47E}">
      <dgm:prSet custT="1"/>
      <dgm:spPr/>
      <dgm:t>
        <a:bodyPr/>
        <a:lstStyle/>
        <a:p>
          <a:pPr rtl="0"/>
          <a:r>
            <a:rPr lang="en-US" sz="2000" smtClean="0"/>
            <a:t>OH</a:t>
          </a:r>
          <a:endParaRPr lang="ar-SA" sz="2000" dirty="0"/>
        </a:p>
      </dgm:t>
    </dgm:pt>
    <dgm:pt modelId="{E8E21A08-2542-4B49-8EFD-E5759A734794}" type="parTrans" cxnId="{779565F2-1146-45A0-9B91-373DE7EAEB26}">
      <dgm:prSet/>
      <dgm:spPr/>
      <dgm:t>
        <a:bodyPr/>
        <a:lstStyle/>
        <a:p>
          <a:endParaRPr lang="en-US" sz="2800"/>
        </a:p>
      </dgm:t>
    </dgm:pt>
    <dgm:pt modelId="{B3B11540-EF7F-41AF-80E0-E53FA30FA355}" type="sibTrans" cxnId="{779565F2-1146-45A0-9B91-373DE7EAEB26}">
      <dgm:prSet/>
      <dgm:spPr/>
      <dgm:t>
        <a:bodyPr/>
        <a:lstStyle/>
        <a:p>
          <a:endParaRPr lang="en-US" sz="2800"/>
        </a:p>
      </dgm:t>
    </dgm:pt>
    <dgm:pt modelId="{98319A72-1101-45BC-938A-29A074BCDC26}">
      <dgm:prSet custT="1"/>
      <dgm:spPr/>
      <dgm:t>
        <a:bodyPr/>
        <a:lstStyle/>
        <a:p>
          <a:pPr rtl="1"/>
          <a:r>
            <a:rPr lang="ar-SA" sz="2000" dirty="0" smtClean="0"/>
            <a:t>صلب</a:t>
          </a:r>
          <a:endParaRPr lang="en-US" sz="2000" dirty="0"/>
        </a:p>
      </dgm:t>
    </dgm:pt>
    <dgm:pt modelId="{45BF4BAE-9D2E-4F07-A390-CA7FC28D0D2D}" type="parTrans" cxnId="{F1E0EF1B-D962-41E6-8E2A-6FF3303CF698}">
      <dgm:prSet/>
      <dgm:spPr/>
      <dgm:t>
        <a:bodyPr/>
        <a:lstStyle/>
        <a:p>
          <a:endParaRPr lang="en-US" sz="2800"/>
        </a:p>
      </dgm:t>
    </dgm:pt>
    <dgm:pt modelId="{30ADD69F-FB9A-46DE-A86C-E3B003EB7727}" type="sibTrans" cxnId="{F1E0EF1B-D962-41E6-8E2A-6FF3303CF698}">
      <dgm:prSet/>
      <dgm:spPr/>
      <dgm:t>
        <a:bodyPr/>
        <a:lstStyle/>
        <a:p>
          <a:endParaRPr lang="en-US" sz="2800"/>
        </a:p>
      </dgm:t>
    </dgm:pt>
    <dgm:pt modelId="{965F0619-A186-410F-B46C-24D11E91968F}">
      <dgm:prSet custT="1"/>
      <dgm:spPr/>
      <dgm:t>
        <a:bodyPr/>
        <a:lstStyle/>
        <a:p>
          <a:pPr rtl="1"/>
          <a:r>
            <a:rPr lang="ar-SA" sz="2000" dirty="0" smtClean="0"/>
            <a:t>حرير</a:t>
          </a:r>
          <a:endParaRPr lang="en-US" sz="2000" dirty="0"/>
        </a:p>
      </dgm:t>
    </dgm:pt>
    <dgm:pt modelId="{A1A4D987-273B-42F7-9FE6-6EDEF58EA96D}" type="parTrans" cxnId="{B078D747-279D-4E47-83AC-1AE9F0826028}">
      <dgm:prSet/>
      <dgm:spPr/>
      <dgm:t>
        <a:bodyPr/>
        <a:lstStyle/>
        <a:p>
          <a:endParaRPr lang="en-US" sz="2800"/>
        </a:p>
      </dgm:t>
    </dgm:pt>
    <dgm:pt modelId="{1C6E2EF2-1E4A-4F68-8605-C88FCAB6CAEA}" type="sibTrans" cxnId="{B078D747-279D-4E47-83AC-1AE9F0826028}">
      <dgm:prSet/>
      <dgm:spPr/>
      <dgm:t>
        <a:bodyPr/>
        <a:lstStyle/>
        <a:p>
          <a:endParaRPr lang="en-US" sz="2800"/>
        </a:p>
      </dgm:t>
    </dgm:pt>
    <dgm:pt modelId="{0A9FBDBA-198A-47C4-841A-C17B27BA6005}">
      <dgm:prSet custT="1"/>
      <dgm:spPr/>
      <dgm:t>
        <a:bodyPr/>
        <a:lstStyle/>
        <a:p>
          <a:pPr rtl="1"/>
          <a:r>
            <a:rPr lang="ar-SA" sz="2000" dirty="0" smtClean="0"/>
            <a:t>مقوسة</a:t>
          </a:r>
          <a:endParaRPr lang="en-US" sz="2000" dirty="0"/>
        </a:p>
      </dgm:t>
    </dgm:pt>
    <dgm:pt modelId="{8ACBA13D-E24D-4F58-B3BF-26E6FC820279}" type="parTrans" cxnId="{7609BEAD-143F-476D-ACCF-D5C4E1ACF3CB}">
      <dgm:prSet/>
      <dgm:spPr/>
      <dgm:t>
        <a:bodyPr/>
        <a:lstStyle/>
        <a:p>
          <a:endParaRPr lang="en-US" sz="2800"/>
        </a:p>
      </dgm:t>
    </dgm:pt>
    <dgm:pt modelId="{A33436A1-24C2-4DDE-9AAD-A56AE539CBB0}" type="sibTrans" cxnId="{7609BEAD-143F-476D-ACCF-D5C4E1ACF3CB}">
      <dgm:prSet/>
      <dgm:spPr/>
      <dgm:t>
        <a:bodyPr/>
        <a:lstStyle/>
        <a:p>
          <a:endParaRPr lang="en-US" sz="2800"/>
        </a:p>
      </dgm:t>
    </dgm:pt>
    <dgm:pt modelId="{03A8C12D-A577-4B56-A54D-38A6EA70BC41}">
      <dgm:prSet custT="1"/>
      <dgm:spPr/>
      <dgm:t>
        <a:bodyPr/>
        <a:lstStyle/>
        <a:p>
          <a:pPr rtl="1"/>
          <a:r>
            <a:rPr lang="ar-SA" sz="2000" dirty="0" smtClean="0"/>
            <a:t>حرف </a:t>
          </a:r>
          <a:r>
            <a:rPr lang="en-US" sz="2000" dirty="0" smtClean="0"/>
            <a:t>D</a:t>
          </a:r>
          <a:endParaRPr lang="en-US" sz="2000" dirty="0"/>
        </a:p>
      </dgm:t>
    </dgm:pt>
    <dgm:pt modelId="{C41E3AE8-1F4D-44A7-81ED-294BDF0B6490}" type="parTrans" cxnId="{BA67E008-59A0-4D1C-81D6-C6F24911B943}">
      <dgm:prSet/>
      <dgm:spPr/>
      <dgm:t>
        <a:bodyPr/>
        <a:lstStyle/>
        <a:p>
          <a:endParaRPr lang="en-US" sz="2800"/>
        </a:p>
      </dgm:t>
    </dgm:pt>
    <dgm:pt modelId="{F26614AC-D637-4998-B0D6-DC7AB55BBA1B}" type="sibTrans" cxnId="{BA67E008-59A0-4D1C-81D6-C6F24911B943}">
      <dgm:prSet/>
      <dgm:spPr/>
      <dgm:t>
        <a:bodyPr/>
        <a:lstStyle/>
        <a:p>
          <a:endParaRPr lang="en-US" sz="2800"/>
        </a:p>
      </dgm:t>
    </dgm:pt>
    <dgm:pt modelId="{A10E2090-3F37-4DA7-954E-711189709A81}" type="pres">
      <dgm:prSet presAssocID="{6374194E-007E-467C-A03B-55E8BD6636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0852A-02FB-45C8-92CA-A2FAB378B99C}" type="pres">
      <dgm:prSet presAssocID="{6E122F9E-853B-45FB-AD6C-75B683E7087B}" presName="root1" presStyleCnt="0"/>
      <dgm:spPr/>
    </dgm:pt>
    <dgm:pt modelId="{96C7D5BC-D36A-4362-81C4-AB1EB03EDB0B}" type="pres">
      <dgm:prSet presAssocID="{6E122F9E-853B-45FB-AD6C-75B683E7087B}" presName="LevelOneTextNode" presStyleLbl="node0" presStyleIdx="0" presStyleCnt="1" custScaleX="127173" custScaleY="1548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DFECBF-FBB8-4AED-92A6-35EB3AE6F951}" type="pres">
      <dgm:prSet presAssocID="{6E122F9E-853B-45FB-AD6C-75B683E7087B}" presName="level2hierChild" presStyleCnt="0"/>
      <dgm:spPr/>
    </dgm:pt>
    <dgm:pt modelId="{E3AF3503-DF29-4CAA-92BA-5D95A3168A31}" type="pres">
      <dgm:prSet presAssocID="{8FFD2794-31CF-4D7B-8179-E11F83E5A30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538A2AE-75A9-45F4-97B3-F2E053C41C8D}" type="pres">
      <dgm:prSet presAssocID="{8FFD2794-31CF-4D7B-8179-E11F83E5A30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BB7E93B-E19D-423B-8B98-BEAD49B825EA}" type="pres">
      <dgm:prSet presAssocID="{5A8F6C53-336F-48B0-9430-EB4E8F9D4CD9}" presName="root2" presStyleCnt="0"/>
      <dgm:spPr/>
    </dgm:pt>
    <dgm:pt modelId="{124BDE81-3F98-470B-AD33-95D27104EEFF}" type="pres">
      <dgm:prSet presAssocID="{5A8F6C53-336F-48B0-9430-EB4E8F9D4CD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E37ABD-89BD-4C2C-BDEA-B9045ED6AA69}" type="pres">
      <dgm:prSet presAssocID="{5A8F6C53-336F-48B0-9430-EB4E8F9D4CD9}" presName="level3hierChild" presStyleCnt="0"/>
      <dgm:spPr/>
    </dgm:pt>
    <dgm:pt modelId="{E00ED2DE-382B-40F9-86CA-ACD857E154F2}" type="pres">
      <dgm:prSet presAssocID="{06408C80-DA8C-4FD9-AAFD-B2136F4A45F2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68C2DAB6-6419-419E-B52F-6FC2CFDF2A9E}" type="pres">
      <dgm:prSet presAssocID="{06408C80-DA8C-4FD9-AAFD-B2136F4A45F2}" presName="connTx" presStyleLbl="parChTrans1D3" presStyleIdx="0" presStyleCnt="6"/>
      <dgm:spPr/>
      <dgm:t>
        <a:bodyPr/>
        <a:lstStyle/>
        <a:p>
          <a:endParaRPr lang="en-US"/>
        </a:p>
      </dgm:t>
    </dgm:pt>
    <dgm:pt modelId="{21C7B128-580D-450F-9B74-6D6554E4A149}" type="pres">
      <dgm:prSet presAssocID="{96495E6D-BA95-4295-9CA8-5011DBF2F82D}" presName="root2" presStyleCnt="0"/>
      <dgm:spPr/>
    </dgm:pt>
    <dgm:pt modelId="{578BEF91-07DB-48AB-8A3C-F979A8BCF0D7}" type="pres">
      <dgm:prSet presAssocID="{96495E6D-BA95-4295-9CA8-5011DBF2F82D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E2DA2F-1933-4663-9200-A9443651D8FD}" type="pres">
      <dgm:prSet presAssocID="{96495E6D-BA95-4295-9CA8-5011DBF2F82D}" presName="level3hierChild" presStyleCnt="0"/>
      <dgm:spPr/>
    </dgm:pt>
    <dgm:pt modelId="{A1378385-99F3-478F-861C-9AEA3C908F06}" type="pres">
      <dgm:prSet presAssocID="{E8E21A08-2542-4B49-8EFD-E5759A734794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E825B4B9-5EC9-4045-8FF5-DF8B2C692CA2}" type="pres">
      <dgm:prSet presAssocID="{E8E21A08-2542-4B49-8EFD-E5759A734794}" presName="connTx" presStyleLbl="parChTrans1D3" presStyleIdx="1" presStyleCnt="6"/>
      <dgm:spPr/>
      <dgm:t>
        <a:bodyPr/>
        <a:lstStyle/>
        <a:p>
          <a:endParaRPr lang="en-US"/>
        </a:p>
      </dgm:t>
    </dgm:pt>
    <dgm:pt modelId="{A3521293-6297-427A-B11C-BDA233684C9E}" type="pres">
      <dgm:prSet presAssocID="{60DE08D4-A03B-493E-ACB1-E998B528A47E}" presName="root2" presStyleCnt="0"/>
      <dgm:spPr/>
    </dgm:pt>
    <dgm:pt modelId="{A876A8F7-ADE7-488E-82FE-EA1D78BD3AE1}" type="pres">
      <dgm:prSet presAssocID="{60DE08D4-A03B-493E-ACB1-E998B528A47E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E498C-8781-47AD-9D4D-EE0F96302965}" type="pres">
      <dgm:prSet presAssocID="{60DE08D4-A03B-493E-ACB1-E998B528A47E}" presName="level3hierChild" presStyleCnt="0"/>
      <dgm:spPr/>
    </dgm:pt>
    <dgm:pt modelId="{F96C79C6-FE4E-4BCF-BE52-B71514BA8EF4}" type="pres">
      <dgm:prSet presAssocID="{2D4D333D-D66C-4DB1-BAD8-C957AA34C7B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D2572AA-865A-4799-B993-DC297752895E}" type="pres">
      <dgm:prSet presAssocID="{2D4D333D-D66C-4DB1-BAD8-C957AA34C7B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2E8B2BA-733B-48C2-942D-84747F5B2A43}" type="pres">
      <dgm:prSet presAssocID="{7DD99C72-DD54-46C1-BDC5-4069F844F4CF}" presName="root2" presStyleCnt="0"/>
      <dgm:spPr/>
    </dgm:pt>
    <dgm:pt modelId="{76A2C8FB-7C5E-4D8B-8E78-C4DFE8C5E192}" type="pres">
      <dgm:prSet presAssocID="{7DD99C72-DD54-46C1-BDC5-4069F844F4C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E57E6F-832C-46BB-97B0-C53BF91C9D96}" type="pres">
      <dgm:prSet presAssocID="{7DD99C72-DD54-46C1-BDC5-4069F844F4CF}" presName="level3hierChild" presStyleCnt="0"/>
      <dgm:spPr/>
    </dgm:pt>
    <dgm:pt modelId="{177378E9-B735-4182-B4A5-D80FD9725FB1}" type="pres">
      <dgm:prSet presAssocID="{45BF4BAE-9D2E-4F07-A390-CA7FC28D0D2D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F31305E9-0539-497E-A974-32454C5F13B2}" type="pres">
      <dgm:prSet presAssocID="{45BF4BAE-9D2E-4F07-A390-CA7FC28D0D2D}" presName="connTx" presStyleLbl="parChTrans1D3" presStyleIdx="2" presStyleCnt="6"/>
      <dgm:spPr/>
      <dgm:t>
        <a:bodyPr/>
        <a:lstStyle/>
        <a:p>
          <a:endParaRPr lang="en-US"/>
        </a:p>
      </dgm:t>
    </dgm:pt>
    <dgm:pt modelId="{3AD25005-3393-4166-ABCA-1D25B9F75B71}" type="pres">
      <dgm:prSet presAssocID="{98319A72-1101-45BC-938A-29A074BCDC26}" presName="root2" presStyleCnt="0"/>
      <dgm:spPr/>
    </dgm:pt>
    <dgm:pt modelId="{7F4ED82D-60FA-439F-BFFF-756F52A205D4}" type="pres">
      <dgm:prSet presAssocID="{98319A72-1101-45BC-938A-29A074BCDC26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B8FB6A-5CB6-489B-8579-C6E511559A37}" type="pres">
      <dgm:prSet presAssocID="{98319A72-1101-45BC-938A-29A074BCDC26}" presName="level3hierChild" presStyleCnt="0"/>
      <dgm:spPr/>
    </dgm:pt>
    <dgm:pt modelId="{5A5E4CD9-B433-4464-A60F-EC4E5E7E01FC}" type="pres">
      <dgm:prSet presAssocID="{A1A4D987-273B-42F7-9FE6-6EDEF58EA96D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6B087279-CF00-4E41-A4BC-EE6D2248121E}" type="pres">
      <dgm:prSet presAssocID="{A1A4D987-273B-42F7-9FE6-6EDEF58EA96D}" presName="connTx" presStyleLbl="parChTrans1D3" presStyleIdx="3" presStyleCnt="6"/>
      <dgm:spPr/>
      <dgm:t>
        <a:bodyPr/>
        <a:lstStyle/>
        <a:p>
          <a:endParaRPr lang="en-US"/>
        </a:p>
      </dgm:t>
    </dgm:pt>
    <dgm:pt modelId="{00C1E356-6D0C-4B42-8B90-84B70C9EB2C3}" type="pres">
      <dgm:prSet presAssocID="{965F0619-A186-410F-B46C-24D11E91968F}" presName="root2" presStyleCnt="0"/>
      <dgm:spPr/>
    </dgm:pt>
    <dgm:pt modelId="{8473EA43-43AC-42A5-ADA8-DF6821965AE8}" type="pres">
      <dgm:prSet presAssocID="{965F0619-A186-410F-B46C-24D11E91968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3FC2DA-C08F-4DD6-9D88-0ACDBAF179A6}" type="pres">
      <dgm:prSet presAssocID="{965F0619-A186-410F-B46C-24D11E91968F}" presName="level3hierChild" presStyleCnt="0"/>
      <dgm:spPr/>
    </dgm:pt>
    <dgm:pt modelId="{19D30452-8861-4015-9C91-1DE4188BA89B}" type="pres">
      <dgm:prSet presAssocID="{725C97F9-0406-4920-964B-67DE17A4197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35EBFDC-72B2-46B5-88E4-8C0B82E4D352}" type="pres">
      <dgm:prSet presAssocID="{725C97F9-0406-4920-964B-67DE17A4197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7C3C2E3-98F5-4E8E-A983-780180A5EE5F}" type="pres">
      <dgm:prSet presAssocID="{218E2BE5-6E85-4C8C-BF25-8822EB12CE66}" presName="root2" presStyleCnt="0"/>
      <dgm:spPr/>
    </dgm:pt>
    <dgm:pt modelId="{DF28FE77-35FC-4B91-B0DC-F4CF163C8BDB}" type="pres">
      <dgm:prSet presAssocID="{218E2BE5-6E85-4C8C-BF25-8822EB12CE6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083F84-F4F7-4673-98B3-03A4CC067093}" type="pres">
      <dgm:prSet presAssocID="{218E2BE5-6E85-4C8C-BF25-8822EB12CE66}" presName="level3hierChild" presStyleCnt="0"/>
      <dgm:spPr/>
    </dgm:pt>
    <dgm:pt modelId="{187A4EFC-CCEB-4A7F-BB7D-55723EA440D8}" type="pres">
      <dgm:prSet presAssocID="{8ACBA13D-E24D-4F58-B3BF-26E6FC820279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6AA1E39E-B27C-4D50-B8AC-26624FA2B1BD}" type="pres">
      <dgm:prSet presAssocID="{8ACBA13D-E24D-4F58-B3BF-26E6FC820279}" presName="connTx" presStyleLbl="parChTrans1D3" presStyleIdx="4" presStyleCnt="6"/>
      <dgm:spPr/>
      <dgm:t>
        <a:bodyPr/>
        <a:lstStyle/>
        <a:p>
          <a:endParaRPr lang="en-US"/>
        </a:p>
      </dgm:t>
    </dgm:pt>
    <dgm:pt modelId="{AD08EAC5-5A47-4382-A14F-12E7ED5E0EB1}" type="pres">
      <dgm:prSet presAssocID="{0A9FBDBA-198A-47C4-841A-C17B27BA6005}" presName="root2" presStyleCnt="0"/>
      <dgm:spPr/>
    </dgm:pt>
    <dgm:pt modelId="{7D7255A4-4BC6-47E7-BCE4-71071EEA9FF1}" type="pres">
      <dgm:prSet presAssocID="{0A9FBDBA-198A-47C4-841A-C17B27BA6005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1E5D5-6250-44EA-9DEB-508B9859B29C}" type="pres">
      <dgm:prSet presAssocID="{0A9FBDBA-198A-47C4-841A-C17B27BA6005}" presName="level3hierChild" presStyleCnt="0"/>
      <dgm:spPr/>
    </dgm:pt>
    <dgm:pt modelId="{732F5F56-3E40-43D9-A33C-F1800D83D069}" type="pres">
      <dgm:prSet presAssocID="{C41E3AE8-1F4D-44A7-81ED-294BDF0B6490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CCEDE529-E686-4EE6-9D5F-EEADC0B9364E}" type="pres">
      <dgm:prSet presAssocID="{C41E3AE8-1F4D-44A7-81ED-294BDF0B6490}" presName="connTx" presStyleLbl="parChTrans1D3" presStyleIdx="5" presStyleCnt="6"/>
      <dgm:spPr/>
      <dgm:t>
        <a:bodyPr/>
        <a:lstStyle/>
        <a:p>
          <a:endParaRPr lang="en-US"/>
        </a:p>
      </dgm:t>
    </dgm:pt>
    <dgm:pt modelId="{F28259B6-1A63-4204-ABCF-66F934B775CC}" type="pres">
      <dgm:prSet presAssocID="{03A8C12D-A577-4B56-A54D-38A6EA70BC41}" presName="root2" presStyleCnt="0"/>
      <dgm:spPr/>
    </dgm:pt>
    <dgm:pt modelId="{637EF3F3-5FF4-4B63-A751-640C1436C666}" type="pres">
      <dgm:prSet presAssocID="{03A8C12D-A577-4B56-A54D-38A6EA70BC41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EBC96-581C-43DA-BA23-4897A212BA34}" type="pres">
      <dgm:prSet presAssocID="{03A8C12D-A577-4B56-A54D-38A6EA70BC41}" presName="level3hierChild" presStyleCnt="0"/>
      <dgm:spPr/>
    </dgm:pt>
  </dgm:ptLst>
  <dgm:cxnLst>
    <dgm:cxn modelId="{B95EFA82-749C-4D95-925B-DF2925ED20BB}" srcId="{5A8F6C53-336F-48B0-9430-EB4E8F9D4CD9}" destId="{96495E6D-BA95-4295-9CA8-5011DBF2F82D}" srcOrd="0" destOrd="0" parTransId="{06408C80-DA8C-4FD9-AAFD-B2136F4A45F2}" sibTransId="{1D9FF927-0535-4460-8640-034474658841}"/>
    <dgm:cxn modelId="{B46AABEC-5CEA-4015-8B02-2A2CF7EF0417}" type="presOf" srcId="{A1A4D987-273B-42F7-9FE6-6EDEF58EA96D}" destId="{5A5E4CD9-B433-4464-A60F-EC4E5E7E01FC}" srcOrd="0" destOrd="0" presId="urn:microsoft.com/office/officeart/2005/8/layout/hierarchy2"/>
    <dgm:cxn modelId="{211075C2-841A-4160-B524-8F226E932BDE}" type="presOf" srcId="{218E2BE5-6E85-4C8C-BF25-8822EB12CE66}" destId="{DF28FE77-35FC-4B91-B0DC-F4CF163C8BDB}" srcOrd="0" destOrd="0" presId="urn:microsoft.com/office/officeart/2005/8/layout/hierarchy2"/>
    <dgm:cxn modelId="{1C70D774-5C2A-4842-B825-F1C145009504}" srcId="{6374194E-007E-467C-A03B-55E8BD6636A7}" destId="{6E122F9E-853B-45FB-AD6C-75B683E7087B}" srcOrd="0" destOrd="0" parTransId="{C808383A-A0A1-41E2-A5C1-001F1D2698A7}" sibTransId="{EC13CF90-AF56-42E6-AC3C-D55CFD9A9C5C}"/>
    <dgm:cxn modelId="{DDE3E299-E2C9-40FE-BA5D-B47CC52E8B03}" type="presOf" srcId="{8ACBA13D-E24D-4F58-B3BF-26E6FC820279}" destId="{6AA1E39E-B27C-4D50-B8AC-26624FA2B1BD}" srcOrd="1" destOrd="0" presId="urn:microsoft.com/office/officeart/2005/8/layout/hierarchy2"/>
    <dgm:cxn modelId="{80C92ADC-CA8C-4ADA-B87F-46163311A82B}" type="presOf" srcId="{A1A4D987-273B-42F7-9FE6-6EDEF58EA96D}" destId="{6B087279-CF00-4E41-A4BC-EE6D2248121E}" srcOrd="1" destOrd="0" presId="urn:microsoft.com/office/officeart/2005/8/layout/hierarchy2"/>
    <dgm:cxn modelId="{779565F2-1146-45A0-9B91-373DE7EAEB26}" srcId="{5A8F6C53-336F-48B0-9430-EB4E8F9D4CD9}" destId="{60DE08D4-A03B-493E-ACB1-E998B528A47E}" srcOrd="1" destOrd="0" parTransId="{E8E21A08-2542-4B49-8EFD-E5759A734794}" sibTransId="{B3B11540-EF7F-41AF-80E0-E53FA30FA355}"/>
    <dgm:cxn modelId="{7D2E4954-94FE-437D-A206-6BA496EB2BC1}" type="presOf" srcId="{06408C80-DA8C-4FD9-AAFD-B2136F4A45F2}" destId="{E00ED2DE-382B-40F9-86CA-ACD857E154F2}" srcOrd="0" destOrd="0" presId="urn:microsoft.com/office/officeart/2005/8/layout/hierarchy2"/>
    <dgm:cxn modelId="{DBA4D98D-6449-4D78-AFF4-D024EDFEF6D9}" type="presOf" srcId="{C41E3AE8-1F4D-44A7-81ED-294BDF0B6490}" destId="{732F5F56-3E40-43D9-A33C-F1800D83D069}" srcOrd="0" destOrd="0" presId="urn:microsoft.com/office/officeart/2005/8/layout/hierarchy2"/>
    <dgm:cxn modelId="{67C59C65-BE12-49B3-BD18-8D1374BDB54A}" type="presOf" srcId="{E8E21A08-2542-4B49-8EFD-E5759A734794}" destId="{E825B4B9-5EC9-4045-8FF5-DF8B2C692CA2}" srcOrd="1" destOrd="0" presId="urn:microsoft.com/office/officeart/2005/8/layout/hierarchy2"/>
    <dgm:cxn modelId="{F1E0EF1B-D962-41E6-8E2A-6FF3303CF698}" srcId="{7DD99C72-DD54-46C1-BDC5-4069F844F4CF}" destId="{98319A72-1101-45BC-938A-29A074BCDC26}" srcOrd="0" destOrd="0" parTransId="{45BF4BAE-9D2E-4F07-A390-CA7FC28D0D2D}" sibTransId="{30ADD69F-FB9A-46DE-A86C-E3B003EB7727}"/>
    <dgm:cxn modelId="{A0F5CE40-1B19-4D45-914C-8E61E4591B72}" type="presOf" srcId="{8FFD2794-31CF-4D7B-8179-E11F83E5A30C}" destId="{5538A2AE-75A9-45F4-97B3-F2E053C41C8D}" srcOrd="1" destOrd="0" presId="urn:microsoft.com/office/officeart/2005/8/layout/hierarchy2"/>
    <dgm:cxn modelId="{3283DD93-0A39-4173-ACF6-09F2F18870C2}" type="presOf" srcId="{98319A72-1101-45BC-938A-29A074BCDC26}" destId="{7F4ED82D-60FA-439F-BFFF-756F52A205D4}" srcOrd="0" destOrd="0" presId="urn:microsoft.com/office/officeart/2005/8/layout/hierarchy2"/>
    <dgm:cxn modelId="{9EEA23BA-4683-4371-967C-C2376D522E60}" type="presOf" srcId="{725C97F9-0406-4920-964B-67DE17A41978}" destId="{19D30452-8861-4015-9C91-1DE4188BA89B}" srcOrd="0" destOrd="0" presId="urn:microsoft.com/office/officeart/2005/8/layout/hierarchy2"/>
    <dgm:cxn modelId="{7507CE7E-5DA9-4419-A007-20CA9BD13B8D}" type="presOf" srcId="{45BF4BAE-9D2E-4F07-A390-CA7FC28D0D2D}" destId="{177378E9-B735-4182-B4A5-D80FD9725FB1}" srcOrd="0" destOrd="0" presId="urn:microsoft.com/office/officeart/2005/8/layout/hierarchy2"/>
    <dgm:cxn modelId="{FD84AEAD-89F5-4158-82FF-4C8A78C09CD0}" type="presOf" srcId="{965F0619-A186-410F-B46C-24D11E91968F}" destId="{8473EA43-43AC-42A5-ADA8-DF6821965AE8}" srcOrd="0" destOrd="0" presId="urn:microsoft.com/office/officeart/2005/8/layout/hierarchy2"/>
    <dgm:cxn modelId="{A9F00B61-3484-43D5-B401-08172E43093F}" type="presOf" srcId="{8ACBA13D-E24D-4F58-B3BF-26E6FC820279}" destId="{187A4EFC-CCEB-4A7F-BB7D-55723EA440D8}" srcOrd="0" destOrd="0" presId="urn:microsoft.com/office/officeart/2005/8/layout/hierarchy2"/>
    <dgm:cxn modelId="{10406420-2F5B-405F-88ED-815E2894FFD0}" type="presOf" srcId="{7DD99C72-DD54-46C1-BDC5-4069F844F4CF}" destId="{76A2C8FB-7C5E-4D8B-8E78-C4DFE8C5E192}" srcOrd="0" destOrd="0" presId="urn:microsoft.com/office/officeart/2005/8/layout/hierarchy2"/>
    <dgm:cxn modelId="{D14A4B2F-95D5-4F4C-8082-A77803072273}" type="presOf" srcId="{6374194E-007E-467C-A03B-55E8BD6636A7}" destId="{A10E2090-3F37-4DA7-954E-711189709A81}" srcOrd="0" destOrd="0" presId="urn:microsoft.com/office/officeart/2005/8/layout/hierarchy2"/>
    <dgm:cxn modelId="{0AE20130-6476-4C9A-9471-CD06E8576A92}" srcId="{6E122F9E-853B-45FB-AD6C-75B683E7087B}" destId="{7DD99C72-DD54-46C1-BDC5-4069F844F4CF}" srcOrd="1" destOrd="0" parTransId="{2D4D333D-D66C-4DB1-BAD8-C957AA34C7B6}" sibTransId="{04E14C1E-6DB6-4AA3-9DCE-B74CB24F7A27}"/>
    <dgm:cxn modelId="{241CEA75-3D14-4D47-9CB5-352F9970FB0A}" type="presOf" srcId="{2D4D333D-D66C-4DB1-BAD8-C957AA34C7B6}" destId="{F96C79C6-FE4E-4BCF-BE52-B71514BA8EF4}" srcOrd="0" destOrd="0" presId="urn:microsoft.com/office/officeart/2005/8/layout/hierarchy2"/>
    <dgm:cxn modelId="{33C3A3BD-88FD-4A5E-B14D-6CCEE158357F}" type="presOf" srcId="{96495E6D-BA95-4295-9CA8-5011DBF2F82D}" destId="{578BEF91-07DB-48AB-8A3C-F979A8BCF0D7}" srcOrd="0" destOrd="0" presId="urn:microsoft.com/office/officeart/2005/8/layout/hierarchy2"/>
    <dgm:cxn modelId="{7E2D360D-B047-4103-8BFB-F9410C74DC5C}" type="presOf" srcId="{06408C80-DA8C-4FD9-AAFD-B2136F4A45F2}" destId="{68C2DAB6-6419-419E-B52F-6FC2CFDF2A9E}" srcOrd="1" destOrd="0" presId="urn:microsoft.com/office/officeart/2005/8/layout/hierarchy2"/>
    <dgm:cxn modelId="{DA720417-BE3E-4A4C-86ED-0532384FFDE2}" type="presOf" srcId="{45BF4BAE-9D2E-4F07-A390-CA7FC28D0D2D}" destId="{F31305E9-0539-497E-A974-32454C5F13B2}" srcOrd="1" destOrd="0" presId="urn:microsoft.com/office/officeart/2005/8/layout/hierarchy2"/>
    <dgm:cxn modelId="{95898089-A404-40FE-971B-BC96A87602C1}" type="presOf" srcId="{E8E21A08-2542-4B49-8EFD-E5759A734794}" destId="{A1378385-99F3-478F-861C-9AEA3C908F06}" srcOrd="0" destOrd="0" presId="urn:microsoft.com/office/officeart/2005/8/layout/hierarchy2"/>
    <dgm:cxn modelId="{EEA810B8-7E3A-4E3C-B38C-926020EAC0B0}" type="presOf" srcId="{2D4D333D-D66C-4DB1-BAD8-C957AA34C7B6}" destId="{7D2572AA-865A-4799-B993-DC297752895E}" srcOrd="1" destOrd="0" presId="urn:microsoft.com/office/officeart/2005/8/layout/hierarchy2"/>
    <dgm:cxn modelId="{8ED6720A-8A80-4C70-A6C1-D0FB7180F7EE}" type="presOf" srcId="{6E122F9E-853B-45FB-AD6C-75B683E7087B}" destId="{96C7D5BC-D36A-4362-81C4-AB1EB03EDB0B}" srcOrd="0" destOrd="0" presId="urn:microsoft.com/office/officeart/2005/8/layout/hierarchy2"/>
    <dgm:cxn modelId="{0970D27D-36BA-4A72-B3FC-DF22EF92B4AE}" type="presOf" srcId="{725C97F9-0406-4920-964B-67DE17A41978}" destId="{735EBFDC-72B2-46B5-88E4-8C0B82E4D352}" srcOrd="1" destOrd="0" presId="urn:microsoft.com/office/officeart/2005/8/layout/hierarchy2"/>
    <dgm:cxn modelId="{4E1C72EC-BEFB-4CCF-B9C1-32FDF7C952C4}" type="presOf" srcId="{03A8C12D-A577-4B56-A54D-38A6EA70BC41}" destId="{637EF3F3-5FF4-4B63-A751-640C1436C666}" srcOrd="0" destOrd="0" presId="urn:microsoft.com/office/officeart/2005/8/layout/hierarchy2"/>
    <dgm:cxn modelId="{F73EA4A6-BF25-4E42-AC16-064377D991B7}" srcId="{6E122F9E-853B-45FB-AD6C-75B683E7087B}" destId="{218E2BE5-6E85-4C8C-BF25-8822EB12CE66}" srcOrd="2" destOrd="0" parTransId="{725C97F9-0406-4920-964B-67DE17A41978}" sibTransId="{E386F942-C8B5-4BA1-9CD6-80A710C0B383}"/>
    <dgm:cxn modelId="{15FE2015-F3A3-46BA-9F66-BD781A60F72B}" srcId="{6E122F9E-853B-45FB-AD6C-75B683E7087B}" destId="{5A8F6C53-336F-48B0-9430-EB4E8F9D4CD9}" srcOrd="0" destOrd="0" parTransId="{8FFD2794-31CF-4D7B-8179-E11F83E5A30C}" sibTransId="{3EB8BE38-D9BD-47D5-AD92-91021CDCE3F8}"/>
    <dgm:cxn modelId="{A932223D-2836-472D-9460-5DB8573651E6}" type="presOf" srcId="{8FFD2794-31CF-4D7B-8179-E11F83E5A30C}" destId="{E3AF3503-DF29-4CAA-92BA-5D95A3168A31}" srcOrd="0" destOrd="0" presId="urn:microsoft.com/office/officeart/2005/8/layout/hierarchy2"/>
    <dgm:cxn modelId="{BA67E008-59A0-4D1C-81D6-C6F24911B943}" srcId="{218E2BE5-6E85-4C8C-BF25-8822EB12CE66}" destId="{03A8C12D-A577-4B56-A54D-38A6EA70BC41}" srcOrd="1" destOrd="0" parTransId="{C41E3AE8-1F4D-44A7-81ED-294BDF0B6490}" sibTransId="{F26614AC-D637-4998-B0D6-DC7AB55BBA1B}"/>
    <dgm:cxn modelId="{4E151DDD-E767-48D7-BA9A-9B429098B9AA}" type="presOf" srcId="{5A8F6C53-336F-48B0-9430-EB4E8F9D4CD9}" destId="{124BDE81-3F98-470B-AD33-95D27104EEFF}" srcOrd="0" destOrd="0" presId="urn:microsoft.com/office/officeart/2005/8/layout/hierarchy2"/>
    <dgm:cxn modelId="{A584EEF8-BBE0-46F7-8265-0F8822FFD3B7}" type="presOf" srcId="{60DE08D4-A03B-493E-ACB1-E998B528A47E}" destId="{A876A8F7-ADE7-488E-82FE-EA1D78BD3AE1}" srcOrd="0" destOrd="0" presId="urn:microsoft.com/office/officeart/2005/8/layout/hierarchy2"/>
    <dgm:cxn modelId="{C58E5044-5AE7-4D7C-AA40-74A5D5D84511}" type="presOf" srcId="{0A9FBDBA-198A-47C4-841A-C17B27BA6005}" destId="{7D7255A4-4BC6-47E7-BCE4-71071EEA9FF1}" srcOrd="0" destOrd="0" presId="urn:microsoft.com/office/officeart/2005/8/layout/hierarchy2"/>
    <dgm:cxn modelId="{B078D747-279D-4E47-83AC-1AE9F0826028}" srcId="{7DD99C72-DD54-46C1-BDC5-4069F844F4CF}" destId="{965F0619-A186-410F-B46C-24D11E91968F}" srcOrd="1" destOrd="0" parTransId="{A1A4D987-273B-42F7-9FE6-6EDEF58EA96D}" sibTransId="{1C6E2EF2-1E4A-4F68-8605-C88FCAB6CAEA}"/>
    <dgm:cxn modelId="{BB021A6B-E47E-4CB5-8E89-45DCB9B1F45C}" type="presOf" srcId="{C41E3AE8-1F4D-44A7-81ED-294BDF0B6490}" destId="{CCEDE529-E686-4EE6-9D5F-EEADC0B9364E}" srcOrd="1" destOrd="0" presId="urn:microsoft.com/office/officeart/2005/8/layout/hierarchy2"/>
    <dgm:cxn modelId="{7609BEAD-143F-476D-ACCF-D5C4E1ACF3CB}" srcId="{218E2BE5-6E85-4C8C-BF25-8822EB12CE66}" destId="{0A9FBDBA-198A-47C4-841A-C17B27BA6005}" srcOrd="0" destOrd="0" parTransId="{8ACBA13D-E24D-4F58-B3BF-26E6FC820279}" sibTransId="{A33436A1-24C2-4DDE-9AAD-A56AE539CBB0}"/>
    <dgm:cxn modelId="{0A71F0E1-1D7D-488A-9E8A-2128965F0397}" type="presParOf" srcId="{A10E2090-3F37-4DA7-954E-711189709A81}" destId="{7B10852A-02FB-45C8-92CA-A2FAB378B99C}" srcOrd="0" destOrd="0" presId="urn:microsoft.com/office/officeart/2005/8/layout/hierarchy2"/>
    <dgm:cxn modelId="{B2E1467D-D98E-43B4-9289-1422547F9026}" type="presParOf" srcId="{7B10852A-02FB-45C8-92CA-A2FAB378B99C}" destId="{96C7D5BC-D36A-4362-81C4-AB1EB03EDB0B}" srcOrd="0" destOrd="0" presId="urn:microsoft.com/office/officeart/2005/8/layout/hierarchy2"/>
    <dgm:cxn modelId="{8CF7AE58-D154-41F6-84A6-43FE7FCFD0D1}" type="presParOf" srcId="{7B10852A-02FB-45C8-92CA-A2FAB378B99C}" destId="{93DFECBF-FBB8-4AED-92A6-35EB3AE6F951}" srcOrd="1" destOrd="0" presId="urn:microsoft.com/office/officeart/2005/8/layout/hierarchy2"/>
    <dgm:cxn modelId="{0417B3BF-3D2A-4AE1-84C0-012D246A58D3}" type="presParOf" srcId="{93DFECBF-FBB8-4AED-92A6-35EB3AE6F951}" destId="{E3AF3503-DF29-4CAA-92BA-5D95A3168A31}" srcOrd="0" destOrd="0" presId="urn:microsoft.com/office/officeart/2005/8/layout/hierarchy2"/>
    <dgm:cxn modelId="{13628B72-3EE2-49C7-87CE-B1A5F9F9EFEC}" type="presParOf" srcId="{E3AF3503-DF29-4CAA-92BA-5D95A3168A31}" destId="{5538A2AE-75A9-45F4-97B3-F2E053C41C8D}" srcOrd="0" destOrd="0" presId="urn:microsoft.com/office/officeart/2005/8/layout/hierarchy2"/>
    <dgm:cxn modelId="{00508235-ED2A-4BC8-8567-01187F3627AD}" type="presParOf" srcId="{93DFECBF-FBB8-4AED-92A6-35EB3AE6F951}" destId="{2BB7E93B-E19D-423B-8B98-BEAD49B825EA}" srcOrd="1" destOrd="0" presId="urn:microsoft.com/office/officeart/2005/8/layout/hierarchy2"/>
    <dgm:cxn modelId="{288650D5-7D57-47B0-96FF-53B11EFEBD88}" type="presParOf" srcId="{2BB7E93B-E19D-423B-8B98-BEAD49B825EA}" destId="{124BDE81-3F98-470B-AD33-95D27104EEFF}" srcOrd="0" destOrd="0" presId="urn:microsoft.com/office/officeart/2005/8/layout/hierarchy2"/>
    <dgm:cxn modelId="{F189A004-2011-45F0-BE42-CC118AED1C0D}" type="presParOf" srcId="{2BB7E93B-E19D-423B-8B98-BEAD49B825EA}" destId="{C1E37ABD-89BD-4C2C-BDEA-B9045ED6AA69}" srcOrd="1" destOrd="0" presId="urn:microsoft.com/office/officeart/2005/8/layout/hierarchy2"/>
    <dgm:cxn modelId="{1B934926-46A2-4F5F-BA21-30704BB4B9DF}" type="presParOf" srcId="{C1E37ABD-89BD-4C2C-BDEA-B9045ED6AA69}" destId="{E00ED2DE-382B-40F9-86CA-ACD857E154F2}" srcOrd="0" destOrd="0" presId="urn:microsoft.com/office/officeart/2005/8/layout/hierarchy2"/>
    <dgm:cxn modelId="{B63E66BB-51D5-4199-B260-57D3208FCEDA}" type="presParOf" srcId="{E00ED2DE-382B-40F9-86CA-ACD857E154F2}" destId="{68C2DAB6-6419-419E-B52F-6FC2CFDF2A9E}" srcOrd="0" destOrd="0" presId="urn:microsoft.com/office/officeart/2005/8/layout/hierarchy2"/>
    <dgm:cxn modelId="{A696214E-6AC5-4909-9A2F-D098216F2E9B}" type="presParOf" srcId="{C1E37ABD-89BD-4C2C-BDEA-B9045ED6AA69}" destId="{21C7B128-580D-450F-9B74-6D6554E4A149}" srcOrd="1" destOrd="0" presId="urn:microsoft.com/office/officeart/2005/8/layout/hierarchy2"/>
    <dgm:cxn modelId="{6BE4A370-8ADA-486D-B983-49F12A569705}" type="presParOf" srcId="{21C7B128-580D-450F-9B74-6D6554E4A149}" destId="{578BEF91-07DB-48AB-8A3C-F979A8BCF0D7}" srcOrd="0" destOrd="0" presId="urn:microsoft.com/office/officeart/2005/8/layout/hierarchy2"/>
    <dgm:cxn modelId="{188F830C-D1B0-4E12-9165-C5E686487710}" type="presParOf" srcId="{21C7B128-580D-450F-9B74-6D6554E4A149}" destId="{72E2DA2F-1933-4663-9200-A9443651D8FD}" srcOrd="1" destOrd="0" presId="urn:microsoft.com/office/officeart/2005/8/layout/hierarchy2"/>
    <dgm:cxn modelId="{880CC6B3-4D9A-43B3-A67D-C31687377A31}" type="presParOf" srcId="{C1E37ABD-89BD-4C2C-BDEA-B9045ED6AA69}" destId="{A1378385-99F3-478F-861C-9AEA3C908F06}" srcOrd="2" destOrd="0" presId="urn:microsoft.com/office/officeart/2005/8/layout/hierarchy2"/>
    <dgm:cxn modelId="{2DE2B392-1F9F-4186-9797-90C1A7FCF1DD}" type="presParOf" srcId="{A1378385-99F3-478F-861C-9AEA3C908F06}" destId="{E825B4B9-5EC9-4045-8FF5-DF8B2C692CA2}" srcOrd="0" destOrd="0" presId="urn:microsoft.com/office/officeart/2005/8/layout/hierarchy2"/>
    <dgm:cxn modelId="{F1572593-9F9B-43E1-A5A9-9C34DF1B8C6A}" type="presParOf" srcId="{C1E37ABD-89BD-4C2C-BDEA-B9045ED6AA69}" destId="{A3521293-6297-427A-B11C-BDA233684C9E}" srcOrd="3" destOrd="0" presId="urn:microsoft.com/office/officeart/2005/8/layout/hierarchy2"/>
    <dgm:cxn modelId="{B3B46EB6-FECB-4D5E-A97D-F86E0B96B482}" type="presParOf" srcId="{A3521293-6297-427A-B11C-BDA233684C9E}" destId="{A876A8F7-ADE7-488E-82FE-EA1D78BD3AE1}" srcOrd="0" destOrd="0" presId="urn:microsoft.com/office/officeart/2005/8/layout/hierarchy2"/>
    <dgm:cxn modelId="{D3479B20-EC23-4F4C-AC62-FE0DD4E671E0}" type="presParOf" srcId="{A3521293-6297-427A-B11C-BDA233684C9E}" destId="{E5CE498C-8781-47AD-9D4D-EE0F96302965}" srcOrd="1" destOrd="0" presId="urn:microsoft.com/office/officeart/2005/8/layout/hierarchy2"/>
    <dgm:cxn modelId="{6158E134-5819-4DDC-9939-45116591B208}" type="presParOf" srcId="{93DFECBF-FBB8-4AED-92A6-35EB3AE6F951}" destId="{F96C79C6-FE4E-4BCF-BE52-B71514BA8EF4}" srcOrd="2" destOrd="0" presId="urn:microsoft.com/office/officeart/2005/8/layout/hierarchy2"/>
    <dgm:cxn modelId="{E0295B88-8522-4C76-BE77-694CF0EED328}" type="presParOf" srcId="{F96C79C6-FE4E-4BCF-BE52-B71514BA8EF4}" destId="{7D2572AA-865A-4799-B993-DC297752895E}" srcOrd="0" destOrd="0" presId="urn:microsoft.com/office/officeart/2005/8/layout/hierarchy2"/>
    <dgm:cxn modelId="{976B1205-9FEF-45AE-A6D9-117A32484044}" type="presParOf" srcId="{93DFECBF-FBB8-4AED-92A6-35EB3AE6F951}" destId="{A2E8B2BA-733B-48C2-942D-84747F5B2A43}" srcOrd="3" destOrd="0" presId="urn:microsoft.com/office/officeart/2005/8/layout/hierarchy2"/>
    <dgm:cxn modelId="{B1B7ECF1-ACB0-481E-8CDA-65D8C87A032A}" type="presParOf" srcId="{A2E8B2BA-733B-48C2-942D-84747F5B2A43}" destId="{76A2C8FB-7C5E-4D8B-8E78-C4DFE8C5E192}" srcOrd="0" destOrd="0" presId="urn:microsoft.com/office/officeart/2005/8/layout/hierarchy2"/>
    <dgm:cxn modelId="{D7239CED-11B2-43C7-9B7E-11697DA2B241}" type="presParOf" srcId="{A2E8B2BA-733B-48C2-942D-84747F5B2A43}" destId="{55E57E6F-832C-46BB-97B0-C53BF91C9D96}" srcOrd="1" destOrd="0" presId="urn:microsoft.com/office/officeart/2005/8/layout/hierarchy2"/>
    <dgm:cxn modelId="{A745D7E2-5F59-4D3D-B7EA-1CF52A7A7858}" type="presParOf" srcId="{55E57E6F-832C-46BB-97B0-C53BF91C9D96}" destId="{177378E9-B735-4182-B4A5-D80FD9725FB1}" srcOrd="0" destOrd="0" presId="urn:microsoft.com/office/officeart/2005/8/layout/hierarchy2"/>
    <dgm:cxn modelId="{AAB42EFA-529C-4834-A751-0FA8A4AD582A}" type="presParOf" srcId="{177378E9-B735-4182-B4A5-D80FD9725FB1}" destId="{F31305E9-0539-497E-A974-32454C5F13B2}" srcOrd="0" destOrd="0" presId="urn:microsoft.com/office/officeart/2005/8/layout/hierarchy2"/>
    <dgm:cxn modelId="{E7654C5C-123F-4131-86BC-00FFFFC8405C}" type="presParOf" srcId="{55E57E6F-832C-46BB-97B0-C53BF91C9D96}" destId="{3AD25005-3393-4166-ABCA-1D25B9F75B71}" srcOrd="1" destOrd="0" presId="urn:microsoft.com/office/officeart/2005/8/layout/hierarchy2"/>
    <dgm:cxn modelId="{C0DA351E-0C04-4B2B-965A-526E135E5C47}" type="presParOf" srcId="{3AD25005-3393-4166-ABCA-1D25B9F75B71}" destId="{7F4ED82D-60FA-439F-BFFF-756F52A205D4}" srcOrd="0" destOrd="0" presId="urn:microsoft.com/office/officeart/2005/8/layout/hierarchy2"/>
    <dgm:cxn modelId="{E05B91B1-207B-436B-84E1-A2B56480B472}" type="presParOf" srcId="{3AD25005-3393-4166-ABCA-1D25B9F75B71}" destId="{6DB8FB6A-5CB6-489B-8579-C6E511559A37}" srcOrd="1" destOrd="0" presId="urn:microsoft.com/office/officeart/2005/8/layout/hierarchy2"/>
    <dgm:cxn modelId="{2BD18BBD-23EF-4321-AB70-A7CB9B43BF93}" type="presParOf" srcId="{55E57E6F-832C-46BB-97B0-C53BF91C9D96}" destId="{5A5E4CD9-B433-4464-A60F-EC4E5E7E01FC}" srcOrd="2" destOrd="0" presId="urn:microsoft.com/office/officeart/2005/8/layout/hierarchy2"/>
    <dgm:cxn modelId="{1F29CD96-C56C-4341-A2FA-25F7B40D1DD8}" type="presParOf" srcId="{5A5E4CD9-B433-4464-A60F-EC4E5E7E01FC}" destId="{6B087279-CF00-4E41-A4BC-EE6D2248121E}" srcOrd="0" destOrd="0" presId="urn:microsoft.com/office/officeart/2005/8/layout/hierarchy2"/>
    <dgm:cxn modelId="{2055306E-411A-4F85-8D1C-9EEC89CA9D67}" type="presParOf" srcId="{55E57E6F-832C-46BB-97B0-C53BF91C9D96}" destId="{00C1E356-6D0C-4B42-8B90-84B70C9EB2C3}" srcOrd="3" destOrd="0" presId="urn:microsoft.com/office/officeart/2005/8/layout/hierarchy2"/>
    <dgm:cxn modelId="{D4E08A16-03E0-4B62-B871-FDAE6ECA70C5}" type="presParOf" srcId="{00C1E356-6D0C-4B42-8B90-84B70C9EB2C3}" destId="{8473EA43-43AC-42A5-ADA8-DF6821965AE8}" srcOrd="0" destOrd="0" presId="urn:microsoft.com/office/officeart/2005/8/layout/hierarchy2"/>
    <dgm:cxn modelId="{3821AC4D-4F1A-4670-A65A-C6D1812ED7A0}" type="presParOf" srcId="{00C1E356-6D0C-4B42-8B90-84B70C9EB2C3}" destId="{F53FC2DA-C08F-4DD6-9D88-0ACDBAF179A6}" srcOrd="1" destOrd="0" presId="urn:microsoft.com/office/officeart/2005/8/layout/hierarchy2"/>
    <dgm:cxn modelId="{A02C5EC7-315B-4EA9-9FBF-03439B6F4233}" type="presParOf" srcId="{93DFECBF-FBB8-4AED-92A6-35EB3AE6F951}" destId="{19D30452-8861-4015-9C91-1DE4188BA89B}" srcOrd="4" destOrd="0" presId="urn:microsoft.com/office/officeart/2005/8/layout/hierarchy2"/>
    <dgm:cxn modelId="{E302AE88-36F4-4CD8-A56B-FCA6CE8968A3}" type="presParOf" srcId="{19D30452-8861-4015-9C91-1DE4188BA89B}" destId="{735EBFDC-72B2-46B5-88E4-8C0B82E4D352}" srcOrd="0" destOrd="0" presId="urn:microsoft.com/office/officeart/2005/8/layout/hierarchy2"/>
    <dgm:cxn modelId="{96915BEB-6319-42E6-AAA7-985F8D8FC389}" type="presParOf" srcId="{93DFECBF-FBB8-4AED-92A6-35EB3AE6F951}" destId="{17C3C2E3-98F5-4E8E-A983-780180A5EE5F}" srcOrd="5" destOrd="0" presId="urn:microsoft.com/office/officeart/2005/8/layout/hierarchy2"/>
    <dgm:cxn modelId="{9B0ACE35-90EE-4BBB-A7B7-3F926CE3FEF5}" type="presParOf" srcId="{17C3C2E3-98F5-4E8E-A983-780180A5EE5F}" destId="{DF28FE77-35FC-4B91-B0DC-F4CF163C8BDB}" srcOrd="0" destOrd="0" presId="urn:microsoft.com/office/officeart/2005/8/layout/hierarchy2"/>
    <dgm:cxn modelId="{83B9844F-947F-46D1-A65A-381831507D44}" type="presParOf" srcId="{17C3C2E3-98F5-4E8E-A983-780180A5EE5F}" destId="{A6083F84-F4F7-4673-98B3-03A4CC067093}" srcOrd="1" destOrd="0" presId="urn:microsoft.com/office/officeart/2005/8/layout/hierarchy2"/>
    <dgm:cxn modelId="{43E35141-5CDE-4984-BBC8-4C32A029DB81}" type="presParOf" srcId="{A6083F84-F4F7-4673-98B3-03A4CC067093}" destId="{187A4EFC-CCEB-4A7F-BB7D-55723EA440D8}" srcOrd="0" destOrd="0" presId="urn:microsoft.com/office/officeart/2005/8/layout/hierarchy2"/>
    <dgm:cxn modelId="{A9F40E9C-B86D-49D5-828B-CD997066E821}" type="presParOf" srcId="{187A4EFC-CCEB-4A7F-BB7D-55723EA440D8}" destId="{6AA1E39E-B27C-4D50-B8AC-26624FA2B1BD}" srcOrd="0" destOrd="0" presId="urn:microsoft.com/office/officeart/2005/8/layout/hierarchy2"/>
    <dgm:cxn modelId="{8C5229A9-8D83-48A5-BB2F-08D41A67D777}" type="presParOf" srcId="{A6083F84-F4F7-4673-98B3-03A4CC067093}" destId="{AD08EAC5-5A47-4382-A14F-12E7ED5E0EB1}" srcOrd="1" destOrd="0" presId="urn:microsoft.com/office/officeart/2005/8/layout/hierarchy2"/>
    <dgm:cxn modelId="{E429A482-132E-4B15-B966-43FA7FA9147C}" type="presParOf" srcId="{AD08EAC5-5A47-4382-A14F-12E7ED5E0EB1}" destId="{7D7255A4-4BC6-47E7-BCE4-71071EEA9FF1}" srcOrd="0" destOrd="0" presId="urn:microsoft.com/office/officeart/2005/8/layout/hierarchy2"/>
    <dgm:cxn modelId="{23DC2D6E-8012-4081-88C3-F21331F9F872}" type="presParOf" srcId="{AD08EAC5-5A47-4382-A14F-12E7ED5E0EB1}" destId="{7B01E5D5-6250-44EA-9DEB-508B9859B29C}" srcOrd="1" destOrd="0" presId="urn:microsoft.com/office/officeart/2005/8/layout/hierarchy2"/>
    <dgm:cxn modelId="{A9C4772E-CA83-4038-870C-006802DFEB48}" type="presParOf" srcId="{A6083F84-F4F7-4673-98B3-03A4CC067093}" destId="{732F5F56-3E40-43D9-A33C-F1800D83D069}" srcOrd="2" destOrd="0" presId="urn:microsoft.com/office/officeart/2005/8/layout/hierarchy2"/>
    <dgm:cxn modelId="{514B85FD-741B-41BD-9B22-B2AC7ADE0E2C}" type="presParOf" srcId="{732F5F56-3E40-43D9-A33C-F1800D83D069}" destId="{CCEDE529-E686-4EE6-9D5F-EEADC0B9364E}" srcOrd="0" destOrd="0" presId="urn:microsoft.com/office/officeart/2005/8/layout/hierarchy2"/>
    <dgm:cxn modelId="{16B3EF17-F75D-4AB3-B4AA-29A5F9EFF567}" type="presParOf" srcId="{A6083F84-F4F7-4673-98B3-03A4CC067093}" destId="{F28259B6-1A63-4204-ABCF-66F934B775CC}" srcOrd="3" destOrd="0" presId="urn:microsoft.com/office/officeart/2005/8/layout/hierarchy2"/>
    <dgm:cxn modelId="{DABC3041-1597-4E54-AC3A-8513FFDEC75E}" type="presParOf" srcId="{F28259B6-1A63-4204-ABCF-66F934B775CC}" destId="{637EF3F3-5FF4-4B63-A751-640C1436C666}" srcOrd="0" destOrd="0" presId="urn:microsoft.com/office/officeart/2005/8/layout/hierarchy2"/>
    <dgm:cxn modelId="{82B13655-2021-4E46-A498-D384B51BB044}" type="presParOf" srcId="{F28259B6-1A63-4204-ABCF-66F934B775CC}" destId="{027EBC96-581C-43DA-BA23-4897A212BA34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A7371E-24F8-4F35-AEE7-13A6868D916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36C288-D817-4A3E-984E-AADE5F34E6BC}">
      <dgm:prSet/>
      <dgm:spPr/>
      <dgm:t>
        <a:bodyPr/>
        <a:lstStyle/>
        <a:p>
          <a:pPr rtl="0"/>
          <a:r>
            <a:rPr lang="en-US" dirty="0" smtClean="0"/>
            <a:t>From Pound to Kg</a:t>
          </a:r>
        </a:p>
        <a:p>
          <a:pPr rtl="0"/>
          <a:r>
            <a:rPr lang="ar-SA" dirty="0" smtClean="0"/>
            <a:t>من رطل إلى كجم</a:t>
          </a:r>
          <a:r>
            <a:rPr lang="en-US" dirty="0" smtClean="0"/>
            <a:t> </a:t>
          </a:r>
          <a:endParaRPr lang="en-US" dirty="0"/>
        </a:p>
      </dgm:t>
    </dgm:pt>
    <dgm:pt modelId="{2AB91686-3024-462E-9365-FEDDD1E03A6F}" type="parTrans" cxnId="{95D278A1-15DB-477F-AE06-879038CF2A75}">
      <dgm:prSet/>
      <dgm:spPr/>
      <dgm:t>
        <a:bodyPr/>
        <a:lstStyle/>
        <a:p>
          <a:endParaRPr lang="en-US"/>
        </a:p>
      </dgm:t>
    </dgm:pt>
    <dgm:pt modelId="{15C92A87-8C22-4569-ADC4-CE75EFE30476}" type="sibTrans" cxnId="{95D278A1-15DB-477F-AE06-879038CF2A75}">
      <dgm:prSet/>
      <dgm:spPr/>
      <dgm:t>
        <a:bodyPr/>
        <a:lstStyle/>
        <a:p>
          <a:endParaRPr lang="en-US"/>
        </a:p>
      </dgm:t>
    </dgm:pt>
    <dgm:pt modelId="{A0835D5C-ECFB-466F-A971-5CF384BDFC2C}">
      <dgm:prSet custT="1"/>
      <dgm:spPr/>
      <dgm:t>
        <a:bodyPr/>
        <a:lstStyle/>
        <a:p>
          <a:pPr rtl="0"/>
          <a:r>
            <a:rPr lang="en-US" sz="3200" dirty="0" smtClean="0">
              <a:latin typeface="Arial"/>
              <a:cs typeface="Arial"/>
            </a:rPr>
            <a:t>÷</a:t>
          </a:r>
          <a:endParaRPr lang="en-US" sz="2200" dirty="0" smtClean="0">
            <a:latin typeface="Arial"/>
            <a:cs typeface="Arial"/>
          </a:endParaRPr>
        </a:p>
        <a:p>
          <a:pPr rtl="0"/>
          <a:r>
            <a:rPr lang="en-US" sz="2200" dirty="0" smtClean="0"/>
            <a:t>(divide on) </a:t>
          </a:r>
          <a:endParaRPr lang="en-US" sz="2200" dirty="0"/>
        </a:p>
      </dgm:t>
    </dgm:pt>
    <dgm:pt modelId="{FE9AEB71-E212-4D82-B454-AC4D58D66B5E}" type="parTrans" cxnId="{A1C43D2C-9E2B-45F4-92C9-2B63B43DBB76}">
      <dgm:prSet/>
      <dgm:spPr/>
      <dgm:t>
        <a:bodyPr/>
        <a:lstStyle/>
        <a:p>
          <a:endParaRPr lang="en-US"/>
        </a:p>
      </dgm:t>
    </dgm:pt>
    <dgm:pt modelId="{509F89FD-303E-459C-ACF3-8EE0713A18C7}" type="sibTrans" cxnId="{A1C43D2C-9E2B-45F4-92C9-2B63B43DBB76}">
      <dgm:prSet/>
      <dgm:spPr/>
      <dgm:t>
        <a:bodyPr/>
        <a:lstStyle/>
        <a:p>
          <a:endParaRPr lang="en-US"/>
        </a:p>
      </dgm:t>
    </dgm:pt>
    <dgm:pt modelId="{ED73B38A-94D1-4DFE-ADD2-7300FC76BF08}">
      <dgm:prSet/>
      <dgm:spPr/>
      <dgm:t>
        <a:bodyPr/>
        <a:lstStyle/>
        <a:p>
          <a:pPr rtl="0"/>
          <a:r>
            <a:rPr lang="en-US" dirty="0" smtClean="0"/>
            <a:t>From Pound to Ton</a:t>
          </a:r>
        </a:p>
        <a:p>
          <a:pPr rtl="0"/>
          <a:r>
            <a:rPr lang="ar-SA" dirty="0" smtClean="0"/>
            <a:t>من رطل إلى طن</a:t>
          </a:r>
          <a:endParaRPr lang="en-US" dirty="0"/>
        </a:p>
      </dgm:t>
    </dgm:pt>
    <dgm:pt modelId="{0269930F-2954-4746-8895-535C94783001}" type="parTrans" cxnId="{AA76F1EE-8334-4AAB-ABFF-3B62619945E9}">
      <dgm:prSet/>
      <dgm:spPr/>
      <dgm:t>
        <a:bodyPr/>
        <a:lstStyle/>
        <a:p>
          <a:endParaRPr lang="en-US"/>
        </a:p>
      </dgm:t>
    </dgm:pt>
    <dgm:pt modelId="{4ACE9917-05C0-48BC-A78F-86310553A2BD}" type="sibTrans" cxnId="{AA76F1EE-8334-4AAB-ABFF-3B62619945E9}">
      <dgm:prSet/>
      <dgm:spPr/>
      <dgm:t>
        <a:bodyPr/>
        <a:lstStyle/>
        <a:p>
          <a:endParaRPr lang="en-US"/>
        </a:p>
      </dgm:t>
    </dgm:pt>
    <dgm:pt modelId="{FC6850C1-A7BA-42AD-8277-7B7FDDBFFF4C}">
      <dgm:prSet custT="1"/>
      <dgm:spPr/>
      <dgm:t>
        <a:bodyPr/>
        <a:lstStyle/>
        <a:p>
          <a:pPr rtl="0"/>
          <a:r>
            <a:rPr lang="en-US" sz="3200" dirty="0" smtClean="0"/>
            <a:t>X</a:t>
          </a:r>
          <a:endParaRPr lang="en-US" sz="2200" dirty="0" smtClean="0"/>
        </a:p>
        <a:p>
          <a:pPr rtl="0"/>
          <a:r>
            <a:rPr lang="en-US" sz="2200" dirty="0" smtClean="0"/>
            <a:t>(multiply by)</a:t>
          </a:r>
          <a:endParaRPr lang="en-US" sz="2200" dirty="0"/>
        </a:p>
      </dgm:t>
    </dgm:pt>
    <dgm:pt modelId="{DB3FD7C3-1C3D-43FD-BB5D-E3743F64BE8D}" type="parTrans" cxnId="{777748CA-4C0F-407F-87CA-4FD94A40C1C9}">
      <dgm:prSet/>
      <dgm:spPr/>
      <dgm:t>
        <a:bodyPr/>
        <a:lstStyle/>
        <a:p>
          <a:endParaRPr lang="en-US"/>
        </a:p>
      </dgm:t>
    </dgm:pt>
    <dgm:pt modelId="{F2243EB9-9E5C-421B-8CA7-EE69834F2241}" type="sibTrans" cxnId="{777748CA-4C0F-407F-87CA-4FD94A40C1C9}">
      <dgm:prSet/>
      <dgm:spPr/>
      <dgm:t>
        <a:bodyPr/>
        <a:lstStyle/>
        <a:p>
          <a:endParaRPr lang="en-US"/>
        </a:p>
      </dgm:t>
    </dgm:pt>
    <dgm:pt modelId="{4029C855-5D17-4EA8-9111-0E418F54FB6B}">
      <dgm:prSet custT="1"/>
      <dgm:spPr/>
      <dgm:t>
        <a:bodyPr/>
        <a:lstStyle/>
        <a:p>
          <a:pPr rtl="0"/>
          <a:r>
            <a:rPr lang="en-US" sz="4000" dirty="0" smtClean="0"/>
            <a:t>25.4</a:t>
          </a:r>
          <a:endParaRPr lang="en-US" sz="5000" dirty="0"/>
        </a:p>
      </dgm:t>
    </dgm:pt>
    <dgm:pt modelId="{454FA5A9-1A14-4198-87CD-A668EB928B84}" type="parTrans" cxnId="{ECECDDC2-A2AF-4AF4-8D0F-8863D00B6054}">
      <dgm:prSet/>
      <dgm:spPr/>
      <dgm:t>
        <a:bodyPr/>
        <a:lstStyle/>
        <a:p>
          <a:endParaRPr lang="en-US"/>
        </a:p>
      </dgm:t>
    </dgm:pt>
    <dgm:pt modelId="{FD848ADE-9D9B-41D4-B990-96B0E98C9C94}" type="sibTrans" cxnId="{ECECDDC2-A2AF-4AF4-8D0F-8863D00B6054}">
      <dgm:prSet/>
      <dgm:spPr/>
      <dgm:t>
        <a:bodyPr/>
        <a:lstStyle/>
        <a:p>
          <a:endParaRPr lang="en-US"/>
        </a:p>
      </dgm:t>
    </dgm:pt>
    <dgm:pt modelId="{655E4D42-2E03-4EB9-A516-CFC449039F79}">
      <dgm:prSet/>
      <dgm:spPr/>
      <dgm:t>
        <a:bodyPr/>
        <a:lstStyle/>
        <a:p>
          <a:pPr rtl="0"/>
          <a:r>
            <a:rPr lang="en-US" dirty="0" smtClean="0"/>
            <a:t>From Foot to m </a:t>
          </a:r>
          <a:endParaRPr lang="ar-SA" dirty="0" smtClean="0"/>
        </a:p>
        <a:p>
          <a:pPr rtl="0"/>
          <a:r>
            <a:rPr lang="ar-SA" dirty="0" smtClean="0"/>
            <a:t>من قدم إلى متر</a:t>
          </a:r>
          <a:endParaRPr lang="en-US" dirty="0"/>
        </a:p>
      </dgm:t>
    </dgm:pt>
    <dgm:pt modelId="{CF98F288-5C66-4A2B-8DCC-4F4196DCE319}" type="parTrans" cxnId="{566EAF7A-2109-4F1D-8D11-72B5C49D7515}">
      <dgm:prSet/>
      <dgm:spPr/>
      <dgm:t>
        <a:bodyPr/>
        <a:lstStyle/>
        <a:p>
          <a:endParaRPr lang="en-US"/>
        </a:p>
      </dgm:t>
    </dgm:pt>
    <dgm:pt modelId="{6C8FE9DC-F205-4B7B-A61F-522335EF5327}" type="sibTrans" cxnId="{566EAF7A-2109-4F1D-8D11-72B5C49D7515}">
      <dgm:prSet/>
      <dgm:spPr/>
      <dgm:t>
        <a:bodyPr/>
        <a:lstStyle/>
        <a:p>
          <a:endParaRPr lang="en-US"/>
        </a:p>
      </dgm:t>
    </dgm:pt>
    <dgm:pt modelId="{DF038558-4080-43C4-BDEF-A28E64C7BB0E}">
      <dgm:prSet custT="1"/>
      <dgm:spPr/>
      <dgm:t>
        <a:bodyPr/>
        <a:lstStyle/>
        <a:p>
          <a:pPr rtl="0"/>
          <a:r>
            <a:rPr lang="en-US" sz="3200" dirty="0" smtClean="0">
              <a:latin typeface="Arial"/>
              <a:cs typeface="Arial"/>
            </a:rPr>
            <a:t>÷</a:t>
          </a:r>
          <a:endParaRPr lang="en-US" sz="2200" dirty="0" smtClean="0">
            <a:latin typeface="Arial"/>
            <a:cs typeface="Arial"/>
          </a:endParaRPr>
        </a:p>
        <a:p>
          <a:pPr rtl="0"/>
          <a:r>
            <a:rPr lang="en-US" sz="2200" dirty="0" smtClean="0"/>
            <a:t>(divide by) </a:t>
          </a:r>
          <a:endParaRPr lang="en-US" sz="2200" dirty="0"/>
        </a:p>
      </dgm:t>
    </dgm:pt>
    <dgm:pt modelId="{98A832BF-BA6B-4BCD-B085-57C50CC46C56}" type="parTrans" cxnId="{8182AA78-14F0-4658-80D1-519C1165DD57}">
      <dgm:prSet/>
      <dgm:spPr/>
      <dgm:t>
        <a:bodyPr/>
        <a:lstStyle/>
        <a:p>
          <a:endParaRPr lang="en-US"/>
        </a:p>
      </dgm:t>
    </dgm:pt>
    <dgm:pt modelId="{F27F59C2-0646-44E0-95D1-3251B16FA169}" type="sibTrans" cxnId="{8182AA78-14F0-4658-80D1-519C1165DD57}">
      <dgm:prSet/>
      <dgm:spPr/>
      <dgm:t>
        <a:bodyPr/>
        <a:lstStyle/>
        <a:p>
          <a:endParaRPr lang="en-US"/>
        </a:p>
      </dgm:t>
    </dgm:pt>
    <dgm:pt modelId="{7A06D96A-5BA4-450B-BC3B-220E44CEB8D5}">
      <dgm:prSet custT="1"/>
      <dgm:spPr/>
      <dgm:t>
        <a:bodyPr/>
        <a:lstStyle/>
        <a:p>
          <a:pPr rtl="0"/>
          <a:r>
            <a:rPr lang="en-US" sz="4000" dirty="0" smtClean="0"/>
            <a:t>3.3</a:t>
          </a:r>
          <a:endParaRPr lang="en-US" sz="5000" dirty="0"/>
        </a:p>
      </dgm:t>
    </dgm:pt>
    <dgm:pt modelId="{42F153C0-ABA2-497E-B3D9-43FAB986F738}" type="parTrans" cxnId="{869991D9-E85B-4C88-8094-07EB597D6C44}">
      <dgm:prSet/>
      <dgm:spPr/>
      <dgm:t>
        <a:bodyPr/>
        <a:lstStyle/>
        <a:p>
          <a:endParaRPr lang="en-US"/>
        </a:p>
      </dgm:t>
    </dgm:pt>
    <dgm:pt modelId="{83C06C1E-3E80-41D1-9C17-13CD912A78A0}" type="sibTrans" cxnId="{869991D9-E85B-4C88-8094-07EB597D6C44}">
      <dgm:prSet/>
      <dgm:spPr/>
      <dgm:t>
        <a:bodyPr/>
        <a:lstStyle/>
        <a:p>
          <a:endParaRPr lang="en-US"/>
        </a:p>
      </dgm:t>
    </dgm:pt>
    <dgm:pt modelId="{72468870-15B9-457D-8925-77BBB702163D}">
      <dgm:prSet custT="1"/>
      <dgm:spPr/>
      <dgm:t>
        <a:bodyPr/>
        <a:lstStyle/>
        <a:p>
          <a:pPr rtl="0"/>
          <a:r>
            <a:rPr lang="en-US" sz="4000" dirty="0" smtClean="0"/>
            <a:t>2.2</a:t>
          </a:r>
          <a:endParaRPr lang="en-US" sz="4000" dirty="0"/>
        </a:p>
      </dgm:t>
    </dgm:pt>
    <dgm:pt modelId="{B32108ED-FBFF-45FD-80F1-CC4FC66F859F}" type="parTrans" cxnId="{ED64FEA6-3AFD-41F2-8540-4E8FEDD859F1}">
      <dgm:prSet/>
      <dgm:spPr/>
      <dgm:t>
        <a:bodyPr/>
        <a:lstStyle/>
        <a:p>
          <a:endParaRPr lang="en-US"/>
        </a:p>
      </dgm:t>
    </dgm:pt>
    <dgm:pt modelId="{F828A770-41E4-463F-AF7E-48953CEDFD29}" type="sibTrans" cxnId="{ED64FEA6-3AFD-41F2-8540-4E8FEDD859F1}">
      <dgm:prSet/>
      <dgm:spPr/>
      <dgm:t>
        <a:bodyPr/>
        <a:lstStyle/>
        <a:p>
          <a:endParaRPr lang="en-US"/>
        </a:p>
      </dgm:t>
    </dgm:pt>
    <dgm:pt modelId="{7443B578-9518-4EFC-924E-2652316761A1}">
      <dgm:prSet custT="1"/>
      <dgm:spPr/>
      <dgm:t>
        <a:bodyPr/>
        <a:lstStyle/>
        <a:p>
          <a:pPr rtl="0"/>
          <a:r>
            <a:rPr lang="en-US" sz="3200" dirty="0" smtClean="0">
              <a:latin typeface="Arial"/>
              <a:cs typeface="Arial"/>
            </a:rPr>
            <a:t>÷</a:t>
          </a:r>
          <a:endParaRPr lang="en-US" sz="2200" dirty="0" smtClean="0">
            <a:latin typeface="Arial"/>
            <a:cs typeface="Arial"/>
          </a:endParaRPr>
        </a:p>
        <a:p>
          <a:pPr rtl="0"/>
          <a:r>
            <a:rPr lang="en-US" sz="2200" dirty="0" smtClean="0"/>
            <a:t>(divide on) </a:t>
          </a:r>
          <a:endParaRPr lang="en-US" sz="2200" dirty="0"/>
        </a:p>
      </dgm:t>
    </dgm:pt>
    <dgm:pt modelId="{7E22CFB1-A042-4375-8387-F34D5A8EBFED}" type="parTrans" cxnId="{5CD63C4F-39DF-4BF6-92E6-5EE91257E5D1}">
      <dgm:prSet/>
      <dgm:spPr/>
      <dgm:t>
        <a:bodyPr/>
        <a:lstStyle/>
        <a:p>
          <a:endParaRPr lang="en-US"/>
        </a:p>
      </dgm:t>
    </dgm:pt>
    <dgm:pt modelId="{0E9B4514-83D0-4D89-9F1A-2D434633B1DE}" type="sibTrans" cxnId="{5CD63C4F-39DF-4BF6-92E6-5EE91257E5D1}">
      <dgm:prSet/>
      <dgm:spPr/>
      <dgm:t>
        <a:bodyPr/>
        <a:lstStyle/>
        <a:p>
          <a:endParaRPr lang="en-US"/>
        </a:p>
      </dgm:t>
    </dgm:pt>
    <dgm:pt modelId="{4207508B-993A-43E3-9FC6-09AC3DFBD766}">
      <dgm:prSet custT="1"/>
      <dgm:spPr/>
      <dgm:t>
        <a:bodyPr/>
        <a:lstStyle/>
        <a:p>
          <a:pPr rtl="0"/>
          <a:r>
            <a:rPr lang="en-US" sz="4000" dirty="0" smtClean="0"/>
            <a:t>2,205</a:t>
          </a:r>
          <a:endParaRPr lang="en-US" sz="5000" dirty="0"/>
        </a:p>
      </dgm:t>
    </dgm:pt>
    <dgm:pt modelId="{3932DD32-824E-4975-B7D2-0236FF9A3943}" type="parTrans" cxnId="{641D51AD-E3D7-47E0-9F6E-ABC906763C14}">
      <dgm:prSet/>
      <dgm:spPr/>
      <dgm:t>
        <a:bodyPr/>
        <a:lstStyle/>
        <a:p>
          <a:endParaRPr lang="en-US"/>
        </a:p>
      </dgm:t>
    </dgm:pt>
    <dgm:pt modelId="{00D61069-7FEB-49AF-99FE-B6B826B04512}" type="sibTrans" cxnId="{641D51AD-E3D7-47E0-9F6E-ABC906763C14}">
      <dgm:prSet/>
      <dgm:spPr/>
      <dgm:t>
        <a:bodyPr/>
        <a:lstStyle/>
        <a:p>
          <a:endParaRPr lang="en-US"/>
        </a:p>
      </dgm:t>
    </dgm:pt>
    <dgm:pt modelId="{E2D29090-20E2-4396-81EA-FFB85267FCB6}">
      <dgm:prSet/>
      <dgm:spPr/>
      <dgm:t>
        <a:bodyPr/>
        <a:lstStyle/>
        <a:p>
          <a:pPr rtl="0"/>
          <a:r>
            <a:rPr lang="en-US" smtClean="0"/>
            <a:t>From </a:t>
          </a:r>
          <a:r>
            <a:rPr lang="en-US" dirty="0" smtClean="0"/>
            <a:t>inch to mm </a:t>
          </a:r>
          <a:endParaRPr lang="ar-SA" dirty="0" smtClean="0"/>
        </a:p>
        <a:p>
          <a:pPr rtl="0"/>
          <a:r>
            <a:rPr lang="ar-SA" dirty="0" smtClean="0"/>
            <a:t>من بوصة إلى مم</a:t>
          </a:r>
          <a:endParaRPr lang="en-US"/>
        </a:p>
      </dgm:t>
    </dgm:pt>
    <dgm:pt modelId="{01A73666-C6FA-46AB-AB43-6130CD492F15}" type="parTrans" cxnId="{2C1E697C-416D-41D0-8D42-A00C158CA18D}">
      <dgm:prSet/>
      <dgm:spPr/>
      <dgm:t>
        <a:bodyPr/>
        <a:lstStyle/>
        <a:p>
          <a:endParaRPr lang="en-US"/>
        </a:p>
      </dgm:t>
    </dgm:pt>
    <dgm:pt modelId="{4B27443F-E43A-4E5F-9E7D-C690ECF94F30}" type="sibTrans" cxnId="{2C1E697C-416D-41D0-8D42-A00C158CA18D}">
      <dgm:prSet/>
      <dgm:spPr/>
      <dgm:t>
        <a:bodyPr/>
        <a:lstStyle/>
        <a:p>
          <a:endParaRPr lang="en-US"/>
        </a:p>
      </dgm:t>
    </dgm:pt>
    <dgm:pt modelId="{962ECB82-70D6-4EEC-B92D-1043FFA0DA24}" type="pres">
      <dgm:prSet presAssocID="{E4A7371E-24F8-4F35-AEE7-13A6868D916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F85077-E8D9-4171-AA21-B3982350DDBD}" type="pres">
      <dgm:prSet presAssocID="{5E36C288-D817-4A3E-984E-AADE5F34E6BC}" presName="horFlow" presStyleCnt="0"/>
      <dgm:spPr/>
    </dgm:pt>
    <dgm:pt modelId="{5B65C15D-BC42-4DE4-937D-CC6701DDCE57}" type="pres">
      <dgm:prSet presAssocID="{5E36C288-D817-4A3E-984E-AADE5F34E6BC}" presName="bigChev" presStyleLbl="node1" presStyleIdx="0" presStyleCnt="4"/>
      <dgm:spPr/>
      <dgm:t>
        <a:bodyPr/>
        <a:lstStyle/>
        <a:p>
          <a:endParaRPr lang="en-US"/>
        </a:p>
      </dgm:t>
    </dgm:pt>
    <dgm:pt modelId="{B7D21ECE-2E5B-415D-9AD1-28AE39D12B78}" type="pres">
      <dgm:prSet presAssocID="{FE9AEB71-E212-4D82-B454-AC4D58D66B5E}" presName="parTrans" presStyleCnt="0"/>
      <dgm:spPr/>
    </dgm:pt>
    <dgm:pt modelId="{A91E7186-48B8-45B3-B749-E5C9D034D918}" type="pres">
      <dgm:prSet presAssocID="{A0835D5C-ECFB-466F-A971-5CF384BDFC2C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827B9-EA32-461C-AFDC-620269A6B9A5}" type="pres">
      <dgm:prSet presAssocID="{509F89FD-303E-459C-ACF3-8EE0713A18C7}" presName="sibTrans" presStyleCnt="0"/>
      <dgm:spPr/>
    </dgm:pt>
    <dgm:pt modelId="{61193C25-4096-40EB-BB18-5DB7360ECDD9}" type="pres">
      <dgm:prSet presAssocID="{72468870-15B9-457D-8925-77BBB702163D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7C3CD-9A8B-47AB-AEC8-86B01F4D2768}" type="pres">
      <dgm:prSet presAssocID="{5E36C288-D817-4A3E-984E-AADE5F34E6BC}" presName="vSp" presStyleCnt="0"/>
      <dgm:spPr/>
    </dgm:pt>
    <dgm:pt modelId="{80EB8631-0B6F-42F9-A74D-4D21244FC3CD}" type="pres">
      <dgm:prSet presAssocID="{ED73B38A-94D1-4DFE-ADD2-7300FC76BF08}" presName="horFlow" presStyleCnt="0"/>
      <dgm:spPr/>
    </dgm:pt>
    <dgm:pt modelId="{1905BC6C-8D00-4214-9F6E-DB42802C1116}" type="pres">
      <dgm:prSet presAssocID="{ED73B38A-94D1-4DFE-ADD2-7300FC76BF08}" presName="bigChev" presStyleLbl="node1" presStyleIdx="1" presStyleCnt="4"/>
      <dgm:spPr/>
      <dgm:t>
        <a:bodyPr/>
        <a:lstStyle/>
        <a:p>
          <a:endParaRPr lang="en-US"/>
        </a:p>
      </dgm:t>
    </dgm:pt>
    <dgm:pt modelId="{7A3A25A4-41C6-4189-8CDE-11D5119C3C50}" type="pres">
      <dgm:prSet presAssocID="{7E22CFB1-A042-4375-8387-F34D5A8EBFED}" presName="parTrans" presStyleCnt="0"/>
      <dgm:spPr/>
    </dgm:pt>
    <dgm:pt modelId="{EDDE8387-714F-4ED8-BCDE-9B030169F5A4}" type="pres">
      <dgm:prSet presAssocID="{7443B578-9518-4EFC-924E-2652316761A1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8AB3B-34FA-4F60-A60B-8D42E2AD063A}" type="pres">
      <dgm:prSet presAssocID="{0E9B4514-83D0-4D89-9F1A-2D434633B1DE}" presName="sibTrans" presStyleCnt="0"/>
      <dgm:spPr/>
    </dgm:pt>
    <dgm:pt modelId="{BF0CA646-7CB7-4861-B509-9DD832404D0D}" type="pres">
      <dgm:prSet presAssocID="{4207508B-993A-43E3-9FC6-09AC3DFBD766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AB59A-1C91-44F8-AE70-FB69C8C65100}" type="pres">
      <dgm:prSet presAssocID="{ED73B38A-94D1-4DFE-ADD2-7300FC76BF08}" presName="vSp" presStyleCnt="0"/>
      <dgm:spPr/>
    </dgm:pt>
    <dgm:pt modelId="{D7915B70-9DCB-4081-85DC-4C56AA23C726}" type="pres">
      <dgm:prSet presAssocID="{E2D29090-20E2-4396-81EA-FFB85267FCB6}" presName="horFlow" presStyleCnt="0"/>
      <dgm:spPr/>
    </dgm:pt>
    <dgm:pt modelId="{9CBA862D-7E49-4CD3-802E-176DBE49C957}" type="pres">
      <dgm:prSet presAssocID="{E2D29090-20E2-4396-81EA-FFB85267FCB6}" presName="bigChev" presStyleLbl="node1" presStyleIdx="2" presStyleCnt="4"/>
      <dgm:spPr/>
      <dgm:t>
        <a:bodyPr/>
        <a:lstStyle/>
        <a:p>
          <a:endParaRPr lang="en-US"/>
        </a:p>
      </dgm:t>
    </dgm:pt>
    <dgm:pt modelId="{BCFEB7D9-05DC-4A90-9479-C7602E7B8328}" type="pres">
      <dgm:prSet presAssocID="{DB3FD7C3-1C3D-43FD-BB5D-E3743F64BE8D}" presName="parTrans" presStyleCnt="0"/>
      <dgm:spPr/>
    </dgm:pt>
    <dgm:pt modelId="{EDB730AE-A5D5-40A4-A563-D8DBB75E8C8D}" type="pres">
      <dgm:prSet presAssocID="{FC6850C1-A7BA-42AD-8277-7B7FDDBFFF4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9169F-0A1C-4A0B-A8EA-E35DFB36FE39}" type="pres">
      <dgm:prSet presAssocID="{F2243EB9-9E5C-421B-8CA7-EE69834F2241}" presName="sibTrans" presStyleCnt="0"/>
      <dgm:spPr/>
    </dgm:pt>
    <dgm:pt modelId="{0317795D-B031-4403-AACC-848C643F3ECA}" type="pres">
      <dgm:prSet presAssocID="{4029C855-5D17-4EA8-9111-0E418F54FB6B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27D52-6DBE-48E6-96B4-E023B38D156B}" type="pres">
      <dgm:prSet presAssocID="{E2D29090-20E2-4396-81EA-FFB85267FCB6}" presName="vSp" presStyleCnt="0"/>
      <dgm:spPr/>
    </dgm:pt>
    <dgm:pt modelId="{62B5776C-6895-4F8E-935A-674321A005F1}" type="pres">
      <dgm:prSet presAssocID="{655E4D42-2E03-4EB9-A516-CFC449039F79}" presName="horFlow" presStyleCnt="0"/>
      <dgm:spPr/>
    </dgm:pt>
    <dgm:pt modelId="{619A9BDC-DA05-4A86-A839-E6CC2D2476D3}" type="pres">
      <dgm:prSet presAssocID="{655E4D42-2E03-4EB9-A516-CFC449039F79}" presName="bigChev" presStyleLbl="node1" presStyleIdx="3" presStyleCnt="4"/>
      <dgm:spPr/>
      <dgm:t>
        <a:bodyPr/>
        <a:lstStyle/>
        <a:p>
          <a:endParaRPr lang="en-US"/>
        </a:p>
      </dgm:t>
    </dgm:pt>
    <dgm:pt modelId="{3C0D1779-6B31-457D-B347-4CF915624621}" type="pres">
      <dgm:prSet presAssocID="{98A832BF-BA6B-4BCD-B085-57C50CC46C56}" presName="parTrans" presStyleCnt="0"/>
      <dgm:spPr/>
    </dgm:pt>
    <dgm:pt modelId="{A031C0FA-F31C-4286-89BF-083F8F355260}" type="pres">
      <dgm:prSet presAssocID="{DF038558-4080-43C4-BDEF-A28E64C7BB0E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8FE3-4AC3-4C02-B6C9-71D72E462F35}" type="pres">
      <dgm:prSet presAssocID="{F27F59C2-0646-44E0-95D1-3251B16FA169}" presName="sibTrans" presStyleCnt="0"/>
      <dgm:spPr/>
    </dgm:pt>
    <dgm:pt modelId="{1BFD7C6C-F5C9-47E9-A34D-3645AFCDBFED}" type="pres">
      <dgm:prSet presAssocID="{7A06D96A-5BA4-450B-BC3B-220E44CEB8D5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23776-380C-405B-8B7D-2950F27F2A75}" type="presOf" srcId="{DF038558-4080-43C4-BDEF-A28E64C7BB0E}" destId="{A031C0FA-F31C-4286-89BF-083F8F355260}" srcOrd="0" destOrd="0" presId="urn:microsoft.com/office/officeart/2005/8/layout/lProcess3"/>
    <dgm:cxn modelId="{01C58CC6-36E5-49C5-8265-E8BD5B7CB20E}" type="presOf" srcId="{5E36C288-D817-4A3E-984E-AADE5F34E6BC}" destId="{5B65C15D-BC42-4DE4-937D-CC6701DDCE57}" srcOrd="0" destOrd="0" presId="urn:microsoft.com/office/officeart/2005/8/layout/lProcess3"/>
    <dgm:cxn modelId="{5CD63C4F-39DF-4BF6-92E6-5EE91257E5D1}" srcId="{ED73B38A-94D1-4DFE-ADD2-7300FC76BF08}" destId="{7443B578-9518-4EFC-924E-2652316761A1}" srcOrd="0" destOrd="0" parTransId="{7E22CFB1-A042-4375-8387-F34D5A8EBFED}" sibTransId="{0E9B4514-83D0-4D89-9F1A-2D434633B1DE}"/>
    <dgm:cxn modelId="{566EAF7A-2109-4F1D-8D11-72B5C49D7515}" srcId="{E4A7371E-24F8-4F35-AEE7-13A6868D9168}" destId="{655E4D42-2E03-4EB9-A516-CFC449039F79}" srcOrd="3" destOrd="0" parTransId="{CF98F288-5C66-4A2B-8DCC-4F4196DCE319}" sibTransId="{6C8FE9DC-F205-4B7B-A61F-522335EF5327}"/>
    <dgm:cxn modelId="{2C1E697C-416D-41D0-8D42-A00C158CA18D}" srcId="{E4A7371E-24F8-4F35-AEE7-13A6868D9168}" destId="{E2D29090-20E2-4396-81EA-FFB85267FCB6}" srcOrd="2" destOrd="0" parTransId="{01A73666-C6FA-46AB-AB43-6130CD492F15}" sibTransId="{4B27443F-E43A-4E5F-9E7D-C690ECF94F30}"/>
    <dgm:cxn modelId="{777748CA-4C0F-407F-87CA-4FD94A40C1C9}" srcId="{E2D29090-20E2-4396-81EA-FFB85267FCB6}" destId="{FC6850C1-A7BA-42AD-8277-7B7FDDBFFF4C}" srcOrd="0" destOrd="0" parTransId="{DB3FD7C3-1C3D-43FD-BB5D-E3743F64BE8D}" sibTransId="{F2243EB9-9E5C-421B-8CA7-EE69834F2241}"/>
    <dgm:cxn modelId="{ECECDDC2-A2AF-4AF4-8D0F-8863D00B6054}" srcId="{E2D29090-20E2-4396-81EA-FFB85267FCB6}" destId="{4029C855-5D17-4EA8-9111-0E418F54FB6B}" srcOrd="1" destOrd="0" parTransId="{454FA5A9-1A14-4198-87CD-A668EB928B84}" sibTransId="{FD848ADE-9D9B-41D4-B990-96B0E98C9C94}"/>
    <dgm:cxn modelId="{9CE64662-CB25-4C2C-9B66-AC8953F5B312}" type="presOf" srcId="{E4A7371E-24F8-4F35-AEE7-13A6868D9168}" destId="{962ECB82-70D6-4EEC-B92D-1043FFA0DA24}" srcOrd="0" destOrd="0" presId="urn:microsoft.com/office/officeart/2005/8/layout/lProcess3"/>
    <dgm:cxn modelId="{641D51AD-E3D7-47E0-9F6E-ABC906763C14}" srcId="{ED73B38A-94D1-4DFE-ADD2-7300FC76BF08}" destId="{4207508B-993A-43E3-9FC6-09AC3DFBD766}" srcOrd="1" destOrd="0" parTransId="{3932DD32-824E-4975-B7D2-0236FF9A3943}" sibTransId="{00D61069-7FEB-49AF-99FE-B6B826B04512}"/>
    <dgm:cxn modelId="{181C120F-3DCB-4814-A4E3-D74E6109872C}" type="presOf" srcId="{ED73B38A-94D1-4DFE-ADD2-7300FC76BF08}" destId="{1905BC6C-8D00-4214-9F6E-DB42802C1116}" srcOrd="0" destOrd="0" presId="urn:microsoft.com/office/officeart/2005/8/layout/lProcess3"/>
    <dgm:cxn modelId="{554849F3-17A3-42FA-9422-E2720A73E7B1}" type="presOf" srcId="{4029C855-5D17-4EA8-9111-0E418F54FB6B}" destId="{0317795D-B031-4403-AACC-848C643F3ECA}" srcOrd="0" destOrd="0" presId="urn:microsoft.com/office/officeart/2005/8/layout/lProcess3"/>
    <dgm:cxn modelId="{ED64FEA6-3AFD-41F2-8540-4E8FEDD859F1}" srcId="{5E36C288-D817-4A3E-984E-AADE5F34E6BC}" destId="{72468870-15B9-457D-8925-77BBB702163D}" srcOrd="1" destOrd="0" parTransId="{B32108ED-FBFF-45FD-80F1-CC4FC66F859F}" sibTransId="{F828A770-41E4-463F-AF7E-48953CEDFD29}"/>
    <dgm:cxn modelId="{A5A94257-C9CD-4BCD-80F9-6CF5CA20DF58}" type="presOf" srcId="{72468870-15B9-457D-8925-77BBB702163D}" destId="{61193C25-4096-40EB-BB18-5DB7360ECDD9}" srcOrd="0" destOrd="0" presId="urn:microsoft.com/office/officeart/2005/8/layout/lProcess3"/>
    <dgm:cxn modelId="{95D278A1-15DB-477F-AE06-879038CF2A75}" srcId="{E4A7371E-24F8-4F35-AEE7-13A6868D9168}" destId="{5E36C288-D817-4A3E-984E-AADE5F34E6BC}" srcOrd="0" destOrd="0" parTransId="{2AB91686-3024-462E-9365-FEDDD1E03A6F}" sibTransId="{15C92A87-8C22-4569-ADC4-CE75EFE30476}"/>
    <dgm:cxn modelId="{8182AA78-14F0-4658-80D1-519C1165DD57}" srcId="{655E4D42-2E03-4EB9-A516-CFC449039F79}" destId="{DF038558-4080-43C4-BDEF-A28E64C7BB0E}" srcOrd="0" destOrd="0" parTransId="{98A832BF-BA6B-4BCD-B085-57C50CC46C56}" sibTransId="{F27F59C2-0646-44E0-95D1-3251B16FA169}"/>
    <dgm:cxn modelId="{5B198414-404C-4971-95D6-9F7332C701D8}" type="presOf" srcId="{A0835D5C-ECFB-466F-A971-5CF384BDFC2C}" destId="{A91E7186-48B8-45B3-B749-E5C9D034D918}" srcOrd="0" destOrd="0" presId="urn:microsoft.com/office/officeart/2005/8/layout/lProcess3"/>
    <dgm:cxn modelId="{AA76F1EE-8334-4AAB-ABFF-3B62619945E9}" srcId="{E4A7371E-24F8-4F35-AEE7-13A6868D9168}" destId="{ED73B38A-94D1-4DFE-ADD2-7300FC76BF08}" srcOrd="1" destOrd="0" parTransId="{0269930F-2954-4746-8895-535C94783001}" sibTransId="{4ACE9917-05C0-48BC-A78F-86310553A2BD}"/>
    <dgm:cxn modelId="{1765537A-C98F-4E03-AD0D-9116CE433783}" type="presOf" srcId="{655E4D42-2E03-4EB9-A516-CFC449039F79}" destId="{619A9BDC-DA05-4A86-A839-E6CC2D2476D3}" srcOrd="0" destOrd="0" presId="urn:microsoft.com/office/officeart/2005/8/layout/lProcess3"/>
    <dgm:cxn modelId="{869991D9-E85B-4C88-8094-07EB597D6C44}" srcId="{655E4D42-2E03-4EB9-A516-CFC449039F79}" destId="{7A06D96A-5BA4-450B-BC3B-220E44CEB8D5}" srcOrd="1" destOrd="0" parTransId="{42F153C0-ABA2-497E-B3D9-43FAB986F738}" sibTransId="{83C06C1E-3E80-41D1-9C17-13CD912A78A0}"/>
    <dgm:cxn modelId="{7488BD67-5597-411F-A742-6ECB00675F55}" type="presOf" srcId="{E2D29090-20E2-4396-81EA-FFB85267FCB6}" destId="{9CBA862D-7E49-4CD3-802E-176DBE49C957}" srcOrd="0" destOrd="0" presId="urn:microsoft.com/office/officeart/2005/8/layout/lProcess3"/>
    <dgm:cxn modelId="{1EDB964D-4401-4F94-8144-7B58789D84DD}" type="presOf" srcId="{7A06D96A-5BA4-450B-BC3B-220E44CEB8D5}" destId="{1BFD7C6C-F5C9-47E9-A34D-3645AFCDBFED}" srcOrd="0" destOrd="0" presId="urn:microsoft.com/office/officeart/2005/8/layout/lProcess3"/>
    <dgm:cxn modelId="{A1C43D2C-9E2B-45F4-92C9-2B63B43DBB76}" srcId="{5E36C288-D817-4A3E-984E-AADE5F34E6BC}" destId="{A0835D5C-ECFB-466F-A971-5CF384BDFC2C}" srcOrd="0" destOrd="0" parTransId="{FE9AEB71-E212-4D82-B454-AC4D58D66B5E}" sibTransId="{509F89FD-303E-459C-ACF3-8EE0713A18C7}"/>
    <dgm:cxn modelId="{4E29E450-8E77-420F-B9E8-1C81BFA118F1}" type="presOf" srcId="{7443B578-9518-4EFC-924E-2652316761A1}" destId="{EDDE8387-714F-4ED8-BCDE-9B030169F5A4}" srcOrd="0" destOrd="0" presId="urn:microsoft.com/office/officeart/2005/8/layout/lProcess3"/>
    <dgm:cxn modelId="{CA3C2DF2-D7FF-4C78-A3ED-7456AB272BDE}" type="presOf" srcId="{4207508B-993A-43E3-9FC6-09AC3DFBD766}" destId="{BF0CA646-7CB7-4861-B509-9DD832404D0D}" srcOrd="0" destOrd="0" presId="urn:microsoft.com/office/officeart/2005/8/layout/lProcess3"/>
    <dgm:cxn modelId="{A48DCC24-B4BA-47FE-A4B2-B38EBEB1F4EA}" type="presOf" srcId="{FC6850C1-A7BA-42AD-8277-7B7FDDBFFF4C}" destId="{EDB730AE-A5D5-40A4-A563-D8DBB75E8C8D}" srcOrd="0" destOrd="0" presId="urn:microsoft.com/office/officeart/2005/8/layout/lProcess3"/>
    <dgm:cxn modelId="{0C773F3D-D81B-48CF-B73D-582E476EFB8B}" type="presParOf" srcId="{962ECB82-70D6-4EEC-B92D-1043FFA0DA24}" destId="{39F85077-E8D9-4171-AA21-B3982350DDBD}" srcOrd="0" destOrd="0" presId="urn:microsoft.com/office/officeart/2005/8/layout/lProcess3"/>
    <dgm:cxn modelId="{947734F1-70AD-4CCE-AE29-CC2F1059C449}" type="presParOf" srcId="{39F85077-E8D9-4171-AA21-B3982350DDBD}" destId="{5B65C15D-BC42-4DE4-937D-CC6701DDCE57}" srcOrd="0" destOrd="0" presId="urn:microsoft.com/office/officeart/2005/8/layout/lProcess3"/>
    <dgm:cxn modelId="{F85D08EF-7960-4E6C-B455-5E9A37F15499}" type="presParOf" srcId="{39F85077-E8D9-4171-AA21-B3982350DDBD}" destId="{B7D21ECE-2E5B-415D-9AD1-28AE39D12B78}" srcOrd="1" destOrd="0" presId="urn:microsoft.com/office/officeart/2005/8/layout/lProcess3"/>
    <dgm:cxn modelId="{378E779E-4EB5-4FE2-BE34-B91C80A5763A}" type="presParOf" srcId="{39F85077-E8D9-4171-AA21-B3982350DDBD}" destId="{A91E7186-48B8-45B3-B749-E5C9D034D918}" srcOrd="2" destOrd="0" presId="urn:microsoft.com/office/officeart/2005/8/layout/lProcess3"/>
    <dgm:cxn modelId="{DBCCC9CA-644E-415B-A641-D98E08B33FD9}" type="presParOf" srcId="{39F85077-E8D9-4171-AA21-B3982350DDBD}" destId="{41B827B9-EA32-461C-AFDC-620269A6B9A5}" srcOrd="3" destOrd="0" presId="urn:microsoft.com/office/officeart/2005/8/layout/lProcess3"/>
    <dgm:cxn modelId="{C3D293B4-5623-47A9-8AD5-91C9B236BD1A}" type="presParOf" srcId="{39F85077-E8D9-4171-AA21-B3982350DDBD}" destId="{61193C25-4096-40EB-BB18-5DB7360ECDD9}" srcOrd="4" destOrd="0" presId="urn:microsoft.com/office/officeart/2005/8/layout/lProcess3"/>
    <dgm:cxn modelId="{BC17EFEC-7905-4571-A125-4B29E4068CE3}" type="presParOf" srcId="{962ECB82-70D6-4EEC-B92D-1043FFA0DA24}" destId="{1E77C3CD-9A8B-47AB-AEC8-86B01F4D2768}" srcOrd="1" destOrd="0" presId="urn:microsoft.com/office/officeart/2005/8/layout/lProcess3"/>
    <dgm:cxn modelId="{FF603423-B0DB-48D0-AD43-95D3AD413578}" type="presParOf" srcId="{962ECB82-70D6-4EEC-B92D-1043FFA0DA24}" destId="{80EB8631-0B6F-42F9-A74D-4D21244FC3CD}" srcOrd="2" destOrd="0" presId="urn:microsoft.com/office/officeart/2005/8/layout/lProcess3"/>
    <dgm:cxn modelId="{1DB720D1-9722-4EBC-91CC-EF5474E9F034}" type="presParOf" srcId="{80EB8631-0B6F-42F9-A74D-4D21244FC3CD}" destId="{1905BC6C-8D00-4214-9F6E-DB42802C1116}" srcOrd="0" destOrd="0" presId="urn:microsoft.com/office/officeart/2005/8/layout/lProcess3"/>
    <dgm:cxn modelId="{94C078C5-AABD-436C-B159-B49266BFA058}" type="presParOf" srcId="{80EB8631-0B6F-42F9-A74D-4D21244FC3CD}" destId="{7A3A25A4-41C6-4189-8CDE-11D5119C3C50}" srcOrd="1" destOrd="0" presId="urn:microsoft.com/office/officeart/2005/8/layout/lProcess3"/>
    <dgm:cxn modelId="{ADE23838-794F-451A-9415-77B720F6AB51}" type="presParOf" srcId="{80EB8631-0B6F-42F9-A74D-4D21244FC3CD}" destId="{EDDE8387-714F-4ED8-BCDE-9B030169F5A4}" srcOrd="2" destOrd="0" presId="urn:microsoft.com/office/officeart/2005/8/layout/lProcess3"/>
    <dgm:cxn modelId="{F29C1199-FE11-412C-B3FD-B4AF16B130B5}" type="presParOf" srcId="{80EB8631-0B6F-42F9-A74D-4D21244FC3CD}" destId="{4188AB3B-34FA-4F60-A60B-8D42E2AD063A}" srcOrd="3" destOrd="0" presId="urn:microsoft.com/office/officeart/2005/8/layout/lProcess3"/>
    <dgm:cxn modelId="{1197871B-5A56-407F-9B7E-0A854B6A7AF0}" type="presParOf" srcId="{80EB8631-0B6F-42F9-A74D-4D21244FC3CD}" destId="{BF0CA646-7CB7-4861-B509-9DD832404D0D}" srcOrd="4" destOrd="0" presId="urn:microsoft.com/office/officeart/2005/8/layout/lProcess3"/>
    <dgm:cxn modelId="{489142B6-BA5B-45DF-A5E6-328404E58EF2}" type="presParOf" srcId="{962ECB82-70D6-4EEC-B92D-1043FFA0DA24}" destId="{19BAB59A-1C91-44F8-AE70-FB69C8C65100}" srcOrd="3" destOrd="0" presId="urn:microsoft.com/office/officeart/2005/8/layout/lProcess3"/>
    <dgm:cxn modelId="{D2C25B54-F102-45ED-8C18-D14C7B51EBBE}" type="presParOf" srcId="{962ECB82-70D6-4EEC-B92D-1043FFA0DA24}" destId="{D7915B70-9DCB-4081-85DC-4C56AA23C726}" srcOrd="4" destOrd="0" presId="urn:microsoft.com/office/officeart/2005/8/layout/lProcess3"/>
    <dgm:cxn modelId="{EB0FC2F0-E3EB-429D-80D8-6B9322A99F85}" type="presParOf" srcId="{D7915B70-9DCB-4081-85DC-4C56AA23C726}" destId="{9CBA862D-7E49-4CD3-802E-176DBE49C957}" srcOrd="0" destOrd="0" presId="urn:microsoft.com/office/officeart/2005/8/layout/lProcess3"/>
    <dgm:cxn modelId="{86DB76F4-6C62-4F47-9CB1-511FC9A606A2}" type="presParOf" srcId="{D7915B70-9DCB-4081-85DC-4C56AA23C726}" destId="{BCFEB7D9-05DC-4A90-9479-C7602E7B8328}" srcOrd="1" destOrd="0" presId="urn:microsoft.com/office/officeart/2005/8/layout/lProcess3"/>
    <dgm:cxn modelId="{2160AE96-5315-4694-9580-E74FFCC3C01D}" type="presParOf" srcId="{D7915B70-9DCB-4081-85DC-4C56AA23C726}" destId="{EDB730AE-A5D5-40A4-A563-D8DBB75E8C8D}" srcOrd="2" destOrd="0" presId="urn:microsoft.com/office/officeart/2005/8/layout/lProcess3"/>
    <dgm:cxn modelId="{83538568-0FF0-42ED-87E6-DDC9B2C99901}" type="presParOf" srcId="{D7915B70-9DCB-4081-85DC-4C56AA23C726}" destId="{5E69169F-0A1C-4A0B-A8EA-E35DFB36FE39}" srcOrd="3" destOrd="0" presId="urn:microsoft.com/office/officeart/2005/8/layout/lProcess3"/>
    <dgm:cxn modelId="{3862A2CD-63DF-47B1-92D8-719F2A2BF548}" type="presParOf" srcId="{D7915B70-9DCB-4081-85DC-4C56AA23C726}" destId="{0317795D-B031-4403-AACC-848C643F3ECA}" srcOrd="4" destOrd="0" presId="urn:microsoft.com/office/officeart/2005/8/layout/lProcess3"/>
    <dgm:cxn modelId="{CC7BBA1B-E2A2-4D90-828F-8BCD494162D4}" type="presParOf" srcId="{962ECB82-70D6-4EEC-B92D-1043FFA0DA24}" destId="{9BB27D52-6DBE-48E6-96B4-E023B38D156B}" srcOrd="5" destOrd="0" presId="urn:microsoft.com/office/officeart/2005/8/layout/lProcess3"/>
    <dgm:cxn modelId="{8B919A04-101D-4E6F-9F38-B047ED427E64}" type="presParOf" srcId="{962ECB82-70D6-4EEC-B92D-1043FFA0DA24}" destId="{62B5776C-6895-4F8E-935A-674321A005F1}" srcOrd="6" destOrd="0" presId="urn:microsoft.com/office/officeart/2005/8/layout/lProcess3"/>
    <dgm:cxn modelId="{9DBE1A17-08EB-4624-8F7E-DB2CD2FA4A6C}" type="presParOf" srcId="{62B5776C-6895-4F8E-935A-674321A005F1}" destId="{619A9BDC-DA05-4A86-A839-E6CC2D2476D3}" srcOrd="0" destOrd="0" presId="urn:microsoft.com/office/officeart/2005/8/layout/lProcess3"/>
    <dgm:cxn modelId="{258BE7C9-A778-40CC-BC6A-A46618E4161E}" type="presParOf" srcId="{62B5776C-6895-4F8E-935A-674321A005F1}" destId="{3C0D1779-6B31-457D-B347-4CF915624621}" srcOrd="1" destOrd="0" presId="urn:microsoft.com/office/officeart/2005/8/layout/lProcess3"/>
    <dgm:cxn modelId="{D1AC3220-B92E-4C92-A1C8-90BCD9921B1E}" type="presParOf" srcId="{62B5776C-6895-4F8E-935A-674321A005F1}" destId="{A031C0FA-F31C-4286-89BF-083F8F355260}" srcOrd="2" destOrd="0" presId="urn:microsoft.com/office/officeart/2005/8/layout/lProcess3"/>
    <dgm:cxn modelId="{769B9F34-6ECB-4FA4-84FF-C0016B69E1D6}" type="presParOf" srcId="{62B5776C-6895-4F8E-935A-674321A005F1}" destId="{D5EE8FE3-4AC3-4C02-B6C9-71D72E462F35}" srcOrd="3" destOrd="0" presId="urn:microsoft.com/office/officeart/2005/8/layout/lProcess3"/>
    <dgm:cxn modelId="{C91E1BAE-C5CC-4784-9EF0-4707E930923E}" type="presParOf" srcId="{62B5776C-6895-4F8E-935A-674321A005F1}" destId="{1BFD7C6C-F5C9-47E9-A34D-3645AFCDBFED}" srcOrd="4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348B39-DAE1-4874-9A92-0CDE904FCA8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11623-CB26-472B-9423-4661B3E9CAF3}">
      <dgm:prSet/>
      <dgm:spPr/>
      <dgm:t>
        <a:bodyPr/>
        <a:lstStyle/>
        <a:p>
          <a:pPr rtl="1"/>
          <a:r>
            <a:rPr lang="ar-SA" dirty="0" smtClean="0"/>
            <a:t>ملحقات الرفع</a:t>
          </a:r>
          <a:endParaRPr lang="en-US" dirty="0"/>
        </a:p>
      </dgm:t>
    </dgm:pt>
    <dgm:pt modelId="{F27A6E99-6B89-4610-A70B-A8705D91D6AB}" type="parTrans" cxnId="{517BBF47-0E42-4BF6-A1A8-F225541FB901}">
      <dgm:prSet/>
      <dgm:spPr/>
      <dgm:t>
        <a:bodyPr/>
        <a:lstStyle/>
        <a:p>
          <a:endParaRPr lang="en-US"/>
        </a:p>
      </dgm:t>
    </dgm:pt>
    <dgm:pt modelId="{F33D2840-ECD2-46D2-A825-394348C805FC}" type="sibTrans" cxnId="{517BBF47-0E42-4BF6-A1A8-F225541FB901}">
      <dgm:prSet/>
      <dgm:spPr/>
      <dgm:t>
        <a:bodyPr/>
        <a:lstStyle/>
        <a:p>
          <a:endParaRPr lang="en-US"/>
        </a:p>
      </dgm:t>
    </dgm:pt>
    <dgm:pt modelId="{54E175F9-DF6F-4EE9-AD1E-7828A21A1FE3}">
      <dgm:prSet/>
      <dgm:spPr/>
      <dgm:t>
        <a:bodyPr/>
        <a:lstStyle/>
        <a:p>
          <a:pPr rtl="1"/>
          <a:r>
            <a:rPr lang="ar-SA" dirty="0" smtClean="0"/>
            <a:t>الوايرات</a:t>
          </a:r>
          <a:endParaRPr lang="en-US" dirty="0"/>
        </a:p>
      </dgm:t>
    </dgm:pt>
    <dgm:pt modelId="{54E92683-C70B-46BF-854E-0556FBE7DCA2}" type="parTrans" cxnId="{B94A6389-9EBD-448D-8111-489B192C318E}">
      <dgm:prSet/>
      <dgm:spPr/>
      <dgm:t>
        <a:bodyPr/>
        <a:lstStyle/>
        <a:p>
          <a:endParaRPr lang="en-US"/>
        </a:p>
      </dgm:t>
    </dgm:pt>
    <dgm:pt modelId="{2FE1F9D5-B3AB-442E-8EDC-BA4764CE723E}" type="sibTrans" cxnId="{B94A6389-9EBD-448D-8111-489B192C318E}">
      <dgm:prSet/>
      <dgm:spPr/>
      <dgm:t>
        <a:bodyPr/>
        <a:lstStyle/>
        <a:p>
          <a:endParaRPr lang="en-US"/>
        </a:p>
      </dgm:t>
    </dgm:pt>
    <dgm:pt modelId="{037192BF-C722-4183-A945-5063ECB72CE6}">
      <dgm:prSet/>
      <dgm:spPr/>
      <dgm:t>
        <a:bodyPr/>
        <a:lstStyle/>
        <a:p>
          <a:pPr rtl="1"/>
          <a:r>
            <a:rPr lang="ar-SA" dirty="0" smtClean="0"/>
            <a:t>وايرات صلب</a:t>
          </a:r>
          <a:endParaRPr lang="en-US" dirty="0"/>
        </a:p>
      </dgm:t>
    </dgm:pt>
    <dgm:pt modelId="{257F8C78-98F7-48B0-A822-39323D5DE6F4}" type="parTrans" cxnId="{7972C6C8-047B-4D44-A570-4147B2F3A23B}">
      <dgm:prSet/>
      <dgm:spPr/>
      <dgm:t>
        <a:bodyPr/>
        <a:lstStyle/>
        <a:p>
          <a:endParaRPr lang="en-US"/>
        </a:p>
      </dgm:t>
    </dgm:pt>
    <dgm:pt modelId="{238E4BE0-4BA1-49D3-A36A-C10EB15AF6AA}" type="sibTrans" cxnId="{7972C6C8-047B-4D44-A570-4147B2F3A23B}">
      <dgm:prSet/>
      <dgm:spPr/>
      <dgm:t>
        <a:bodyPr/>
        <a:lstStyle/>
        <a:p>
          <a:endParaRPr lang="en-US"/>
        </a:p>
      </dgm:t>
    </dgm:pt>
    <dgm:pt modelId="{D1A1C36F-E7DD-4C66-A858-4488153DA252}">
      <dgm:prSet/>
      <dgm:spPr/>
      <dgm:t>
        <a:bodyPr/>
        <a:lstStyle/>
        <a:p>
          <a:pPr rtl="1"/>
          <a:r>
            <a:rPr lang="ar-SA" dirty="0" smtClean="0"/>
            <a:t>قلب فيبر</a:t>
          </a:r>
          <a:endParaRPr lang="en-US" dirty="0"/>
        </a:p>
      </dgm:t>
    </dgm:pt>
    <dgm:pt modelId="{C0F4D3C3-9C80-43BD-8F4E-A7B61FEA1B01}" type="parTrans" cxnId="{1E4CBDE3-871F-438E-B741-9E111927B4DE}">
      <dgm:prSet/>
      <dgm:spPr/>
      <dgm:t>
        <a:bodyPr/>
        <a:lstStyle/>
        <a:p>
          <a:endParaRPr lang="en-US"/>
        </a:p>
      </dgm:t>
    </dgm:pt>
    <dgm:pt modelId="{3BEC805D-12CE-4957-8BC0-6558BCD20ADE}" type="sibTrans" cxnId="{1E4CBDE3-871F-438E-B741-9E111927B4DE}">
      <dgm:prSet/>
      <dgm:spPr/>
      <dgm:t>
        <a:bodyPr/>
        <a:lstStyle/>
        <a:p>
          <a:endParaRPr lang="en-US"/>
        </a:p>
      </dgm:t>
    </dgm:pt>
    <dgm:pt modelId="{B4FF4125-94AC-4DEB-ABAE-48EA647FED39}">
      <dgm:prSet/>
      <dgm:spPr/>
      <dgm:t>
        <a:bodyPr/>
        <a:lstStyle/>
        <a:p>
          <a:pPr rtl="1"/>
          <a:r>
            <a:rPr lang="ar-SA" dirty="0" smtClean="0"/>
            <a:t>قلب صلب مستقل</a:t>
          </a:r>
          <a:endParaRPr lang="en-US" dirty="0"/>
        </a:p>
      </dgm:t>
    </dgm:pt>
    <dgm:pt modelId="{0AC97043-4B7E-4C61-8A24-8B083E6F7ED4}" type="parTrans" cxnId="{2EBFBE2A-F5A3-46AA-AEF3-C1B4EDA175F9}">
      <dgm:prSet/>
      <dgm:spPr/>
      <dgm:t>
        <a:bodyPr/>
        <a:lstStyle/>
        <a:p>
          <a:endParaRPr lang="en-US"/>
        </a:p>
      </dgm:t>
    </dgm:pt>
    <dgm:pt modelId="{CC9C7AD3-7063-47F2-A91F-A4E80DB1AC3E}" type="sibTrans" cxnId="{2EBFBE2A-F5A3-46AA-AEF3-C1B4EDA175F9}">
      <dgm:prSet/>
      <dgm:spPr/>
      <dgm:t>
        <a:bodyPr/>
        <a:lstStyle/>
        <a:p>
          <a:endParaRPr lang="en-US"/>
        </a:p>
      </dgm:t>
    </dgm:pt>
    <dgm:pt modelId="{6A99ACD7-DEDD-45F6-AE86-F138BB51B43D}">
      <dgm:prSet/>
      <dgm:spPr/>
      <dgm:t>
        <a:bodyPr/>
        <a:lstStyle/>
        <a:p>
          <a:pPr rtl="1"/>
          <a:r>
            <a:rPr lang="ar-SA" dirty="0" smtClean="0"/>
            <a:t>قلب جدلة</a:t>
          </a:r>
          <a:endParaRPr lang="en-US" dirty="0"/>
        </a:p>
      </dgm:t>
    </dgm:pt>
    <dgm:pt modelId="{CD9E46A6-83BC-4374-B2FB-8270C0824813}" type="parTrans" cxnId="{74A524EB-464E-4ECD-8AC0-83194F516B8A}">
      <dgm:prSet/>
      <dgm:spPr/>
      <dgm:t>
        <a:bodyPr/>
        <a:lstStyle/>
        <a:p>
          <a:endParaRPr lang="en-US"/>
        </a:p>
      </dgm:t>
    </dgm:pt>
    <dgm:pt modelId="{9AF2EEDB-9B9B-4DDA-90E4-A888E8C70497}" type="sibTrans" cxnId="{74A524EB-464E-4ECD-8AC0-83194F516B8A}">
      <dgm:prSet/>
      <dgm:spPr/>
      <dgm:t>
        <a:bodyPr/>
        <a:lstStyle/>
        <a:p>
          <a:endParaRPr lang="en-US"/>
        </a:p>
      </dgm:t>
    </dgm:pt>
    <dgm:pt modelId="{D8BF1EC4-3F2C-4423-AD46-337505563B7A}">
      <dgm:prSet/>
      <dgm:spPr/>
      <dgm:t>
        <a:bodyPr/>
        <a:lstStyle/>
        <a:p>
          <a:pPr rtl="1"/>
          <a:r>
            <a:rPr lang="ar-SA" dirty="0" smtClean="0"/>
            <a:t>وايرات قماش</a:t>
          </a:r>
          <a:endParaRPr lang="en-US" dirty="0"/>
        </a:p>
      </dgm:t>
    </dgm:pt>
    <dgm:pt modelId="{E203F9E3-E3D8-4D85-91BF-73874BC80B28}" type="parTrans" cxnId="{7F0D3744-190D-4443-BF4A-068AF236649C}">
      <dgm:prSet/>
      <dgm:spPr/>
      <dgm:t>
        <a:bodyPr/>
        <a:lstStyle/>
        <a:p>
          <a:endParaRPr lang="en-US"/>
        </a:p>
      </dgm:t>
    </dgm:pt>
    <dgm:pt modelId="{A6BEDA76-2733-44F5-8B66-04C78A43A69B}" type="sibTrans" cxnId="{7F0D3744-190D-4443-BF4A-068AF236649C}">
      <dgm:prSet/>
      <dgm:spPr/>
      <dgm:t>
        <a:bodyPr/>
        <a:lstStyle/>
        <a:p>
          <a:endParaRPr lang="en-US"/>
        </a:p>
      </dgm:t>
    </dgm:pt>
    <dgm:pt modelId="{4E5B9A7C-C41E-4DB7-A902-36330503A7AE}">
      <dgm:prSet/>
      <dgm:spPr/>
      <dgm:t>
        <a:bodyPr/>
        <a:lstStyle/>
        <a:p>
          <a:pPr rtl="1"/>
          <a:r>
            <a:rPr lang="ar-SA" dirty="0" smtClean="0"/>
            <a:t>مبطط</a:t>
          </a:r>
          <a:endParaRPr lang="en-US" dirty="0"/>
        </a:p>
      </dgm:t>
    </dgm:pt>
    <dgm:pt modelId="{0294987F-3E89-44AB-BFF1-B34691AB0C44}" type="parTrans" cxnId="{E525057E-FEE3-49B9-9010-D85506D02137}">
      <dgm:prSet/>
      <dgm:spPr/>
      <dgm:t>
        <a:bodyPr/>
        <a:lstStyle/>
        <a:p>
          <a:endParaRPr lang="en-US"/>
        </a:p>
      </dgm:t>
    </dgm:pt>
    <dgm:pt modelId="{DC510D37-E129-41C5-BB57-4BAF185BCDC7}" type="sibTrans" cxnId="{E525057E-FEE3-49B9-9010-D85506D02137}">
      <dgm:prSet/>
      <dgm:spPr/>
      <dgm:t>
        <a:bodyPr/>
        <a:lstStyle/>
        <a:p>
          <a:endParaRPr lang="en-US"/>
        </a:p>
      </dgm:t>
    </dgm:pt>
    <dgm:pt modelId="{641E1846-739B-4691-879C-37177921CC7E}">
      <dgm:prSet/>
      <dgm:spPr/>
      <dgm:t>
        <a:bodyPr/>
        <a:lstStyle/>
        <a:p>
          <a:pPr rtl="1"/>
          <a:r>
            <a:rPr lang="ar-SA" dirty="0" smtClean="0"/>
            <a:t>الأقفال</a:t>
          </a:r>
          <a:endParaRPr lang="en-US" dirty="0"/>
        </a:p>
      </dgm:t>
    </dgm:pt>
    <dgm:pt modelId="{D1A551F1-F60F-40D7-888A-83EF866704FD}" type="parTrans" cxnId="{8158FC9B-2754-4C71-9E2F-5A2DFBA4DC08}">
      <dgm:prSet/>
      <dgm:spPr/>
      <dgm:t>
        <a:bodyPr/>
        <a:lstStyle/>
        <a:p>
          <a:endParaRPr lang="en-US"/>
        </a:p>
      </dgm:t>
    </dgm:pt>
    <dgm:pt modelId="{6F0356E4-EBAD-4316-8545-9BEF8F2BF9A6}" type="sibTrans" cxnId="{8158FC9B-2754-4C71-9E2F-5A2DFBA4DC08}">
      <dgm:prSet/>
      <dgm:spPr/>
      <dgm:t>
        <a:bodyPr/>
        <a:lstStyle/>
        <a:p>
          <a:endParaRPr lang="en-US"/>
        </a:p>
      </dgm:t>
    </dgm:pt>
    <dgm:pt modelId="{8706C3BD-B5DF-4396-A082-1D713B0CD152}">
      <dgm:prSet/>
      <dgm:spPr/>
      <dgm:t>
        <a:bodyPr/>
        <a:lstStyle/>
        <a:p>
          <a:pPr rtl="1"/>
          <a:r>
            <a:rPr lang="ar-SA" smtClean="0"/>
            <a:t>دائري </a:t>
          </a:r>
          <a:endParaRPr lang="en-US" dirty="0"/>
        </a:p>
      </dgm:t>
    </dgm:pt>
    <dgm:pt modelId="{14541127-3367-4140-B237-90776838A5E2}" type="parTrans" cxnId="{C7C396FD-879C-4D81-B8F2-667B997051F9}">
      <dgm:prSet/>
      <dgm:spPr/>
      <dgm:t>
        <a:bodyPr/>
        <a:lstStyle/>
        <a:p>
          <a:endParaRPr lang="en-US"/>
        </a:p>
      </dgm:t>
    </dgm:pt>
    <dgm:pt modelId="{FC16FE98-78B7-487E-8815-BB70EB8ACF02}" type="sibTrans" cxnId="{C7C396FD-879C-4D81-B8F2-667B997051F9}">
      <dgm:prSet/>
      <dgm:spPr/>
      <dgm:t>
        <a:bodyPr/>
        <a:lstStyle/>
        <a:p>
          <a:endParaRPr lang="en-US"/>
        </a:p>
      </dgm:t>
    </dgm:pt>
    <dgm:pt modelId="{9087D1A4-D1FB-4A83-86D4-EED61179A844}">
      <dgm:prSet/>
      <dgm:spPr/>
      <dgm:t>
        <a:bodyPr/>
        <a:lstStyle/>
        <a:p>
          <a:pPr rtl="1"/>
          <a:r>
            <a:rPr lang="ar-SA" dirty="0" smtClean="0"/>
            <a:t>مقوسة</a:t>
          </a:r>
          <a:endParaRPr lang="en-US" dirty="0"/>
        </a:p>
      </dgm:t>
    </dgm:pt>
    <dgm:pt modelId="{7AD7BEA8-5356-4712-A1C7-E5AE09D23CB3}" type="parTrans" cxnId="{947D2BEB-6C76-4E3D-B3FC-5CC50EC508EB}">
      <dgm:prSet/>
      <dgm:spPr/>
      <dgm:t>
        <a:bodyPr/>
        <a:lstStyle/>
        <a:p>
          <a:endParaRPr lang="en-US"/>
        </a:p>
      </dgm:t>
    </dgm:pt>
    <dgm:pt modelId="{B7591C42-DBA3-4EA3-9AC7-DB0666D821D0}" type="sibTrans" cxnId="{947D2BEB-6C76-4E3D-B3FC-5CC50EC508EB}">
      <dgm:prSet/>
      <dgm:spPr/>
      <dgm:t>
        <a:bodyPr/>
        <a:lstStyle/>
        <a:p>
          <a:endParaRPr lang="en-US"/>
        </a:p>
      </dgm:t>
    </dgm:pt>
    <dgm:pt modelId="{107101EA-E95F-4229-8714-201735F45808}">
      <dgm:prSet/>
      <dgm:spPr/>
      <dgm:t>
        <a:bodyPr/>
        <a:lstStyle/>
        <a:p>
          <a:pPr rtl="1"/>
          <a:r>
            <a:rPr lang="ar-SA" dirty="0" smtClean="0"/>
            <a:t>حرف </a:t>
          </a:r>
          <a:r>
            <a:rPr lang="en-US" dirty="0" smtClean="0"/>
            <a:t>D</a:t>
          </a:r>
          <a:endParaRPr lang="en-US" dirty="0"/>
        </a:p>
      </dgm:t>
    </dgm:pt>
    <dgm:pt modelId="{6423D908-3255-490C-9FFC-865D16F48A8D}" type="parTrans" cxnId="{5F9C0564-7486-4597-B882-734A758E01CA}">
      <dgm:prSet/>
      <dgm:spPr/>
      <dgm:t>
        <a:bodyPr/>
        <a:lstStyle/>
        <a:p>
          <a:endParaRPr lang="en-US"/>
        </a:p>
      </dgm:t>
    </dgm:pt>
    <dgm:pt modelId="{68C67C3B-34D6-414B-95DE-C1C0ACA7A4FB}" type="sibTrans" cxnId="{5F9C0564-7486-4597-B882-734A758E01CA}">
      <dgm:prSet/>
      <dgm:spPr/>
      <dgm:t>
        <a:bodyPr/>
        <a:lstStyle/>
        <a:p>
          <a:endParaRPr lang="en-US"/>
        </a:p>
      </dgm:t>
    </dgm:pt>
    <dgm:pt modelId="{9385487D-6B93-4716-B06C-305D7CF796F4}" type="pres">
      <dgm:prSet presAssocID="{68348B39-DAE1-4874-9A92-0CDE904FCA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AE8172-29F7-4F29-9C5A-5565AD8758DC}" type="pres">
      <dgm:prSet presAssocID="{77811623-CB26-472B-9423-4661B3E9CAF3}" presName="root1" presStyleCnt="0"/>
      <dgm:spPr/>
    </dgm:pt>
    <dgm:pt modelId="{3B374D20-3445-4F50-BDE8-C9770D35DB7B}" type="pres">
      <dgm:prSet presAssocID="{77811623-CB26-472B-9423-4661B3E9CA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FABCDF-E258-4AB2-B7FE-F4BEE7A00873}" type="pres">
      <dgm:prSet presAssocID="{77811623-CB26-472B-9423-4661B3E9CAF3}" presName="level2hierChild" presStyleCnt="0"/>
      <dgm:spPr/>
    </dgm:pt>
    <dgm:pt modelId="{BB9A0DC3-36E2-4438-8701-0742C0D6A215}" type="pres">
      <dgm:prSet presAssocID="{54E92683-C70B-46BF-854E-0556FBE7DCA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F44C77F-6E22-4E13-846C-AB072174B3CB}" type="pres">
      <dgm:prSet presAssocID="{54E92683-C70B-46BF-854E-0556FBE7DCA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8BEDFF1-A821-407F-95B0-C59902D55B5D}" type="pres">
      <dgm:prSet presAssocID="{54E175F9-DF6F-4EE9-AD1E-7828A21A1FE3}" presName="root2" presStyleCnt="0"/>
      <dgm:spPr/>
    </dgm:pt>
    <dgm:pt modelId="{635DF90A-13D2-4937-9556-81668C598D05}" type="pres">
      <dgm:prSet presAssocID="{54E175F9-DF6F-4EE9-AD1E-7828A21A1FE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2787E5-72BC-4867-A436-0F4F808AB951}" type="pres">
      <dgm:prSet presAssocID="{54E175F9-DF6F-4EE9-AD1E-7828A21A1FE3}" presName="level3hierChild" presStyleCnt="0"/>
      <dgm:spPr/>
    </dgm:pt>
    <dgm:pt modelId="{AFC4CF5C-F39A-44E4-80AD-A78DC07C2BE2}" type="pres">
      <dgm:prSet presAssocID="{257F8C78-98F7-48B0-A822-39323D5DE6F4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C6772A39-E333-4D59-8B05-1CEE66DD8046}" type="pres">
      <dgm:prSet presAssocID="{257F8C78-98F7-48B0-A822-39323D5DE6F4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1344B03-B761-4FF3-A8F2-3CF6B78C289C}" type="pres">
      <dgm:prSet presAssocID="{037192BF-C722-4183-A945-5063ECB72CE6}" presName="root2" presStyleCnt="0"/>
      <dgm:spPr/>
    </dgm:pt>
    <dgm:pt modelId="{AC8C24E5-EA8C-4464-A10B-A63583B2387B}" type="pres">
      <dgm:prSet presAssocID="{037192BF-C722-4183-A945-5063ECB72CE6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650426-16FE-4A30-A54F-9616FB75D47C}" type="pres">
      <dgm:prSet presAssocID="{037192BF-C722-4183-A945-5063ECB72CE6}" presName="level3hierChild" presStyleCnt="0"/>
      <dgm:spPr/>
    </dgm:pt>
    <dgm:pt modelId="{23214D13-9F0E-416B-B711-069D589D3274}" type="pres">
      <dgm:prSet presAssocID="{C0F4D3C3-9C80-43BD-8F4E-A7B61FEA1B01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21A95CD3-0F07-43E1-9823-02C1B8E061C7}" type="pres">
      <dgm:prSet presAssocID="{C0F4D3C3-9C80-43BD-8F4E-A7B61FEA1B01}" presName="connTx" presStyleLbl="parChTrans1D4" presStyleIdx="0" presStyleCnt="5"/>
      <dgm:spPr/>
      <dgm:t>
        <a:bodyPr/>
        <a:lstStyle/>
        <a:p>
          <a:endParaRPr lang="en-US"/>
        </a:p>
      </dgm:t>
    </dgm:pt>
    <dgm:pt modelId="{16284CE8-A446-465C-B15D-F9AB68C07590}" type="pres">
      <dgm:prSet presAssocID="{D1A1C36F-E7DD-4C66-A858-4488153DA252}" presName="root2" presStyleCnt="0"/>
      <dgm:spPr/>
    </dgm:pt>
    <dgm:pt modelId="{00693E40-0D38-42E4-A900-C5E1A481090D}" type="pres">
      <dgm:prSet presAssocID="{D1A1C36F-E7DD-4C66-A858-4488153DA252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5E588D-965B-42DF-9F79-3A0168436660}" type="pres">
      <dgm:prSet presAssocID="{D1A1C36F-E7DD-4C66-A858-4488153DA252}" presName="level3hierChild" presStyleCnt="0"/>
      <dgm:spPr/>
    </dgm:pt>
    <dgm:pt modelId="{31CDB067-82CE-4D78-844A-0CE186A310D3}" type="pres">
      <dgm:prSet presAssocID="{0AC97043-4B7E-4C61-8A24-8B083E6F7ED4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79323398-CADF-40E4-BDC4-8F4BFA1A6A52}" type="pres">
      <dgm:prSet presAssocID="{0AC97043-4B7E-4C61-8A24-8B083E6F7ED4}" presName="connTx" presStyleLbl="parChTrans1D4" presStyleIdx="1" presStyleCnt="5"/>
      <dgm:spPr/>
      <dgm:t>
        <a:bodyPr/>
        <a:lstStyle/>
        <a:p>
          <a:endParaRPr lang="en-US"/>
        </a:p>
      </dgm:t>
    </dgm:pt>
    <dgm:pt modelId="{687121B9-624D-4C4E-9493-BE3231F404D5}" type="pres">
      <dgm:prSet presAssocID="{B4FF4125-94AC-4DEB-ABAE-48EA647FED39}" presName="root2" presStyleCnt="0"/>
      <dgm:spPr/>
    </dgm:pt>
    <dgm:pt modelId="{3CA4BE74-4D15-4902-9EBC-F2695FEA427D}" type="pres">
      <dgm:prSet presAssocID="{B4FF4125-94AC-4DEB-ABAE-48EA647FED39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65262C-99B8-4C65-91E9-B5166867D8E1}" type="pres">
      <dgm:prSet presAssocID="{B4FF4125-94AC-4DEB-ABAE-48EA647FED39}" presName="level3hierChild" presStyleCnt="0"/>
      <dgm:spPr/>
    </dgm:pt>
    <dgm:pt modelId="{C4F6DDCB-57FA-4D18-BC9B-84A8708A83A0}" type="pres">
      <dgm:prSet presAssocID="{CD9E46A6-83BC-4374-B2FB-8270C0824813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67DF86C4-18C1-4D86-825F-315CD58756BD}" type="pres">
      <dgm:prSet presAssocID="{CD9E46A6-83BC-4374-B2FB-8270C0824813}" presName="connTx" presStyleLbl="parChTrans1D4" presStyleIdx="2" presStyleCnt="5"/>
      <dgm:spPr/>
      <dgm:t>
        <a:bodyPr/>
        <a:lstStyle/>
        <a:p>
          <a:endParaRPr lang="en-US"/>
        </a:p>
      </dgm:t>
    </dgm:pt>
    <dgm:pt modelId="{791A25F3-0063-4F4E-A521-23CA06B6EE62}" type="pres">
      <dgm:prSet presAssocID="{6A99ACD7-DEDD-45F6-AE86-F138BB51B43D}" presName="root2" presStyleCnt="0"/>
      <dgm:spPr/>
    </dgm:pt>
    <dgm:pt modelId="{C6561F5A-CFF4-49E4-B816-2C277554E3A2}" type="pres">
      <dgm:prSet presAssocID="{6A99ACD7-DEDD-45F6-AE86-F138BB51B43D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DE676-D181-406D-92E6-CE5D8FD118F3}" type="pres">
      <dgm:prSet presAssocID="{6A99ACD7-DEDD-45F6-AE86-F138BB51B43D}" presName="level3hierChild" presStyleCnt="0"/>
      <dgm:spPr/>
    </dgm:pt>
    <dgm:pt modelId="{247512F8-7F2E-42F8-87E1-C01306728ECF}" type="pres">
      <dgm:prSet presAssocID="{E203F9E3-E3D8-4D85-91BF-73874BC80B28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E45CFBA7-BB79-4D15-80C3-2D616C1DD287}" type="pres">
      <dgm:prSet presAssocID="{E203F9E3-E3D8-4D85-91BF-73874BC80B28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B23096E-841E-4445-BDCF-A3F9E9F10ED9}" type="pres">
      <dgm:prSet presAssocID="{D8BF1EC4-3F2C-4423-AD46-337505563B7A}" presName="root2" presStyleCnt="0"/>
      <dgm:spPr/>
    </dgm:pt>
    <dgm:pt modelId="{F0D66B20-5BFD-4E99-B949-10601CFF19A5}" type="pres">
      <dgm:prSet presAssocID="{D8BF1EC4-3F2C-4423-AD46-337505563B7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902839-F60E-4546-A99F-D42BA27F6B46}" type="pres">
      <dgm:prSet presAssocID="{D8BF1EC4-3F2C-4423-AD46-337505563B7A}" presName="level3hierChild" presStyleCnt="0"/>
      <dgm:spPr/>
    </dgm:pt>
    <dgm:pt modelId="{D84E7B42-D705-49A1-B0D0-8610F6184B66}" type="pres">
      <dgm:prSet presAssocID="{0294987F-3E89-44AB-BFF1-B34691AB0C44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272DF210-2096-4323-B20B-0E62488769D9}" type="pres">
      <dgm:prSet presAssocID="{0294987F-3E89-44AB-BFF1-B34691AB0C44}" presName="connTx" presStyleLbl="parChTrans1D4" presStyleIdx="3" presStyleCnt="5"/>
      <dgm:spPr/>
      <dgm:t>
        <a:bodyPr/>
        <a:lstStyle/>
        <a:p>
          <a:endParaRPr lang="en-US"/>
        </a:p>
      </dgm:t>
    </dgm:pt>
    <dgm:pt modelId="{0E7C2424-6BD6-4D7B-8597-0A680A33A59B}" type="pres">
      <dgm:prSet presAssocID="{4E5B9A7C-C41E-4DB7-A902-36330503A7AE}" presName="root2" presStyleCnt="0"/>
      <dgm:spPr/>
    </dgm:pt>
    <dgm:pt modelId="{84A33074-02EB-407F-88BF-9635ECBAA679}" type="pres">
      <dgm:prSet presAssocID="{4E5B9A7C-C41E-4DB7-A902-36330503A7AE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45CF3F-1DAE-4A67-95F9-71B321F8D0BD}" type="pres">
      <dgm:prSet presAssocID="{4E5B9A7C-C41E-4DB7-A902-36330503A7AE}" presName="level3hierChild" presStyleCnt="0"/>
      <dgm:spPr/>
    </dgm:pt>
    <dgm:pt modelId="{C364A22C-AF2E-4113-B852-17215C2BB0F1}" type="pres">
      <dgm:prSet presAssocID="{14541127-3367-4140-B237-90776838A5E2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3269529F-5928-48A1-9991-5B738CFF2421}" type="pres">
      <dgm:prSet presAssocID="{14541127-3367-4140-B237-90776838A5E2}" presName="connTx" presStyleLbl="parChTrans1D4" presStyleIdx="4" presStyleCnt="5"/>
      <dgm:spPr/>
      <dgm:t>
        <a:bodyPr/>
        <a:lstStyle/>
        <a:p>
          <a:endParaRPr lang="en-US"/>
        </a:p>
      </dgm:t>
    </dgm:pt>
    <dgm:pt modelId="{2F3200C4-C0F0-4519-9FAA-7611626C08F4}" type="pres">
      <dgm:prSet presAssocID="{8706C3BD-B5DF-4396-A082-1D713B0CD152}" presName="root2" presStyleCnt="0"/>
      <dgm:spPr/>
    </dgm:pt>
    <dgm:pt modelId="{9CFEB818-4CBF-46AD-879F-35C2942E2FE9}" type="pres">
      <dgm:prSet presAssocID="{8706C3BD-B5DF-4396-A082-1D713B0CD152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C0070F-642B-4024-9C38-206E5C7E43FC}" type="pres">
      <dgm:prSet presAssocID="{8706C3BD-B5DF-4396-A082-1D713B0CD152}" presName="level3hierChild" presStyleCnt="0"/>
      <dgm:spPr/>
    </dgm:pt>
    <dgm:pt modelId="{79497757-C58B-43C1-AC20-C80E986A86E5}" type="pres">
      <dgm:prSet presAssocID="{D1A551F1-F60F-40D7-888A-83EF866704F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B9BF64-0E35-47CC-89F0-5C3BDD83A38A}" type="pres">
      <dgm:prSet presAssocID="{D1A551F1-F60F-40D7-888A-83EF866704F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E7671F3-C339-4557-A393-6C368C0366CA}" type="pres">
      <dgm:prSet presAssocID="{641E1846-739B-4691-879C-37177921CC7E}" presName="root2" presStyleCnt="0"/>
      <dgm:spPr/>
    </dgm:pt>
    <dgm:pt modelId="{C63D1FBC-1FC5-4A33-909E-9650AEB74E9E}" type="pres">
      <dgm:prSet presAssocID="{641E1846-739B-4691-879C-37177921CC7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D01BF8-CB33-487C-A12A-489EA5590B13}" type="pres">
      <dgm:prSet presAssocID="{641E1846-739B-4691-879C-37177921CC7E}" presName="level3hierChild" presStyleCnt="0"/>
      <dgm:spPr/>
    </dgm:pt>
    <dgm:pt modelId="{882CD34D-DBD3-469B-B326-A153D3158361}" type="pres">
      <dgm:prSet presAssocID="{7AD7BEA8-5356-4712-A1C7-E5AE09D23CB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4BECE74-731E-4DFF-B37D-153C6EF5134B}" type="pres">
      <dgm:prSet presAssocID="{7AD7BEA8-5356-4712-A1C7-E5AE09D23CB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D8AA84F-BE4E-45C2-A832-0F9CE75DA980}" type="pres">
      <dgm:prSet presAssocID="{9087D1A4-D1FB-4A83-86D4-EED61179A844}" presName="root2" presStyleCnt="0"/>
      <dgm:spPr/>
    </dgm:pt>
    <dgm:pt modelId="{4FFE3732-185A-4553-A279-0D38689FB1A7}" type="pres">
      <dgm:prSet presAssocID="{9087D1A4-D1FB-4A83-86D4-EED61179A84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83D8B-1739-4EB1-A859-8A1C466AA3C0}" type="pres">
      <dgm:prSet presAssocID="{9087D1A4-D1FB-4A83-86D4-EED61179A844}" presName="level3hierChild" presStyleCnt="0"/>
      <dgm:spPr/>
    </dgm:pt>
    <dgm:pt modelId="{0AC63DC9-3BF2-4900-873E-F838089484AC}" type="pres">
      <dgm:prSet presAssocID="{6423D908-3255-490C-9FFC-865D16F48A8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4CD5FEC0-DB58-4509-90DC-8BE9FD522C31}" type="pres">
      <dgm:prSet presAssocID="{6423D908-3255-490C-9FFC-865D16F48A8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A241127-56AD-420B-BEDC-FA25596B3697}" type="pres">
      <dgm:prSet presAssocID="{107101EA-E95F-4229-8714-201735F45808}" presName="root2" presStyleCnt="0"/>
      <dgm:spPr/>
    </dgm:pt>
    <dgm:pt modelId="{52648CFD-EB13-49EA-9A1D-F22E6944B6F5}" type="pres">
      <dgm:prSet presAssocID="{107101EA-E95F-4229-8714-201735F4580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467ADD-F739-4B9F-9763-C6A17FA62BDA}" type="pres">
      <dgm:prSet presAssocID="{107101EA-E95F-4229-8714-201735F45808}" presName="level3hierChild" presStyleCnt="0"/>
      <dgm:spPr/>
    </dgm:pt>
  </dgm:ptLst>
  <dgm:cxnLst>
    <dgm:cxn modelId="{1E4CBDE3-871F-438E-B741-9E111927B4DE}" srcId="{037192BF-C722-4183-A945-5063ECB72CE6}" destId="{D1A1C36F-E7DD-4C66-A858-4488153DA252}" srcOrd="0" destOrd="0" parTransId="{C0F4D3C3-9C80-43BD-8F4E-A7B61FEA1B01}" sibTransId="{3BEC805D-12CE-4957-8BC0-6558BCD20ADE}"/>
    <dgm:cxn modelId="{517BBF47-0E42-4BF6-A1A8-F225541FB901}" srcId="{68348B39-DAE1-4874-9A92-0CDE904FCA84}" destId="{77811623-CB26-472B-9423-4661B3E9CAF3}" srcOrd="0" destOrd="0" parTransId="{F27A6E99-6B89-4610-A70B-A8705D91D6AB}" sibTransId="{F33D2840-ECD2-46D2-A825-394348C805FC}"/>
    <dgm:cxn modelId="{5DDD3BEC-E6C1-4DEF-8E04-A8383E8FFBA6}" type="presOf" srcId="{C0F4D3C3-9C80-43BD-8F4E-A7B61FEA1B01}" destId="{23214D13-9F0E-416B-B711-069D589D3274}" srcOrd="0" destOrd="0" presId="urn:microsoft.com/office/officeart/2005/8/layout/hierarchy2"/>
    <dgm:cxn modelId="{7C775420-2E90-4BF9-8D83-B726D44020DA}" type="presOf" srcId="{0294987F-3E89-44AB-BFF1-B34691AB0C44}" destId="{D84E7B42-D705-49A1-B0D0-8610F6184B66}" srcOrd="0" destOrd="0" presId="urn:microsoft.com/office/officeart/2005/8/layout/hierarchy2"/>
    <dgm:cxn modelId="{7FB781ED-90F4-434C-889B-7BCE0C70A39B}" type="presOf" srcId="{641E1846-739B-4691-879C-37177921CC7E}" destId="{C63D1FBC-1FC5-4A33-909E-9650AEB74E9E}" srcOrd="0" destOrd="0" presId="urn:microsoft.com/office/officeart/2005/8/layout/hierarchy2"/>
    <dgm:cxn modelId="{74A524EB-464E-4ECD-8AC0-83194F516B8A}" srcId="{037192BF-C722-4183-A945-5063ECB72CE6}" destId="{6A99ACD7-DEDD-45F6-AE86-F138BB51B43D}" srcOrd="2" destOrd="0" parTransId="{CD9E46A6-83BC-4374-B2FB-8270C0824813}" sibTransId="{9AF2EEDB-9B9B-4DDA-90E4-A888E8C70497}"/>
    <dgm:cxn modelId="{D33047BB-4636-4523-8C51-7DC1868F6C22}" type="presOf" srcId="{D1A551F1-F60F-40D7-888A-83EF866704FD}" destId="{EDB9BF64-0E35-47CC-89F0-5C3BDD83A38A}" srcOrd="1" destOrd="0" presId="urn:microsoft.com/office/officeart/2005/8/layout/hierarchy2"/>
    <dgm:cxn modelId="{4B93A69D-1FD9-4C90-B37A-752DE9C04DAD}" type="presOf" srcId="{14541127-3367-4140-B237-90776838A5E2}" destId="{C364A22C-AF2E-4113-B852-17215C2BB0F1}" srcOrd="0" destOrd="0" presId="urn:microsoft.com/office/officeart/2005/8/layout/hierarchy2"/>
    <dgm:cxn modelId="{D0DE8E98-1D75-4408-B475-7895CE30CF22}" type="presOf" srcId="{D8BF1EC4-3F2C-4423-AD46-337505563B7A}" destId="{F0D66B20-5BFD-4E99-B949-10601CFF19A5}" srcOrd="0" destOrd="0" presId="urn:microsoft.com/office/officeart/2005/8/layout/hierarchy2"/>
    <dgm:cxn modelId="{7972C6C8-047B-4D44-A570-4147B2F3A23B}" srcId="{54E175F9-DF6F-4EE9-AD1E-7828A21A1FE3}" destId="{037192BF-C722-4183-A945-5063ECB72CE6}" srcOrd="0" destOrd="0" parTransId="{257F8C78-98F7-48B0-A822-39323D5DE6F4}" sibTransId="{238E4BE0-4BA1-49D3-A36A-C10EB15AF6AA}"/>
    <dgm:cxn modelId="{6C05C63E-5314-4129-9A71-005D4E77E695}" type="presOf" srcId="{0AC97043-4B7E-4C61-8A24-8B083E6F7ED4}" destId="{31CDB067-82CE-4D78-844A-0CE186A310D3}" srcOrd="0" destOrd="0" presId="urn:microsoft.com/office/officeart/2005/8/layout/hierarchy2"/>
    <dgm:cxn modelId="{85EC257C-BD55-4FA8-A22C-B13A699D2984}" type="presOf" srcId="{257F8C78-98F7-48B0-A822-39323D5DE6F4}" destId="{C6772A39-E333-4D59-8B05-1CEE66DD8046}" srcOrd="1" destOrd="0" presId="urn:microsoft.com/office/officeart/2005/8/layout/hierarchy2"/>
    <dgm:cxn modelId="{36E09C64-1C0B-4937-BC6D-7AAD7E4B924B}" type="presOf" srcId="{CD9E46A6-83BC-4374-B2FB-8270C0824813}" destId="{C4F6DDCB-57FA-4D18-BC9B-84A8708A83A0}" srcOrd="0" destOrd="0" presId="urn:microsoft.com/office/officeart/2005/8/layout/hierarchy2"/>
    <dgm:cxn modelId="{828B41C5-7B23-4654-B010-F6D5B805A752}" type="presOf" srcId="{77811623-CB26-472B-9423-4661B3E9CAF3}" destId="{3B374D20-3445-4F50-BDE8-C9770D35DB7B}" srcOrd="0" destOrd="0" presId="urn:microsoft.com/office/officeart/2005/8/layout/hierarchy2"/>
    <dgm:cxn modelId="{5F9C0564-7486-4597-B882-734A758E01CA}" srcId="{641E1846-739B-4691-879C-37177921CC7E}" destId="{107101EA-E95F-4229-8714-201735F45808}" srcOrd="1" destOrd="0" parTransId="{6423D908-3255-490C-9FFC-865D16F48A8D}" sibTransId="{68C67C3B-34D6-414B-95DE-C1C0ACA7A4FB}"/>
    <dgm:cxn modelId="{8158FC9B-2754-4C71-9E2F-5A2DFBA4DC08}" srcId="{77811623-CB26-472B-9423-4661B3E9CAF3}" destId="{641E1846-739B-4691-879C-37177921CC7E}" srcOrd="1" destOrd="0" parTransId="{D1A551F1-F60F-40D7-888A-83EF866704FD}" sibTransId="{6F0356E4-EBAD-4316-8545-9BEF8F2BF9A6}"/>
    <dgm:cxn modelId="{D28458C0-251C-42B9-9C1F-5FE02A251B49}" type="presOf" srcId="{9087D1A4-D1FB-4A83-86D4-EED61179A844}" destId="{4FFE3732-185A-4553-A279-0D38689FB1A7}" srcOrd="0" destOrd="0" presId="urn:microsoft.com/office/officeart/2005/8/layout/hierarchy2"/>
    <dgm:cxn modelId="{DA2D41A3-2F54-441E-A325-18E0B97FAD84}" type="presOf" srcId="{0AC97043-4B7E-4C61-8A24-8B083E6F7ED4}" destId="{79323398-CADF-40E4-BDC4-8F4BFA1A6A52}" srcOrd="1" destOrd="0" presId="urn:microsoft.com/office/officeart/2005/8/layout/hierarchy2"/>
    <dgm:cxn modelId="{905BEB86-6BBD-48DE-A117-8E7A7EC49447}" type="presOf" srcId="{6423D908-3255-490C-9FFC-865D16F48A8D}" destId="{0AC63DC9-3BF2-4900-873E-F838089484AC}" srcOrd="0" destOrd="0" presId="urn:microsoft.com/office/officeart/2005/8/layout/hierarchy2"/>
    <dgm:cxn modelId="{99B5B32B-8382-4555-8B18-6B7DB08C57D4}" type="presOf" srcId="{107101EA-E95F-4229-8714-201735F45808}" destId="{52648CFD-EB13-49EA-9A1D-F22E6944B6F5}" srcOrd="0" destOrd="0" presId="urn:microsoft.com/office/officeart/2005/8/layout/hierarchy2"/>
    <dgm:cxn modelId="{3176D061-D344-4A8B-93D0-7645E4C32D64}" type="presOf" srcId="{6A99ACD7-DEDD-45F6-AE86-F138BB51B43D}" destId="{C6561F5A-CFF4-49E4-B816-2C277554E3A2}" srcOrd="0" destOrd="0" presId="urn:microsoft.com/office/officeart/2005/8/layout/hierarchy2"/>
    <dgm:cxn modelId="{C7C396FD-879C-4D81-B8F2-667B997051F9}" srcId="{D8BF1EC4-3F2C-4423-AD46-337505563B7A}" destId="{8706C3BD-B5DF-4396-A082-1D713B0CD152}" srcOrd="1" destOrd="0" parTransId="{14541127-3367-4140-B237-90776838A5E2}" sibTransId="{FC16FE98-78B7-487E-8815-BB70EB8ACF02}"/>
    <dgm:cxn modelId="{2FA1F295-FE62-4542-A42B-4040D65A8FA8}" type="presOf" srcId="{6423D908-3255-490C-9FFC-865D16F48A8D}" destId="{4CD5FEC0-DB58-4509-90DC-8BE9FD522C31}" srcOrd="1" destOrd="0" presId="urn:microsoft.com/office/officeart/2005/8/layout/hierarchy2"/>
    <dgm:cxn modelId="{5A5F4197-4FFA-4BAA-BBA5-A6775561B4C4}" type="presOf" srcId="{257F8C78-98F7-48B0-A822-39323D5DE6F4}" destId="{AFC4CF5C-F39A-44E4-80AD-A78DC07C2BE2}" srcOrd="0" destOrd="0" presId="urn:microsoft.com/office/officeart/2005/8/layout/hierarchy2"/>
    <dgm:cxn modelId="{E525057E-FEE3-49B9-9010-D85506D02137}" srcId="{D8BF1EC4-3F2C-4423-AD46-337505563B7A}" destId="{4E5B9A7C-C41E-4DB7-A902-36330503A7AE}" srcOrd="0" destOrd="0" parTransId="{0294987F-3E89-44AB-BFF1-B34691AB0C44}" sibTransId="{DC510D37-E129-41C5-BB57-4BAF185BCDC7}"/>
    <dgm:cxn modelId="{3EA7B447-3BB6-42AE-83BD-B978E6D6CF3E}" type="presOf" srcId="{54E92683-C70B-46BF-854E-0556FBE7DCA2}" destId="{BB9A0DC3-36E2-4438-8701-0742C0D6A215}" srcOrd="0" destOrd="0" presId="urn:microsoft.com/office/officeart/2005/8/layout/hierarchy2"/>
    <dgm:cxn modelId="{A9CC6BE1-13A0-406F-B0C2-6BD61102FD82}" type="presOf" srcId="{68348B39-DAE1-4874-9A92-0CDE904FCA84}" destId="{9385487D-6B93-4716-B06C-305D7CF796F4}" srcOrd="0" destOrd="0" presId="urn:microsoft.com/office/officeart/2005/8/layout/hierarchy2"/>
    <dgm:cxn modelId="{947D2BEB-6C76-4E3D-B3FC-5CC50EC508EB}" srcId="{641E1846-739B-4691-879C-37177921CC7E}" destId="{9087D1A4-D1FB-4A83-86D4-EED61179A844}" srcOrd="0" destOrd="0" parTransId="{7AD7BEA8-5356-4712-A1C7-E5AE09D23CB3}" sibTransId="{B7591C42-DBA3-4EA3-9AC7-DB0666D821D0}"/>
    <dgm:cxn modelId="{42DBC24D-5F01-40F9-961B-4F8D58F54222}" type="presOf" srcId="{D1A551F1-F60F-40D7-888A-83EF866704FD}" destId="{79497757-C58B-43C1-AC20-C80E986A86E5}" srcOrd="0" destOrd="0" presId="urn:microsoft.com/office/officeart/2005/8/layout/hierarchy2"/>
    <dgm:cxn modelId="{B9C2189D-E453-4328-BB02-7EB0D26FB31C}" type="presOf" srcId="{D1A1C36F-E7DD-4C66-A858-4488153DA252}" destId="{00693E40-0D38-42E4-A900-C5E1A481090D}" srcOrd="0" destOrd="0" presId="urn:microsoft.com/office/officeart/2005/8/layout/hierarchy2"/>
    <dgm:cxn modelId="{3E0A2AEE-BCAB-4486-B7B9-BA9AAF840946}" type="presOf" srcId="{54E175F9-DF6F-4EE9-AD1E-7828A21A1FE3}" destId="{635DF90A-13D2-4937-9556-81668C598D05}" srcOrd="0" destOrd="0" presId="urn:microsoft.com/office/officeart/2005/8/layout/hierarchy2"/>
    <dgm:cxn modelId="{02476935-A5A2-417B-8A5A-35733C49A6FE}" type="presOf" srcId="{54E92683-C70B-46BF-854E-0556FBE7DCA2}" destId="{4F44C77F-6E22-4E13-846C-AB072174B3CB}" srcOrd="1" destOrd="0" presId="urn:microsoft.com/office/officeart/2005/8/layout/hierarchy2"/>
    <dgm:cxn modelId="{50839493-0F56-4382-9D61-B71ABCB64383}" type="presOf" srcId="{CD9E46A6-83BC-4374-B2FB-8270C0824813}" destId="{67DF86C4-18C1-4D86-825F-315CD58756BD}" srcOrd="1" destOrd="0" presId="urn:microsoft.com/office/officeart/2005/8/layout/hierarchy2"/>
    <dgm:cxn modelId="{2EBFBE2A-F5A3-46AA-AEF3-C1B4EDA175F9}" srcId="{037192BF-C722-4183-A945-5063ECB72CE6}" destId="{B4FF4125-94AC-4DEB-ABAE-48EA647FED39}" srcOrd="1" destOrd="0" parTransId="{0AC97043-4B7E-4C61-8A24-8B083E6F7ED4}" sibTransId="{CC9C7AD3-7063-47F2-A91F-A4E80DB1AC3E}"/>
    <dgm:cxn modelId="{7F0D3744-190D-4443-BF4A-068AF236649C}" srcId="{54E175F9-DF6F-4EE9-AD1E-7828A21A1FE3}" destId="{D8BF1EC4-3F2C-4423-AD46-337505563B7A}" srcOrd="1" destOrd="0" parTransId="{E203F9E3-E3D8-4D85-91BF-73874BC80B28}" sibTransId="{A6BEDA76-2733-44F5-8B66-04C78A43A69B}"/>
    <dgm:cxn modelId="{C8792BF1-2B62-49E8-837C-887EBF860A1D}" type="presOf" srcId="{14541127-3367-4140-B237-90776838A5E2}" destId="{3269529F-5928-48A1-9991-5B738CFF2421}" srcOrd="1" destOrd="0" presId="urn:microsoft.com/office/officeart/2005/8/layout/hierarchy2"/>
    <dgm:cxn modelId="{80C2D39A-9651-4770-B36A-FF7EBCF4E2D2}" type="presOf" srcId="{8706C3BD-B5DF-4396-A082-1D713B0CD152}" destId="{9CFEB818-4CBF-46AD-879F-35C2942E2FE9}" srcOrd="0" destOrd="0" presId="urn:microsoft.com/office/officeart/2005/8/layout/hierarchy2"/>
    <dgm:cxn modelId="{6CE80734-A44E-40B1-AD25-16BA9943F043}" type="presOf" srcId="{E203F9E3-E3D8-4D85-91BF-73874BC80B28}" destId="{247512F8-7F2E-42F8-87E1-C01306728ECF}" srcOrd="0" destOrd="0" presId="urn:microsoft.com/office/officeart/2005/8/layout/hierarchy2"/>
    <dgm:cxn modelId="{ED929E89-832C-4A61-8758-3EDE5A7E3E19}" type="presOf" srcId="{7AD7BEA8-5356-4712-A1C7-E5AE09D23CB3}" destId="{44BECE74-731E-4DFF-B37D-153C6EF5134B}" srcOrd="1" destOrd="0" presId="urn:microsoft.com/office/officeart/2005/8/layout/hierarchy2"/>
    <dgm:cxn modelId="{7A6F7535-5859-4DF4-850C-4F82A6288BA4}" type="presOf" srcId="{C0F4D3C3-9C80-43BD-8F4E-A7B61FEA1B01}" destId="{21A95CD3-0F07-43E1-9823-02C1B8E061C7}" srcOrd="1" destOrd="0" presId="urn:microsoft.com/office/officeart/2005/8/layout/hierarchy2"/>
    <dgm:cxn modelId="{0B756AAF-EA9A-4B1F-8489-96FF89791CBD}" type="presOf" srcId="{4E5B9A7C-C41E-4DB7-A902-36330503A7AE}" destId="{84A33074-02EB-407F-88BF-9635ECBAA679}" srcOrd="0" destOrd="0" presId="urn:microsoft.com/office/officeart/2005/8/layout/hierarchy2"/>
    <dgm:cxn modelId="{2EDB6161-83B8-4E88-890C-155B9B88E4BB}" type="presOf" srcId="{037192BF-C722-4183-A945-5063ECB72CE6}" destId="{AC8C24E5-EA8C-4464-A10B-A63583B2387B}" srcOrd="0" destOrd="0" presId="urn:microsoft.com/office/officeart/2005/8/layout/hierarchy2"/>
    <dgm:cxn modelId="{36FC5A9D-0032-4055-BA2E-D4DFC282B3D5}" type="presOf" srcId="{0294987F-3E89-44AB-BFF1-B34691AB0C44}" destId="{272DF210-2096-4323-B20B-0E62488769D9}" srcOrd="1" destOrd="0" presId="urn:microsoft.com/office/officeart/2005/8/layout/hierarchy2"/>
    <dgm:cxn modelId="{B94A6389-9EBD-448D-8111-489B192C318E}" srcId="{77811623-CB26-472B-9423-4661B3E9CAF3}" destId="{54E175F9-DF6F-4EE9-AD1E-7828A21A1FE3}" srcOrd="0" destOrd="0" parTransId="{54E92683-C70B-46BF-854E-0556FBE7DCA2}" sibTransId="{2FE1F9D5-B3AB-442E-8EDC-BA4764CE723E}"/>
    <dgm:cxn modelId="{E111A358-3687-41DE-AC0D-40EBF2DE4586}" type="presOf" srcId="{E203F9E3-E3D8-4D85-91BF-73874BC80B28}" destId="{E45CFBA7-BB79-4D15-80C3-2D616C1DD287}" srcOrd="1" destOrd="0" presId="urn:microsoft.com/office/officeart/2005/8/layout/hierarchy2"/>
    <dgm:cxn modelId="{A32864A1-5E42-4CB4-902E-411C0EC32CF4}" type="presOf" srcId="{B4FF4125-94AC-4DEB-ABAE-48EA647FED39}" destId="{3CA4BE74-4D15-4902-9EBC-F2695FEA427D}" srcOrd="0" destOrd="0" presId="urn:microsoft.com/office/officeart/2005/8/layout/hierarchy2"/>
    <dgm:cxn modelId="{2793F0A8-624D-4FDB-8342-1845EF1F9F81}" type="presOf" srcId="{7AD7BEA8-5356-4712-A1C7-E5AE09D23CB3}" destId="{882CD34D-DBD3-469B-B326-A153D3158361}" srcOrd="0" destOrd="0" presId="urn:microsoft.com/office/officeart/2005/8/layout/hierarchy2"/>
    <dgm:cxn modelId="{B72B26A0-3CC7-4B75-8B7E-B7DB89F306D2}" type="presParOf" srcId="{9385487D-6B93-4716-B06C-305D7CF796F4}" destId="{6EAE8172-29F7-4F29-9C5A-5565AD8758DC}" srcOrd="0" destOrd="0" presId="urn:microsoft.com/office/officeart/2005/8/layout/hierarchy2"/>
    <dgm:cxn modelId="{222C585A-0305-4F71-8301-426EAEB02C44}" type="presParOf" srcId="{6EAE8172-29F7-4F29-9C5A-5565AD8758DC}" destId="{3B374D20-3445-4F50-BDE8-C9770D35DB7B}" srcOrd="0" destOrd="0" presId="urn:microsoft.com/office/officeart/2005/8/layout/hierarchy2"/>
    <dgm:cxn modelId="{77985147-0A86-4F8F-BF48-EADC0679DB70}" type="presParOf" srcId="{6EAE8172-29F7-4F29-9C5A-5565AD8758DC}" destId="{19FABCDF-E258-4AB2-B7FE-F4BEE7A00873}" srcOrd="1" destOrd="0" presId="urn:microsoft.com/office/officeart/2005/8/layout/hierarchy2"/>
    <dgm:cxn modelId="{D3FC6120-21AA-4A02-A873-1F992B54EE58}" type="presParOf" srcId="{19FABCDF-E258-4AB2-B7FE-F4BEE7A00873}" destId="{BB9A0DC3-36E2-4438-8701-0742C0D6A215}" srcOrd="0" destOrd="0" presId="urn:microsoft.com/office/officeart/2005/8/layout/hierarchy2"/>
    <dgm:cxn modelId="{E37D883D-C40D-4B3D-8994-3CF8443DE973}" type="presParOf" srcId="{BB9A0DC3-36E2-4438-8701-0742C0D6A215}" destId="{4F44C77F-6E22-4E13-846C-AB072174B3CB}" srcOrd="0" destOrd="0" presId="urn:microsoft.com/office/officeart/2005/8/layout/hierarchy2"/>
    <dgm:cxn modelId="{1A37BBDF-CE90-4606-A4B3-5A19D1351A3D}" type="presParOf" srcId="{19FABCDF-E258-4AB2-B7FE-F4BEE7A00873}" destId="{48BEDFF1-A821-407F-95B0-C59902D55B5D}" srcOrd="1" destOrd="0" presId="urn:microsoft.com/office/officeart/2005/8/layout/hierarchy2"/>
    <dgm:cxn modelId="{D9C18448-FCB6-4167-B452-C35F11ECA548}" type="presParOf" srcId="{48BEDFF1-A821-407F-95B0-C59902D55B5D}" destId="{635DF90A-13D2-4937-9556-81668C598D05}" srcOrd="0" destOrd="0" presId="urn:microsoft.com/office/officeart/2005/8/layout/hierarchy2"/>
    <dgm:cxn modelId="{FB2605AF-C780-4FB2-AC86-C35E476A67BB}" type="presParOf" srcId="{48BEDFF1-A821-407F-95B0-C59902D55B5D}" destId="{F02787E5-72BC-4867-A436-0F4F808AB951}" srcOrd="1" destOrd="0" presId="urn:microsoft.com/office/officeart/2005/8/layout/hierarchy2"/>
    <dgm:cxn modelId="{E6BAC79B-A478-48D9-8B7D-5A656746887A}" type="presParOf" srcId="{F02787E5-72BC-4867-A436-0F4F808AB951}" destId="{AFC4CF5C-F39A-44E4-80AD-A78DC07C2BE2}" srcOrd="0" destOrd="0" presId="urn:microsoft.com/office/officeart/2005/8/layout/hierarchy2"/>
    <dgm:cxn modelId="{640D958E-9C28-4B7E-A0B2-9D4D109C4E97}" type="presParOf" srcId="{AFC4CF5C-F39A-44E4-80AD-A78DC07C2BE2}" destId="{C6772A39-E333-4D59-8B05-1CEE66DD8046}" srcOrd="0" destOrd="0" presId="urn:microsoft.com/office/officeart/2005/8/layout/hierarchy2"/>
    <dgm:cxn modelId="{50F610CA-94CA-40D5-96FF-A31873347E46}" type="presParOf" srcId="{F02787E5-72BC-4867-A436-0F4F808AB951}" destId="{F1344B03-B761-4FF3-A8F2-3CF6B78C289C}" srcOrd="1" destOrd="0" presId="urn:microsoft.com/office/officeart/2005/8/layout/hierarchy2"/>
    <dgm:cxn modelId="{4C3F210C-9F01-489E-B900-887878B199BA}" type="presParOf" srcId="{F1344B03-B761-4FF3-A8F2-3CF6B78C289C}" destId="{AC8C24E5-EA8C-4464-A10B-A63583B2387B}" srcOrd="0" destOrd="0" presId="urn:microsoft.com/office/officeart/2005/8/layout/hierarchy2"/>
    <dgm:cxn modelId="{F1118486-869C-4561-9AD4-0ADB96EF5DEE}" type="presParOf" srcId="{F1344B03-B761-4FF3-A8F2-3CF6B78C289C}" destId="{8E650426-16FE-4A30-A54F-9616FB75D47C}" srcOrd="1" destOrd="0" presId="urn:microsoft.com/office/officeart/2005/8/layout/hierarchy2"/>
    <dgm:cxn modelId="{6F32D0B2-209C-4B9F-B094-0C63E309BBAC}" type="presParOf" srcId="{8E650426-16FE-4A30-A54F-9616FB75D47C}" destId="{23214D13-9F0E-416B-B711-069D589D3274}" srcOrd="0" destOrd="0" presId="urn:microsoft.com/office/officeart/2005/8/layout/hierarchy2"/>
    <dgm:cxn modelId="{1CE202AF-CF13-4304-95CF-3ABD95D9814C}" type="presParOf" srcId="{23214D13-9F0E-416B-B711-069D589D3274}" destId="{21A95CD3-0F07-43E1-9823-02C1B8E061C7}" srcOrd="0" destOrd="0" presId="urn:microsoft.com/office/officeart/2005/8/layout/hierarchy2"/>
    <dgm:cxn modelId="{76EDE2CB-ECFF-43D6-9EDC-9C6091DC2AE7}" type="presParOf" srcId="{8E650426-16FE-4A30-A54F-9616FB75D47C}" destId="{16284CE8-A446-465C-B15D-F9AB68C07590}" srcOrd="1" destOrd="0" presId="urn:microsoft.com/office/officeart/2005/8/layout/hierarchy2"/>
    <dgm:cxn modelId="{FC60FCDF-345A-430B-83B9-1988BE2A0F9C}" type="presParOf" srcId="{16284CE8-A446-465C-B15D-F9AB68C07590}" destId="{00693E40-0D38-42E4-A900-C5E1A481090D}" srcOrd="0" destOrd="0" presId="urn:microsoft.com/office/officeart/2005/8/layout/hierarchy2"/>
    <dgm:cxn modelId="{A686BE41-F2A9-4B67-A550-7DF177508766}" type="presParOf" srcId="{16284CE8-A446-465C-B15D-F9AB68C07590}" destId="{725E588D-965B-42DF-9F79-3A0168436660}" srcOrd="1" destOrd="0" presId="urn:microsoft.com/office/officeart/2005/8/layout/hierarchy2"/>
    <dgm:cxn modelId="{4467F7D4-6FB7-429C-994F-B99EFA785979}" type="presParOf" srcId="{8E650426-16FE-4A30-A54F-9616FB75D47C}" destId="{31CDB067-82CE-4D78-844A-0CE186A310D3}" srcOrd="2" destOrd="0" presId="urn:microsoft.com/office/officeart/2005/8/layout/hierarchy2"/>
    <dgm:cxn modelId="{CC861132-CF8C-4380-A307-8B355C8FC0FA}" type="presParOf" srcId="{31CDB067-82CE-4D78-844A-0CE186A310D3}" destId="{79323398-CADF-40E4-BDC4-8F4BFA1A6A52}" srcOrd="0" destOrd="0" presId="urn:microsoft.com/office/officeart/2005/8/layout/hierarchy2"/>
    <dgm:cxn modelId="{1B14D82A-22C0-49EE-A68F-EFCE4E6B11D0}" type="presParOf" srcId="{8E650426-16FE-4A30-A54F-9616FB75D47C}" destId="{687121B9-624D-4C4E-9493-BE3231F404D5}" srcOrd="3" destOrd="0" presId="urn:microsoft.com/office/officeart/2005/8/layout/hierarchy2"/>
    <dgm:cxn modelId="{4914853E-6516-4035-802D-EDB62EED1455}" type="presParOf" srcId="{687121B9-624D-4C4E-9493-BE3231F404D5}" destId="{3CA4BE74-4D15-4902-9EBC-F2695FEA427D}" srcOrd="0" destOrd="0" presId="urn:microsoft.com/office/officeart/2005/8/layout/hierarchy2"/>
    <dgm:cxn modelId="{0DC9AED1-D93B-48E0-A489-E6C6EBC1A7FD}" type="presParOf" srcId="{687121B9-624D-4C4E-9493-BE3231F404D5}" destId="{6265262C-99B8-4C65-91E9-B5166867D8E1}" srcOrd="1" destOrd="0" presId="urn:microsoft.com/office/officeart/2005/8/layout/hierarchy2"/>
    <dgm:cxn modelId="{7D211C76-D228-4C27-B684-9FBD79FDC794}" type="presParOf" srcId="{8E650426-16FE-4A30-A54F-9616FB75D47C}" destId="{C4F6DDCB-57FA-4D18-BC9B-84A8708A83A0}" srcOrd="4" destOrd="0" presId="urn:microsoft.com/office/officeart/2005/8/layout/hierarchy2"/>
    <dgm:cxn modelId="{114DF8A3-EDB8-4CE3-90DB-D4442AA4DA78}" type="presParOf" srcId="{C4F6DDCB-57FA-4D18-BC9B-84A8708A83A0}" destId="{67DF86C4-18C1-4D86-825F-315CD58756BD}" srcOrd="0" destOrd="0" presId="urn:microsoft.com/office/officeart/2005/8/layout/hierarchy2"/>
    <dgm:cxn modelId="{B0970164-1CB4-46A5-B624-2FBFA8C1BB49}" type="presParOf" srcId="{8E650426-16FE-4A30-A54F-9616FB75D47C}" destId="{791A25F3-0063-4F4E-A521-23CA06B6EE62}" srcOrd="5" destOrd="0" presId="urn:microsoft.com/office/officeart/2005/8/layout/hierarchy2"/>
    <dgm:cxn modelId="{47385AD5-02B5-4C0C-89F1-EBDD9AFE301D}" type="presParOf" srcId="{791A25F3-0063-4F4E-A521-23CA06B6EE62}" destId="{C6561F5A-CFF4-49E4-B816-2C277554E3A2}" srcOrd="0" destOrd="0" presId="urn:microsoft.com/office/officeart/2005/8/layout/hierarchy2"/>
    <dgm:cxn modelId="{0C65F313-31F2-4464-A0DE-54C5A9DAF231}" type="presParOf" srcId="{791A25F3-0063-4F4E-A521-23CA06B6EE62}" destId="{B08DE676-D181-406D-92E6-CE5D8FD118F3}" srcOrd="1" destOrd="0" presId="urn:microsoft.com/office/officeart/2005/8/layout/hierarchy2"/>
    <dgm:cxn modelId="{2D62C55B-D123-434E-9766-2A1FA5AAB7D1}" type="presParOf" srcId="{F02787E5-72BC-4867-A436-0F4F808AB951}" destId="{247512F8-7F2E-42F8-87E1-C01306728ECF}" srcOrd="2" destOrd="0" presId="urn:microsoft.com/office/officeart/2005/8/layout/hierarchy2"/>
    <dgm:cxn modelId="{6AFF8A6A-045D-4730-8055-6E7FFEAC017F}" type="presParOf" srcId="{247512F8-7F2E-42F8-87E1-C01306728ECF}" destId="{E45CFBA7-BB79-4D15-80C3-2D616C1DD287}" srcOrd="0" destOrd="0" presId="urn:microsoft.com/office/officeart/2005/8/layout/hierarchy2"/>
    <dgm:cxn modelId="{EFF61F26-45F5-48FC-A68C-C1202D625059}" type="presParOf" srcId="{F02787E5-72BC-4867-A436-0F4F808AB951}" destId="{5B23096E-841E-4445-BDCF-A3F9E9F10ED9}" srcOrd="3" destOrd="0" presId="urn:microsoft.com/office/officeart/2005/8/layout/hierarchy2"/>
    <dgm:cxn modelId="{16756F18-03A8-4394-A993-1D9A67694FCF}" type="presParOf" srcId="{5B23096E-841E-4445-BDCF-A3F9E9F10ED9}" destId="{F0D66B20-5BFD-4E99-B949-10601CFF19A5}" srcOrd="0" destOrd="0" presId="urn:microsoft.com/office/officeart/2005/8/layout/hierarchy2"/>
    <dgm:cxn modelId="{788B8B07-32F6-432B-AB69-0399EB756FB8}" type="presParOf" srcId="{5B23096E-841E-4445-BDCF-A3F9E9F10ED9}" destId="{40902839-F60E-4546-A99F-D42BA27F6B46}" srcOrd="1" destOrd="0" presId="urn:microsoft.com/office/officeart/2005/8/layout/hierarchy2"/>
    <dgm:cxn modelId="{2784A393-AB0D-485D-AE5B-0FCD6307F30B}" type="presParOf" srcId="{40902839-F60E-4546-A99F-D42BA27F6B46}" destId="{D84E7B42-D705-49A1-B0D0-8610F6184B66}" srcOrd="0" destOrd="0" presId="urn:microsoft.com/office/officeart/2005/8/layout/hierarchy2"/>
    <dgm:cxn modelId="{C8490FEB-7FF9-437B-B849-71899EB0BA03}" type="presParOf" srcId="{D84E7B42-D705-49A1-B0D0-8610F6184B66}" destId="{272DF210-2096-4323-B20B-0E62488769D9}" srcOrd="0" destOrd="0" presId="urn:microsoft.com/office/officeart/2005/8/layout/hierarchy2"/>
    <dgm:cxn modelId="{9AF7AB7A-FD85-41BA-9D85-E5CFA3BF1728}" type="presParOf" srcId="{40902839-F60E-4546-A99F-D42BA27F6B46}" destId="{0E7C2424-6BD6-4D7B-8597-0A680A33A59B}" srcOrd="1" destOrd="0" presId="urn:microsoft.com/office/officeart/2005/8/layout/hierarchy2"/>
    <dgm:cxn modelId="{D25E2D50-8D76-40D6-868E-A7D9AE708296}" type="presParOf" srcId="{0E7C2424-6BD6-4D7B-8597-0A680A33A59B}" destId="{84A33074-02EB-407F-88BF-9635ECBAA679}" srcOrd="0" destOrd="0" presId="urn:microsoft.com/office/officeart/2005/8/layout/hierarchy2"/>
    <dgm:cxn modelId="{5A9C6882-2BF9-4607-ACC9-72B59ADDC854}" type="presParOf" srcId="{0E7C2424-6BD6-4D7B-8597-0A680A33A59B}" destId="{D945CF3F-1DAE-4A67-95F9-71B321F8D0BD}" srcOrd="1" destOrd="0" presId="urn:microsoft.com/office/officeart/2005/8/layout/hierarchy2"/>
    <dgm:cxn modelId="{A220FA5E-40C7-4DF0-985C-4387D47BE214}" type="presParOf" srcId="{40902839-F60E-4546-A99F-D42BA27F6B46}" destId="{C364A22C-AF2E-4113-B852-17215C2BB0F1}" srcOrd="2" destOrd="0" presId="urn:microsoft.com/office/officeart/2005/8/layout/hierarchy2"/>
    <dgm:cxn modelId="{84D1E13C-2D44-4D75-99C2-DB24841ACF08}" type="presParOf" srcId="{C364A22C-AF2E-4113-B852-17215C2BB0F1}" destId="{3269529F-5928-48A1-9991-5B738CFF2421}" srcOrd="0" destOrd="0" presId="urn:microsoft.com/office/officeart/2005/8/layout/hierarchy2"/>
    <dgm:cxn modelId="{7C30A454-CE92-4819-B13A-FE06B17482D1}" type="presParOf" srcId="{40902839-F60E-4546-A99F-D42BA27F6B46}" destId="{2F3200C4-C0F0-4519-9FAA-7611626C08F4}" srcOrd="3" destOrd="0" presId="urn:microsoft.com/office/officeart/2005/8/layout/hierarchy2"/>
    <dgm:cxn modelId="{0F3F634D-38EF-4621-8210-237B6BF18DDE}" type="presParOf" srcId="{2F3200C4-C0F0-4519-9FAA-7611626C08F4}" destId="{9CFEB818-4CBF-46AD-879F-35C2942E2FE9}" srcOrd="0" destOrd="0" presId="urn:microsoft.com/office/officeart/2005/8/layout/hierarchy2"/>
    <dgm:cxn modelId="{EC38976F-5A47-44B9-A9C5-6A774600D3C6}" type="presParOf" srcId="{2F3200C4-C0F0-4519-9FAA-7611626C08F4}" destId="{00C0070F-642B-4024-9C38-206E5C7E43FC}" srcOrd="1" destOrd="0" presId="urn:microsoft.com/office/officeart/2005/8/layout/hierarchy2"/>
    <dgm:cxn modelId="{59D5D68B-896D-4173-975D-94727A3D7DE0}" type="presParOf" srcId="{19FABCDF-E258-4AB2-B7FE-F4BEE7A00873}" destId="{79497757-C58B-43C1-AC20-C80E986A86E5}" srcOrd="2" destOrd="0" presId="urn:microsoft.com/office/officeart/2005/8/layout/hierarchy2"/>
    <dgm:cxn modelId="{CEDEE2FC-8C4C-41FF-9BEE-384E29D945C0}" type="presParOf" srcId="{79497757-C58B-43C1-AC20-C80E986A86E5}" destId="{EDB9BF64-0E35-47CC-89F0-5C3BDD83A38A}" srcOrd="0" destOrd="0" presId="urn:microsoft.com/office/officeart/2005/8/layout/hierarchy2"/>
    <dgm:cxn modelId="{52C8CE5C-E0C6-428E-82AF-402345C106FE}" type="presParOf" srcId="{19FABCDF-E258-4AB2-B7FE-F4BEE7A00873}" destId="{AE7671F3-C339-4557-A393-6C368C0366CA}" srcOrd="3" destOrd="0" presId="urn:microsoft.com/office/officeart/2005/8/layout/hierarchy2"/>
    <dgm:cxn modelId="{222AD3AB-3D3B-49D3-9EB1-C17AD0D72170}" type="presParOf" srcId="{AE7671F3-C339-4557-A393-6C368C0366CA}" destId="{C63D1FBC-1FC5-4A33-909E-9650AEB74E9E}" srcOrd="0" destOrd="0" presId="urn:microsoft.com/office/officeart/2005/8/layout/hierarchy2"/>
    <dgm:cxn modelId="{D6E09AA7-ECC2-4F1A-8533-543FA8039AA9}" type="presParOf" srcId="{AE7671F3-C339-4557-A393-6C368C0366CA}" destId="{03D01BF8-CB33-487C-A12A-489EA5590B13}" srcOrd="1" destOrd="0" presId="urn:microsoft.com/office/officeart/2005/8/layout/hierarchy2"/>
    <dgm:cxn modelId="{B3E3B3AC-A3A9-41BC-90C1-52230E837844}" type="presParOf" srcId="{03D01BF8-CB33-487C-A12A-489EA5590B13}" destId="{882CD34D-DBD3-469B-B326-A153D3158361}" srcOrd="0" destOrd="0" presId="urn:microsoft.com/office/officeart/2005/8/layout/hierarchy2"/>
    <dgm:cxn modelId="{02237269-3049-411B-BC17-31DD2897B6AC}" type="presParOf" srcId="{882CD34D-DBD3-469B-B326-A153D3158361}" destId="{44BECE74-731E-4DFF-B37D-153C6EF5134B}" srcOrd="0" destOrd="0" presId="urn:microsoft.com/office/officeart/2005/8/layout/hierarchy2"/>
    <dgm:cxn modelId="{396648BF-1DD3-45BB-BECC-E99B03D813AA}" type="presParOf" srcId="{03D01BF8-CB33-487C-A12A-489EA5590B13}" destId="{7D8AA84F-BE4E-45C2-A832-0F9CE75DA980}" srcOrd="1" destOrd="0" presId="urn:microsoft.com/office/officeart/2005/8/layout/hierarchy2"/>
    <dgm:cxn modelId="{EC739845-F13D-4212-AE04-DBBF879B267C}" type="presParOf" srcId="{7D8AA84F-BE4E-45C2-A832-0F9CE75DA980}" destId="{4FFE3732-185A-4553-A279-0D38689FB1A7}" srcOrd="0" destOrd="0" presId="urn:microsoft.com/office/officeart/2005/8/layout/hierarchy2"/>
    <dgm:cxn modelId="{AAFB86E1-FF7B-426F-BA38-F223BD91A830}" type="presParOf" srcId="{7D8AA84F-BE4E-45C2-A832-0F9CE75DA980}" destId="{A3A83D8B-1739-4EB1-A859-8A1C466AA3C0}" srcOrd="1" destOrd="0" presId="urn:microsoft.com/office/officeart/2005/8/layout/hierarchy2"/>
    <dgm:cxn modelId="{E71C1BA7-C595-453E-8AC3-02B068011D1E}" type="presParOf" srcId="{03D01BF8-CB33-487C-A12A-489EA5590B13}" destId="{0AC63DC9-3BF2-4900-873E-F838089484AC}" srcOrd="2" destOrd="0" presId="urn:microsoft.com/office/officeart/2005/8/layout/hierarchy2"/>
    <dgm:cxn modelId="{57160E10-92F7-4AE3-A23D-CD09B8900623}" type="presParOf" srcId="{0AC63DC9-3BF2-4900-873E-F838089484AC}" destId="{4CD5FEC0-DB58-4509-90DC-8BE9FD522C31}" srcOrd="0" destOrd="0" presId="urn:microsoft.com/office/officeart/2005/8/layout/hierarchy2"/>
    <dgm:cxn modelId="{6EA4CE83-9E27-4CB7-86AE-83FAA84C6EB0}" type="presParOf" srcId="{03D01BF8-CB33-487C-A12A-489EA5590B13}" destId="{3A241127-56AD-420B-BEDC-FA25596B3697}" srcOrd="3" destOrd="0" presId="urn:microsoft.com/office/officeart/2005/8/layout/hierarchy2"/>
    <dgm:cxn modelId="{424D841A-6D54-4095-9655-6E7C7728A087}" type="presParOf" srcId="{3A241127-56AD-420B-BEDC-FA25596B3697}" destId="{52648CFD-EB13-49EA-9A1D-F22E6944B6F5}" srcOrd="0" destOrd="0" presId="urn:microsoft.com/office/officeart/2005/8/layout/hierarchy2"/>
    <dgm:cxn modelId="{EA4621F4-6F60-4E15-A594-D4FA8394FA0A}" type="presParOf" srcId="{3A241127-56AD-420B-BEDC-FA25596B3697}" destId="{87467ADD-F739-4B9F-9763-C6A17FA62BDA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C0F568-5537-4CCD-B401-D36DC9CB70B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E5360-1E4B-45AB-959E-2FE08BC2B076}">
      <dgm:prSet custT="1"/>
      <dgm:spPr/>
      <dgm:t>
        <a:bodyPr/>
        <a:lstStyle/>
        <a:p>
          <a:pPr algn="ctr" rtl="1"/>
          <a:r>
            <a:rPr lang="ar-SA" sz="2800" dirty="0" smtClean="0"/>
            <a:t>قواعد عامة للمثلث</a:t>
          </a:r>
          <a:endParaRPr lang="en-US" sz="2800" dirty="0"/>
        </a:p>
      </dgm:t>
    </dgm:pt>
    <dgm:pt modelId="{D5E3A47C-946B-40D3-AD42-194C8744C2A0}" type="parTrans" cxnId="{7B5310EF-3EA5-4379-A331-91E39645A7A4}">
      <dgm:prSet/>
      <dgm:spPr/>
      <dgm:t>
        <a:bodyPr/>
        <a:lstStyle/>
        <a:p>
          <a:pPr algn="ctr"/>
          <a:endParaRPr lang="en-US" sz="3600"/>
        </a:p>
      </dgm:t>
    </dgm:pt>
    <dgm:pt modelId="{4EE57C03-DD4C-4208-928C-11D9CE4513A2}" type="sibTrans" cxnId="{7B5310EF-3EA5-4379-A331-91E39645A7A4}">
      <dgm:prSet/>
      <dgm:spPr/>
      <dgm:t>
        <a:bodyPr/>
        <a:lstStyle/>
        <a:p>
          <a:pPr algn="ctr"/>
          <a:endParaRPr lang="en-US" sz="3600"/>
        </a:p>
      </dgm:t>
    </dgm:pt>
    <dgm:pt modelId="{252700AB-A028-48FD-9C15-B965DAAF147F}" type="pres">
      <dgm:prSet presAssocID="{94C0F568-5537-4CCD-B401-D36DC9CB70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F589D-67F2-45FA-9B82-22D163A71DDA}" type="pres">
      <dgm:prSet presAssocID="{A45E5360-1E4B-45AB-959E-2FE08BC2B076}" presName="parentText" presStyleLbl="node1" presStyleIdx="0" presStyleCnt="1" custLinFactNeighborY="118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63E82-030D-41A2-BC65-2C3494E8874F}" type="presOf" srcId="{A45E5360-1E4B-45AB-959E-2FE08BC2B076}" destId="{9E8F589D-67F2-45FA-9B82-22D163A71DDA}" srcOrd="0" destOrd="0" presId="urn:microsoft.com/office/officeart/2005/8/layout/vList2"/>
    <dgm:cxn modelId="{88A3BB63-A52D-4402-9146-E4A2DE56F5C7}" type="presOf" srcId="{94C0F568-5537-4CCD-B401-D36DC9CB70B2}" destId="{252700AB-A028-48FD-9C15-B965DAAF147F}" srcOrd="0" destOrd="0" presId="urn:microsoft.com/office/officeart/2005/8/layout/vList2"/>
    <dgm:cxn modelId="{7B5310EF-3EA5-4379-A331-91E39645A7A4}" srcId="{94C0F568-5537-4CCD-B401-D36DC9CB70B2}" destId="{A45E5360-1E4B-45AB-959E-2FE08BC2B076}" srcOrd="0" destOrd="0" parTransId="{D5E3A47C-946B-40D3-AD42-194C8744C2A0}" sibTransId="{4EE57C03-DD4C-4208-928C-11D9CE4513A2}"/>
    <dgm:cxn modelId="{058E9694-DD0A-4BC3-9BC8-B415EEB25FC5}" type="presParOf" srcId="{252700AB-A028-48FD-9C15-B965DAAF147F}" destId="{9E8F589D-67F2-45FA-9B82-22D163A71DD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C0F568-5537-4CCD-B401-D36DC9CB70B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E5360-1E4B-45AB-959E-2FE08BC2B076}">
      <dgm:prSet custT="1"/>
      <dgm:spPr/>
      <dgm:t>
        <a:bodyPr/>
        <a:lstStyle/>
        <a:p>
          <a:pPr algn="ctr" rtl="1"/>
          <a:r>
            <a:rPr lang="ar-SA" sz="2800" dirty="0" smtClean="0"/>
            <a:t>قواعد المثلث قائم الزاوية</a:t>
          </a:r>
          <a:endParaRPr lang="en-US" sz="2800" dirty="0"/>
        </a:p>
      </dgm:t>
    </dgm:pt>
    <dgm:pt modelId="{D5E3A47C-946B-40D3-AD42-194C8744C2A0}" type="parTrans" cxnId="{7B5310EF-3EA5-4379-A331-91E39645A7A4}">
      <dgm:prSet/>
      <dgm:spPr/>
      <dgm:t>
        <a:bodyPr/>
        <a:lstStyle/>
        <a:p>
          <a:pPr algn="ctr"/>
          <a:endParaRPr lang="en-US" sz="3600"/>
        </a:p>
      </dgm:t>
    </dgm:pt>
    <dgm:pt modelId="{4EE57C03-DD4C-4208-928C-11D9CE4513A2}" type="sibTrans" cxnId="{7B5310EF-3EA5-4379-A331-91E39645A7A4}">
      <dgm:prSet/>
      <dgm:spPr/>
      <dgm:t>
        <a:bodyPr/>
        <a:lstStyle/>
        <a:p>
          <a:pPr algn="ctr"/>
          <a:endParaRPr lang="en-US" sz="3600"/>
        </a:p>
      </dgm:t>
    </dgm:pt>
    <dgm:pt modelId="{252700AB-A028-48FD-9C15-B965DAAF147F}" type="pres">
      <dgm:prSet presAssocID="{94C0F568-5537-4CCD-B401-D36DC9CB70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F589D-67F2-45FA-9B82-22D163A71DDA}" type="pres">
      <dgm:prSet presAssocID="{A45E5360-1E4B-45AB-959E-2FE08BC2B076}" presName="parentText" presStyleLbl="node1" presStyleIdx="0" presStyleCnt="1" custLinFactNeighborY="118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868AD-73ED-4D5C-A3C0-585EAF33F964}" type="presOf" srcId="{94C0F568-5537-4CCD-B401-D36DC9CB70B2}" destId="{252700AB-A028-48FD-9C15-B965DAAF147F}" srcOrd="0" destOrd="0" presId="urn:microsoft.com/office/officeart/2005/8/layout/vList2"/>
    <dgm:cxn modelId="{7B5310EF-3EA5-4379-A331-91E39645A7A4}" srcId="{94C0F568-5537-4CCD-B401-D36DC9CB70B2}" destId="{A45E5360-1E4B-45AB-959E-2FE08BC2B076}" srcOrd="0" destOrd="0" parTransId="{D5E3A47C-946B-40D3-AD42-194C8744C2A0}" sibTransId="{4EE57C03-DD4C-4208-928C-11D9CE4513A2}"/>
    <dgm:cxn modelId="{490895C4-ECD6-4ED6-A1EB-4D6E203045D6}" type="presOf" srcId="{A45E5360-1E4B-45AB-959E-2FE08BC2B076}" destId="{9E8F589D-67F2-45FA-9B82-22D163A71DDA}" srcOrd="0" destOrd="0" presId="urn:microsoft.com/office/officeart/2005/8/layout/vList2"/>
    <dgm:cxn modelId="{83297882-9A81-4C40-A61A-6AD3106CCCAB}" type="presParOf" srcId="{252700AB-A028-48FD-9C15-B965DAAF147F}" destId="{9E8F589D-67F2-45FA-9B82-22D163A71DD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C0F568-5537-4CCD-B401-D36DC9CB70B2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5E5360-1E4B-45AB-959E-2FE08BC2B076}">
      <dgm:prSet custT="1"/>
      <dgm:spPr/>
      <dgm:t>
        <a:bodyPr/>
        <a:lstStyle/>
        <a:p>
          <a:pPr algn="ctr" rtl="1"/>
          <a:r>
            <a:rPr lang="ar-SA" sz="2800" dirty="0" smtClean="0"/>
            <a:t>قواعد المثلث متساوي الضلعين</a:t>
          </a:r>
          <a:endParaRPr lang="en-US" sz="2800" dirty="0"/>
        </a:p>
      </dgm:t>
    </dgm:pt>
    <dgm:pt modelId="{D5E3A47C-946B-40D3-AD42-194C8744C2A0}" type="parTrans" cxnId="{7B5310EF-3EA5-4379-A331-91E39645A7A4}">
      <dgm:prSet/>
      <dgm:spPr/>
      <dgm:t>
        <a:bodyPr/>
        <a:lstStyle/>
        <a:p>
          <a:pPr algn="ctr"/>
          <a:endParaRPr lang="en-US" sz="3600"/>
        </a:p>
      </dgm:t>
    </dgm:pt>
    <dgm:pt modelId="{4EE57C03-DD4C-4208-928C-11D9CE4513A2}" type="sibTrans" cxnId="{7B5310EF-3EA5-4379-A331-91E39645A7A4}">
      <dgm:prSet/>
      <dgm:spPr/>
      <dgm:t>
        <a:bodyPr/>
        <a:lstStyle/>
        <a:p>
          <a:pPr algn="ctr"/>
          <a:endParaRPr lang="en-US" sz="3600"/>
        </a:p>
      </dgm:t>
    </dgm:pt>
    <dgm:pt modelId="{252700AB-A028-48FD-9C15-B965DAAF147F}" type="pres">
      <dgm:prSet presAssocID="{94C0F568-5537-4CCD-B401-D36DC9CB70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F589D-67F2-45FA-9B82-22D163A71DDA}" type="pres">
      <dgm:prSet presAssocID="{A45E5360-1E4B-45AB-959E-2FE08BC2B076}" presName="parentText" presStyleLbl="node1" presStyleIdx="0" presStyleCnt="1" custLinFactNeighborY="118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F9A576-9841-4B7D-A7A7-277839358F1C}" type="presOf" srcId="{A45E5360-1E4B-45AB-959E-2FE08BC2B076}" destId="{9E8F589D-67F2-45FA-9B82-22D163A71DDA}" srcOrd="0" destOrd="0" presId="urn:microsoft.com/office/officeart/2005/8/layout/vList2"/>
    <dgm:cxn modelId="{7B5310EF-3EA5-4379-A331-91E39645A7A4}" srcId="{94C0F568-5537-4CCD-B401-D36DC9CB70B2}" destId="{A45E5360-1E4B-45AB-959E-2FE08BC2B076}" srcOrd="0" destOrd="0" parTransId="{D5E3A47C-946B-40D3-AD42-194C8744C2A0}" sibTransId="{4EE57C03-DD4C-4208-928C-11D9CE4513A2}"/>
    <dgm:cxn modelId="{46ACEDC5-7770-485B-82DB-450C2E5C4306}" type="presOf" srcId="{94C0F568-5537-4CCD-B401-D36DC9CB70B2}" destId="{252700AB-A028-48FD-9C15-B965DAAF147F}" srcOrd="0" destOrd="0" presId="urn:microsoft.com/office/officeart/2005/8/layout/vList2"/>
    <dgm:cxn modelId="{FEC10A42-EA94-4704-B62E-C8C1AE368B03}" type="presParOf" srcId="{252700AB-A028-48FD-9C15-B965DAAF147F}" destId="{9E8F589D-67F2-45FA-9B82-22D163A71DD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11EA51-0200-46DC-ACE9-02F503062D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2E62F-F267-4C34-999F-6035E18D0E74}">
      <dgm:prSet custT="1"/>
      <dgm:spPr/>
      <dgm:t>
        <a:bodyPr/>
        <a:lstStyle/>
        <a:p>
          <a:pPr algn="ctr" rtl="0"/>
          <a:r>
            <a:rPr lang="en-GB" sz="1800" b="1" u="sng" dirty="0" smtClean="0"/>
            <a:t>BRITISH STANDARDS ‑ W. R. DISCARD CRITERIA </a:t>
          </a:r>
          <a:r>
            <a:rPr lang="ar-EG" sz="1800" b="1" u="sng" dirty="0" smtClean="0"/>
            <a:t>( عيوب الواير )</a:t>
          </a:r>
          <a:endParaRPr lang="en-GB" sz="1800" b="1" dirty="0"/>
        </a:p>
      </dgm:t>
    </dgm:pt>
    <dgm:pt modelId="{B71493F7-954A-4C28-818E-1A47CD52F8EC}" type="parTrans" cxnId="{C93F8344-9DEF-4F74-9B9C-45132FB2B2AD}">
      <dgm:prSet/>
      <dgm:spPr/>
      <dgm:t>
        <a:bodyPr/>
        <a:lstStyle/>
        <a:p>
          <a:endParaRPr lang="en-US" sz="2800"/>
        </a:p>
      </dgm:t>
    </dgm:pt>
    <dgm:pt modelId="{D29D7C2C-DD32-4EBD-BFCA-7C282DA51E9C}" type="sibTrans" cxnId="{C93F8344-9DEF-4F74-9B9C-45132FB2B2AD}">
      <dgm:prSet/>
      <dgm:spPr/>
      <dgm:t>
        <a:bodyPr/>
        <a:lstStyle/>
        <a:p>
          <a:endParaRPr lang="en-US" sz="2800"/>
        </a:p>
      </dgm:t>
    </dgm:pt>
    <dgm:pt modelId="{E208E80B-99D6-43D3-8BA8-950FEF85773E}">
      <dgm:prSet custT="1"/>
      <dgm:spPr/>
      <dgm:t>
        <a:bodyPr/>
        <a:lstStyle/>
        <a:p>
          <a:pPr rtl="0"/>
          <a:r>
            <a:rPr lang="en-GB" sz="1800" b="1" dirty="0" smtClean="0"/>
            <a:t>1- Number, nature, type and position of visible broken wires in 10 x diameter maximum 5% of total number of wires in the rope.</a:t>
          </a:r>
          <a:endParaRPr lang="en-US" sz="1800" b="1" dirty="0"/>
        </a:p>
      </dgm:t>
    </dgm:pt>
    <dgm:pt modelId="{563C84F7-2AEA-4ECF-B3C5-C478CCF10A28}" type="parTrans" cxnId="{205FC8E4-757E-4DD7-9AED-DD01154A2FE7}">
      <dgm:prSet/>
      <dgm:spPr/>
      <dgm:t>
        <a:bodyPr/>
        <a:lstStyle/>
        <a:p>
          <a:endParaRPr lang="en-US" sz="2800"/>
        </a:p>
      </dgm:t>
    </dgm:pt>
    <dgm:pt modelId="{AB5BB9CB-0BB5-4DAF-8452-4B2274EA72C4}" type="sibTrans" cxnId="{205FC8E4-757E-4DD7-9AED-DD01154A2FE7}">
      <dgm:prSet/>
      <dgm:spPr/>
      <dgm:t>
        <a:bodyPr/>
        <a:lstStyle/>
        <a:p>
          <a:endParaRPr lang="en-US" sz="2800"/>
        </a:p>
      </dgm:t>
    </dgm:pt>
    <dgm:pt modelId="{7859C150-35F6-48CA-995D-064CF468E81E}">
      <dgm:prSet custT="1"/>
      <dgm:spPr/>
      <dgm:t>
        <a:bodyPr/>
        <a:lstStyle/>
        <a:p>
          <a:pPr algn="r" rtl="0"/>
          <a:r>
            <a:rPr lang="ar-EG" sz="2000" b="1" dirty="0" smtClean="0"/>
            <a:t>كسر فى الواير= 6*19=114*5%=5.7أذا 5 واير مكسور فى جدلات مختلفة.. </a:t>
          </a:r>
          <a:r>
            <a:rPr lang="ar-SA" sz="2000" b="1" dirty="0" smtClean="0"/>
            <a:t>إستبدل </a:t>
          </a:r>
          <a:r>
            <a:rPr lang="ar-EG" sz="2000" b="1" dirty="0" smtClean="0"/>
            <a:t>الواير</a:t>
          </a:r>
          <a:endParaRPr lang="en-US" sz="2000" dirty="0"/>
        </a:p>
      </dgm:t>
    </dgm:pt>
    <dgm:pt modelId="{8CA688B9-12DC-47D1-BC7B-51806B036E48}" type="parTrans" cxnId="{4F764B23-3E63-4483-A8EA-116645AB957A}">
      <dgm:prSet/>
      <dgm:spPr/>
      <dgm:t>
        <a:bodyPr/>
        <a:lstStyle/>
        <a:p>
          <a:endParaRPr lang="en-US" sz="2800"/>
        </a:p>
      </dgm:t>
    </dgm:pt>
    <dgm:pt modelId="{D8B29807-89BA-4B57-AB83-BBC2A7C41C46}" type="sibTrans" cxnId="{4F764B23-3E63-4483-A8EA-116645AB957A}">
      <dgm:prSet/>
      <dgm:spPr/>
      <dgm:t>
        <a:bodyPr/>
        <a:lstStyle/>
        <a:p>
          <a:endParaRPr lang="en-US" sz="2800"/>
        </a:p>
      </dgm:t>
    </dgm:pt>
    <dgm:pt modelId="{5B87140A-DD04-4EAB-8980-6537D37070C4}">
      <dgm:prSet custT="1"/>
      <dgm:spPr/>
      <dgm:t>
        <a:bodyPr/>
        <a:lstStyle/>
        <a:p>
          <a:pPr rtl="0"/>
          <a:r>
            <a:rPr lang="en-GB" sz="1800" b="1" dirty="0" smtClean="0"/>
            <a:t>2- Local Groups of Visible Broken Wires ‑ A maximum of 3 in one or adjacent strand.</a:t>
          </a:r>
          <a:r>
            <a:rPr lang="en-US" sz="1800" b="1" dirty="0" smtClean="0"/>
            <a:t> </a:t>
          </a:r>
          <a:endParaRPr lang="en-GB" sz="1800" b="1" dirty="0"/>
        </a:p>
      </dgm:t>
    </dgm:pt>
    <dgm:pt modelId="{F4DBA23D-6210-4427-AFA9-06F5E7A42788}" type="parTrans" cxnId="{177E722B-7330-4A9C-9AD0-929F37A5441C}">
      <dgm:prSet/>
      <dgm:spPr/>
      <dgm:t>
        <a:bodyPr/>
        <a:lstStyle/>
        <a:p>
          <a:endParaRPr lang="en-US" sz="2800"/>
        </a:p>
      </dgm:t>
    </dgm:pt>
    <dgm:pt modelId="{95A4C02D-1312-4DC2-B9AD-C7AF62C6DEEF}" type="sibTrans" cxnId="{177E722B-7330-4A9C-9AD0-929F37A5441C}">
      <dgm:prSet/>
      <dgm:spPr/>
      <dgm:t>
        <a:bodyPr/>
        <a:lstStyle/>
        <a:p>
          <a:endParaRPr lang="en-US" sz="2800"/>
        </a:p>
      </dgm:t>
    </dgm:pt>
    <dgm:pt modelId="{C94FD7C7-461E-4D21-BA2B-5CF17F807293}">
      <dgm:prSet custT="1"/>
      <dgm:spPr/>
      <dgm:t>
        <a:bodyPr/>
        <a:lstStyle/>
        <a:p>
          <a:pPr rtl="0"/>
          <a:r>
            <a:rPr lang="en-GB" sz="1800" b="1" dirty="0" smtClean="0"/>
            <a:t>3- Deterioration in the vicinity of the termination or terminal damage ‑ no broken wires within 6mm of the termination.</a:t>
          </a:r>
          <a:endParaRPr lang="en-US" sz="1800" b="1" dirty="0"/>
        </a:p>
      </dgm:t>
    </dgm:pt>
    <dgm:pt modelId="{872DD388-5B0C-47B1-8029-3B56741BD182}" type="parTrans" cxnId="{AA4107DD-E062-4359-AFE3-2F494149F82A}">
      <dgm:prSet/>
      <dgm:spPr/>
      <dgm:t>
        <a:bodyPr/>
        <a:lstStyle/>
        <a:p>
          <a:endParaRPr lang="en-US" sz="2800"/>
        </a:p>
      </dgm:t>
    </dgm:pt>
    <dgm:pt modelId="{4698695D-8459-428B-8508-99D1AEFD4123}" type="sibTrans" cxnId="{AA4107DD-E062-4359-AFE3-2F494149F82A}">
      <dgm:prSet/>
      <dgm:spPr/>
      <dgm:t>
        <a:bodyPr/>
        <a:lstStyle/>
        <a:p>
          <a:endParaRPr lang="en-US" sz="2800"/>
        </a:p>
      </dgm:t>
    </dgm:pt>
    <dgm:pt modelId="{7D1CC09D-4404-42F5-B83B-D25E01B2F634}">
      <dgm:prSet custT="1"/>
      <dgm:spPr/>
      <dgm:t>
        <a:bodyPr/>
        <a:lstStyle/>
        <a:p>
          <a:pPr algn="r" rtl="0"/>
          <a:r>
            <a:rPr lang="ar-EG" sz="2000" b="1" dirty="0" smtClean="0"/>
            <a:t>سلكة واحدة مكسورة </a:t>
          </a:r>
          <a:r>
            <a:rPr lang="ar-SA" sz="2000" b="1" dirty="0" smtClean="0"/>
            <a:t>على بعد أقل من 6مم من </a:t>
          </a:r>
          <a:r>
            <a:rPr lang="ar-EG" sz="2000" b="1" dirty="0" smtClean="0"/>
            <a:t>نهاية </a:t>
          </a:r>
          <a:r>
            <a:rPr lang="ar-SA" sz="2000" b="1" dirty="0" smtClean="0"/>
            <a:t>ا</a:t>
          </a:r>
          <a:r>
            <a:rPr lang="ar-EG" sz="2000" b="1" dirty="0" smtClean="0"/>
            <a:t>لواير.... </a:t>
          </a:r>
          <a:r>
            <a:rPr lang="ar-SA" sz="2000" b="1" dirty="0" smtClean="0"/>
            <a:t>إستبدل </a:t>
          </a:r>
          <a:r>
            <a:rPr lang="ar-EG" sz="2000" b="1" dirty="0" smtClean="0"/>
            <a:t>الواير</a:t>
          </a:r>
          <a:endParaRPr lang="en-GB" sz="2000" b="1" dirty="0"/>
        </a:p>
      </dgm:t>
    </dgm:pt>
    <dgm:pt modelId="{9EF48F73-006E-4B1C-8C4E-E43CCF98C1D0}" type="parTrans" cxnId="{48B69E75-CBC6-4C8A-8A8D-A840D21F3115}">
      <dgm:prSet/>
      <dgm:spPr/>
      <dgm:t>
        <a:bodyPr/>
        <a:lstStyle/>
        <a:p>
          <a:endParaRPr lang="en-US" sz="2800"/>
        </a:p>
      </dgm:t>
    </dgm:pt>
    <dgm:pt modelId="{A512D961-763F-41AB-A6BB-EE98638DC227}" type="sibTrans" cxnId="{48B69E75-CBC6-4C8A-8A8D-A840D21F3115}">
      <dgm:prSet/>
      <dgm:spPr/>
      <dgm:t>
        <a:bodyPr/>
        <a:lstStyle/>
        <a:p>
          <a:endParaRPr lang="en-US" sz="2800"/>
        </a:p>
      </dgm:t>
    </dgm:pt>
    <dgm:pt modelId="{8FBC8ADD-A6A6-45B9-8627-7B0EBD3B35C2}">
      <dgm:prSet custT="1"/>
      <dgm:spPr/>
      <dgm:t>
        <a:bodyPr/>
        <a:lstStyle/>
        <a:p>
          <a:pPr rtl="0"/>
          <a:r>
            <a:rPr lang="en-GB" sz="1800" b="1" dirty="0" smtClean="0"/>
            <a:t>4- Core deterioration ‑ abrupt loss in diameter.</a:t>
          </a:r>
          <a:r>
            <a:rPr lang="en-US" sz="1800" b="1" dirty="0" smtClean="0"/>
            <a:t>   </a:t>
          </a:r>
          <a:endParaRPr lang="en-GB" sz="1800" b="1" dirty="0"/>
        </a:p>
      </dgm:t>
    </dgm:pt>
    <dgm:pt modelId="{848612B8-614B-48E0-B19F-6E04E5F119D6}" type="parTrans" cxnId="{66E41F34-435E-4D0C-BF3F-48B6E1908FCF}">
      <dgm:prSet/>
      <dgm:spPr/>
      <dgm:t>
        <a:bodyPr/>
        <a:lstStyle/>
        <a:p>
          <a:endParaRPr lang="en-US" sz="2800"/>
        </a:p>
      </dgm:t>
    </dgm:pt>
    <dgm:pt modelId="{A5065CE0-B0E2-4787-8AFF-FDC86F5B68CD}" type="sibTrans" cxnId="{66E41F34-435E-4D0C-BF3F-48B6E1908FCF}">
      <dgm:prSet/>
      <dgm:spPr/>
      <dgm:t>
        <a:bodyPr/>
        <a:lstStyle/>
        <a:p>
          <a:endParaRPr lang="en-US" sz="2800"/>
        </a:p>
      </dgm:t>
    </dgm:pt>
    <dgm:pt modelId="{2343C5C2-772E-4D2E-90B1-70BFF373D803}">
      <dgm:prSet custT="1"/>
      <dgm:spPr/>
      <dgm:t>
        <a:bodyPr/>
        <a:lstStyle/>
        <a:p>
          <a:pPr algn="r" rtl="0"/>
          <a:r>
            <a:rPr lang="ar-EG" sz="2000" b="1" dirty="0" smtClean="0"/>
            <a:t>ثلاثة وايرات فى جدلة واحدة... </a:t>
          </a:r>
          <a:r>
            <a:rPr lang="ar-SA" sz="2000" b="1" dirty="0" smtClean="0"/>
            <a:t>إستبدل </a:t>
          </a:r>
          <a:r>
            <a:rPr lang="ar-EG" sz="2000" b="1" dirty="0" smtClean="0"/>
            <a:t>الواير</a:t>
          </a:r>
          <a:endParaRPr lang="en-GB" sz="2000" b="1" dirty="0"/>
        </a:p>
      </dgm:t>
    </dgm:pt>
    <dgm:pt modelId="{8C52E222-BB13-4810-95B9-34A4E98D1BED}" type="parTrans" cxnId="{2F227846-0D0D-4638-8D65-DB824C4BBAC9}">
      <dgm:prSet/>
      <dgm:spPr/>
      <dgm:t>
        <a:bodyPr/>
        <a:lstStyle/>
        <a:p>
          <a:endParaRPr lang="en-US"/>
        </a:p>
      </dgm:t>
    </dgm:pt>
    <dgm:pt modelId="{680B8D1D-8C0C-42E4-AE1B-162248B8B609}" type="sibTrans" cxnId="{2F227846-0D0D-4638-8D65-DB824C4BBAC9}">
      <dgm:prSet/>
      <dgm:spPr/>
      <dgm:t>
        <a:bodyPr/>
        <a:lstStyle/>
        <a:p>
          <a:endParaRPr lang="en-US"/>
        </a:p>
      </dgm:t>
    </dgm:pt>
    <dgm:pt modelId="{EAAE9B59-5BDD-43A3-89CD-74E4D3704644}">
      <dgm:prSet custT="1"/>
      <dgm:spPr/>
      <dgm:t>
        <a:bodyPr/>
        <a:lstStyle/>
        <a:p>
          <a:pPr algn="r" rtl="0"/>
          <a:r>
            <a:rPr lang="ar-SA" sz="2000" b="1" dirty="0" smtClean="0"/>
            <a:t>تغير مفاجئ في قطر الوير (عطب في</a:t>
          </a:r>
          <a:r>
            <a:rPr lang="ar-EG" sz="2000" b="1" dirty="0" smtClean="0"/>
            <a:t> القلب</a:t>
          </a:r>
          <a:r>
            <a:rPr lang="ar-SA" sz="2000" b="1" dirty="0" smtClean="0"/>
            <a:t>)</a:t>
          </a:r>
          <a:r>
            <a:rPr lang="ar-EG" sz="2000" b="1" dirty="0" smtClean="0"/>
            <a:t>..</a:t>
          </a:r>
          <a:r>
            <a:rPr lang="ar-SA" sz="2000" b="1" dirty="0" smtClean="0"/>
            <a:t>إستبدل </a:t>
          </a:r>
          <a:r>
            <a:rPr lang="ar-EG" sz="2000" b="1" dirty="0" smtClean="0"/>
            <a:t>الواير</a:t>
          </a:r>
          <a:endParaRPr lang="en-GB" sz="2000" b="1" dirty="0"/>
        </a:p>
      </dgm:t>
    </dgm:pt>
    <dgm:pt modelId="{237B3DC3-F20D-49C9-B8A0-A24AF6CC0CF1}" type="parTrans" cxnId="{4C47B5AC-4A8A-4A3C-A73F-FC41E8F19F89}">
      <dgm:prSet/>
      <dgm:spPr/>
      <dgm:t>
        <a:bodyPr/>
        <a:lstStyle/>
        <a:p>
          <a:endParaRPr lang="en-US"/>
        </a:p>
      </dgm:t>
    </dgm:pt>
    <dgm:pt modelId="{BF2EAF9F-94E8-4C8F-9FEA-B8812A67DE61}" type="sibTrans" cxnId="{4C47B5AC-4A8A-4A3C-A73F-FC41E8F19F89}">
      <dgm:prSet/>
      <dgm:spPr/>
      <dgm:t>
        <a:bodyPr/>
        <a:lstStyle/>
        <a:p>
          <a:endParaRPr lang="en-US"/>
        </a:p>
      </dgm:t>
    </dgm:pt>
    <dgm:pt modelId="{9623B68B-09F4-4BC8-931B-FBEDEACB2DFE}" type="pres">
      <dgm:prSet presAssocID="{0C11EA51-0200-46DC-ACE9-02F503062D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88CE4-8009-4F99-AF6C-4E7644FE30B3}" type="pres">
      <dgm:prSet presAssocID="{3922E62F-F267-4C34-999F-6035E18D0E74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5BB1F-47C6-4C1D-A6E7-FC97566FCC2E}" type="pres">
      <dgm:prSet presAssocID="{D29D7C2C-DD32-4EBD-BFCA-7C282DA51E9C}" presName="spacer" presStyleCnt="0"/>
      <dgm:spPr/>
    </dgm:pt>
    <dgm:pt modelId="{97BE84A9-EC6C-47B9-8115-22CD84F0995C}" type="pres">
      <dgm:prSet presAssocID="{E208E80B-99D6-43D3-8BA8-950FEF85773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E34E6-75DA-470B-956E-3B64D418960A}" type="pres">
      <dgm:prSet presAssocID="{AB5BB9CB-0BB5-4DAF-8452-4B2274EA72C4}" presName="spacer" presStyleCnt="0"/>
      <dgm:spPr/>
    </dgm:pt>
    <dgm:pt modelId="{0AD58741-4EF0-4223-A8A3-AC3EFDF9A1B3}" type="pres">
      <dgm:prSet presAssocID="{7859C150-35F6-48CA-995D-064CF468E81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8AF69-FB69-4D5B-8D33-A5737B5B571C}" type="pres">
      <dgm:prSet presAssocID="{D8B29807-89BA-4B57-AB83-BBC2A7C41C46}" presName="spacer" presStyleCnt="0"/>
      <dgm:spPr/>
    </dgm:pt>
    <dgm:pt modelId="{9BFE9821-35D4-45D6-89E3-4197F3A0D147}" type="pres">
      <dgm:prSet presAssocID="{5B87140A-DD04-4EAB-8980-6537D37070C4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CD5B7-6066-4710-8259-30D137E0C67F}" type="pres">
      <dgm:prSet presAssocID="{95A4C02D-1312-4DC2-B9AD-C7AF62C6DEEF}" presName="spacer" presStyleCnt="0"/>
      <dgm:spPr/>
    </dgm:pt>
    <dgm:pt modelId="{F1ED3EBB-1459-4AA4-B69A-02215E0004E8}" type="pres">
      <dgm:prSet presAssocID="{2343C5C2-772E-4D2E-90B1-70BFF373D80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262A6-ACDD-4EB9-A22F-BD61E05F2217}" type="pres">
      <dgm:prSet presAssocID="{680B8D1D-8C0C-42E4-AE1B-162248B8B609}" presName="spacer" presStyleCnt="0"/>
      <dgm:spPr/>
    </dgm:pt>
    <dgm:pt modelId="{B9915F50-329F-42E5-BFC8-C8B6A5783154}" type="pres">
      <dgm:prSet presAssocID="{C94FD7C7-461E-4D21-BA2B-5CF17F80729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3C7B5-9918-4E01-8887-27195F427DFB}" type="pres">
      <dgm:prSet presAssocID="{4698695D-8459-428B-8508-99D1AEFD4123}" presName="spacer" presStyleCnt="0"/>
      <dgm:spPr/>
    </dgm:pt>
    <dgm:pt modelId="{13CCAB7B-35EB-4216-86B9-EBC02E9F62A5}" type="pres">
      <dgm:prSet presAssocID="{7D1CC09D-4404-42F5-B83B-D25E01B2F63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DB84D-8A29-4BA0-A6A8-61CA87C77FB7}" type="pres">
      <dgm:prSet presAssocID="{A512D961-763F-41AB-A6BB-EE98638DC227}" presName="spacer" presStyleCnt="0"/>
      <dgm:spPr/>
    </dgm:pt>
    <dgm:pt modelId="{73BBF550-D8FC-44BB-A0BF-E17C7FF09FB1}" type="pres">
      <dgm:prSet presAssocID="{8FBC8ADD-A6A6-45B9-8627-7B0EBD3B35C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0886-185B-42A1-A465-F9A13CC66733}" type="pres">
      <dgm:prSet presAssocID="{A5065CE0-B0E2-4787-8AFF-FDC86F5B68CD}" presName="spacer" presStyleCnt="0"/>
      <dgm:spPr/>
    </dgm:pt>
    <dgm:pt modelId="{B5E3C16F-7D3C-4646-9AF2-E973B30C86BD}" type="pres">
      <dgm:prSet presAssocID="{EAAE9B59-5BDD-43A3-89CD-74E4D370464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83D2F-6225-4A7E-94E5-1668B59AE1D9}" type="presOf" srcId="{3922E62F-F267-4C34-999F-6035E18D0E74}" destId="{CB588CE4-8009-4F99-AF6C-4E7644FE30B3}" srcOrd="0" destOrd="0" presId="urn:microsoft.com/office/officeart/2005/8/layout/vList2"/>
    <dgm:cxn modelId="{177E722B-7330-4A9C-9AD0-929F37A5441C}" srcId="{0C11EA51-0200-46DC-ACE9-02F503062DD1}" destId="{5B87140A-DD04-4EAB-8980-6537D37070C4}" srcOrd="3" destOrd="0" parTransId="{F4DBA23D-6210-4427-AFA9-06F5E7A42788}" sibTransId="{95A4C02D-1312-4DC2-B9AD-C7AF62C6DEEF}"/>
    <dgm:cxn modelId="{BBEDFA81-2346-4E14-9D12-281DDAAB533E}" type="presOf" srcId="{8FBC8ADD-A6A6-45B9-8627-7B0EBD3B35C2}" destId="{73BBF550-D8FC-44BB-A0BF-E17C7FF09FB1}" srcOrd="0" destOrd="0" presId="urn:microsoft.com/office/officeart/2005/8/layout/vList2"/>
    <dgm:cxn modelId="{4C47B5AC-4A8A-4A3C-A73F-FC41E8F19F89}" srcId="{0C11EA51-0200-46DC-ACE9-02F503062DD1}" destId="{EAAE9B59-5BDD-43A3-89CD-74E4D3704644}" srcOrd="8" destOrd="0" parTransId="{237B3DC3-F20D-49C9-B8A0-A24AF6CC0CF1}" sibTransId="{BF2EAF9F-94E8-4C8F-9FEA-B8812A67DE61}"/>
    <dgm:cxn modelId="{2F227846-0D0D-4638-8D65-DB824C4BBAC9}" srcId="{0C11EA51-0200-46DC-ACE9-02F503062DD1}" destId="{2343C5C2-772E-4D2E-90B1-70BFF373D803}" srcOrd="4" destOrd="0" parTransId="{8C52E222-BB13-4810-95B9-34A4E98D1BED}" sibTransId="{680B8D1D-8C0C-42E4-AE1B-162248B8B609}"/>
    <dgm:cxn modelId="{48B69E75-CBC6-4C8A-8A8D-A840D21F3115}" srcId="{0C11EA51-0200-46DC-ACE9-02F503062DD1}" destId="{7D1CC09D-4404-42F5-B83B-D25E01B2F634}" srcOrd="6" destOrd="0" parTransId="{9EF48F73-006E-4B1C-8C4E-E43CCF98C1D0}" sibTransId="{A512D961-763F-41AB-A6BB-EE98638DC227}"/>
    <dgm:cxn modelId="{A29FF3FA-535F-441A-B6E7-BB4C21431EDE}" type="presOf" srcId="{EAAE9B59-5BDD-43A3-89CD-74E4D3704644}" destId="{B5E3C16F-7D3C-4646-9AF2-E973B30C86BD}" srcOrd="0" destOrd="0" presId="urn:microsoft.com/office/officeart/2005/8/layout/vList2"/>
    <dgm:cxn modelId="{344340D1-9C44-4580-9CA8-981A720D8C92}" type="presOf" srcId="{7859C150-35F6-48CA-995D-064CF468E81E}" destId="{0AD58741-4EF0-4223-A8A3-AC3EFDF9A1B3}" srcOrd="0" destOrd="0" presId="urn:microsoft.com/office/officeart/2005/8/layout/vList2"/>
    <dgm:cxn modelId="{ADF833BE-D06E-4E15-8560-3F53D62DA39A}" type="presOf" srcId="{E208E80B-99D6-43D3-8BA8-950FEF85773E}" destId="{97BE84A9-EC6C-47B9-8115-22CD84F0995C}" srcOrd="0" destOrd="0" presId="urn:microsoft.com/office/officeart/2005/8/layout/vList2"/>
    <dgm:cxn modelId="{0FD9CB76-E881-4A80-B857-E95D3D0E2286}" type="presOf" srcId="{2343C5C2-772E-4D2E-90B1-70BFF373D803}" destId="{F1ED3EBB-1459-4AA4-B69A-02215E0004E8}" srcOrd="0" destOrd="0" presId="urn:microsoft.com/office/officeart/2005/8/layout/vList2"/>
    <dgm:cxn modelId="{205FC8E4-757E-4DD7-9AED-DD01154A2FE7}" srcId="{0C11EA51-0200-46DC-ACE9-02F503062DD1}" destId="{E208E80B-99D6-43D3-8BA8-950FEF85773E}" srcOrd="1" destOrd="0" parTransId="{563C84F7-2AEA-4ECF-B3C5-C478CCF10A28}" sibTransId="{AB5BB9CB-0BB5-4DAF-8452-4B2274EA72C4}"/>
    <dgm:cxn modelId="{0F1731E9-053B-455F-BEAD-BE82EE897FF6}" type="presOf" srcId="{5B87140A-DD04-4EAB-8980-6537D37070C4}" destId="{9BFE9821-35D4-45D6-89E3-4197F3A0D147}" srcOrd="0" destOrd="0" presId="urn:microsoft.com/office/officeart/2005/8/layout/vList2"/>
    <dgm:cxn modelId="{65659DE4-3868-45F6-9BDA-3063940D859B}" type="presOf" srcId="{7D1CC09D-4404-42F5-B83B-D25E01B2F634}" destId="{13CCAB7B-35EB-4216-86B9-EBC02E9F62A5}" srcOrd="0" destOrd="0" presId="urn:microsoft.com/office/officeart/2005/8/layout/vList2"/>
    <dgm:cxn modelId="{C93F8344-9DEF-4F74-9B9C-45132FB2B2AD}" srcId="{0C11EA51-0200-46DC-ACE9-02F503062DD1}" destId="{3922E62F-F267-4C34-999F-6035E18D0E74}" srcOrd="0" destOrd="0" parTransId="{B71493F7-954A-4C28-818E-1A47CD52F8EC}" sibTransId="{D29D7C2C-DD32-4EBD-BFCA-7C282DA51E9C}"/>
    <dgm:cxn modelId="{66E41F34-435E-4D0C-BF3F-48B6E1908FCF}" srcId="{0C11EA51-0200-46DC-ACE9-02F503062DD1}" destId="{8FBC8ADD-A6A6-45B9-8627-7B0EBD3B35C2}" srcOrd="7" destOrd="0" parTransId="{848612B8-614B-48E0-B19F-6E04E5F119D6}" sibTransId="{A5065CE0-B0E2-4787-8AFF-FDC86F5B68CD}"/>
    <dgm:cxn modelId="{4F764B23-3E63-4483-A8EA-116645AB957A}" srcId="{0C11EA51-0200-46DC-ACE9-02F503062DD1}" destId="{7859C150-35F6-48CA-995D-064CF468E81E}" srcOrd="2" destOrd="0" parTransId="{8CA688B9-12DC-47D1-BC7B-51806B036E48}" sibTransId="{D8B29807-89BA-4B57-AB83-BBC2A7C41C46}"/>
    <dgm:cxn modelId="{687F01B1-2BCA-4E23-BA45-589350755AF6}" type="presOf" srcId="{0C11EA51-0200-46DC-ACE9-02F503062DD1}" destId="{9623B68B-09F4-4BC8-931B-FBEDEACB2DFE}" srcOrd="0" destOrd="0" presId="urn:microsoft.com/office/officeart/2005/8/layout/vList2"/>
    <dgm:cxn modelId="{D770F2C7-AAB8-47E2-B290-8758B08C3095}" type="presOf" srcId="{C94FD7C7-461E-4D21-BA2B-5CF17F807293}" destId="{B9915F50-329F-42E5-BFC8-C8B6A5783154}" srcOrd="0" destOrd="0" presId="urn:microsoft.com/office/officeart/2005/8/layout/vList2"/>
    <dgm:cxn modelId="{AA4107DD-E062-4359-AFE3-2F494149F82A}" srcId="{0C11EA51-0200-46DC-ACE9-02F503062DD1}" destId="{C94FD7C7-461E-4D21-BA2B-5CF17F807293}" srcOrd="5" destOrd="0" parTransId="{872DD388-5B0C-47B1-8029-3B56741BD182}" sibTransId="{4698695D-8459-428B-8508-99D1AEFD4123}"/>
    <dgm:cxn modelId="{C8D5EC6E-453C-4F0E-AF1F-84E1C39D825F}" type="presParOf" srcId="{9623B68B-09F4-4BC8-931B-FBEDEACB2DFE}" destId="{CB588CE4-8009-4F99-AF6C-4E7644FE30B3}" srcOrd="0" destOrd="0" presId="urn:microsoft.com/office/officeart/2005/8/layout/vList2"/>
    <dgm:cxn modelId="{10021160-28A8-49DD-8789-E093B14A9C01}" type="presParOf" srcId="{9623B68B-09F4-4BC8-931B-FBEDEACB2DFE}" destId="{39C5BB1F-47C6-4C1D-A6E7-FC97566FCC2E}" srcOrd="1" destOrd="0" presId="urn:microsoft.com/office/officeart/2005/8/layout/vList2"/>
    <dgm:cxn modelId="{3C6469BA-79DD-463A-AF96-128ED77564EB}" type="presParOf" srcId="{9623B68B-09F4-4BC8-931B-FBEDEACB2DFE}" destId="{97BE84A9-EC6C-47B9-8115-22CD84F0995C}" srcOrd="2" destOrd="0" presId="urn:microsoft.com/office/officeart/2005/8/layout/vList2"/>
    <dgm:cxn modelId="{A9618E7A-4ECF-4B00-B77E-6E937A251C9F}" type="presParOf" srcId="{9623B68B-09F4-4BC8-931B-FBEDEACB2DFE}" destId="{06FE34E6-75DA-470B-956E-3B64D418960A}" srcOrd="3" destOrd="0" presId="urn:microsoft.com/office/officeart/2005/8/layout/vList2"/>
    <dgm:cxn modelId="{1CA548AD-EFF2-4FBD-AA20-56D4700B9F85}" type="presParOf" srcId="{9623B68B-09F4-4BC8-931B-FBEDEACB2DFE}" destId="{0AD58741-4EF0-4223-A8A3-AC3EFDF9A1B3}" srcOrd="4" destOrd="0" presId="urn:microsoft.com/office/officeart/2005/8/layout/vList2"/>
    <dgm:cxn modelId="{9686CF58-F770-4B4E-B838-3C0092C4BEC9}" type="presParOf" srcId="{9623B68B-09F4-4BC8-931B-FBEDEACB2DFE}" destId="{A158AF69-FB69-4D5B-8D33-A5737B5B571C}" srcOrd="5" destOrd="0" presId="urn:microsoft.com/office/officeart/2005/8/layout/vList2"/>
    <dgm:cxn modelId="{C40272A1-54DB-403C-A3BF-FDB7F04FF63E}" type="presParOf" srcId="{9623B68B-09F4-4BC8-931B-FBEDEACB2DFE}" destId="{9BFE9821-35D4-45D6-89E3-4197F3A0D147}" srcOrd="6" destOrd="0" presId="urn:microsoft.com/office/officeart/2005/8/layout/vList2"/>
    <dgm:cxn modelId="{38CA6B80-142D-4F4C-B25E-CDAE1B59ED32}" type="presParOf" srcId="{9623B68B-09F4-4BC8-931B-FBEDEACB2DFE}" destId="{36ECD5B7-6066-4710-8259-30D137E0C67F}" srcOrd="7" destOrd="0" presId="urn:microsoft.com/office/officeart/2005/8/layout/vList2"/>
    <dgm:cxn modelId="{53C0BC6A-7593-4BB1-B29A-849E7EC374E8}" type="presParOf" srcId="{9623B68B-09F4-4BC8-931B-FBEDEACB2DFE}" destId="{F1ED3EBB-1459-4AA4-B69A-02215E0004E8}" srcOrd="8" destOrd="0" presId="urn:microsoft.com/office/officeart/2005/8/layout/vList2"/>
    <dgm:cxn modelId="{22C0D205-B999-4016-A15C-FA32E2AB2896}" type="presParOf" srcId="{9623B68B-09F4-4BC8-931B-FBEDEACB2DFE}" destId="{A81262A6-ACDD-4EB9-A22F-BD61E05F2217}" srcOrd="9" destOrd="0" presId="urn:microsoft.com/office/officeart/2005/8/layout/vList2"/>
    <dgm:cxn modelId="{C60EF004-90B5-460C-867E-7F68FAD45D33}" type="presParOf" srcId="{9623B68B-09F4-4BC8-931B-FBEDEACB2DFE}" destId="{B9915F50-329F-42E5-BFC8-C8B6A5783154}" srcOrd="10" destOrd="0" presId="urn:microsoft.com/office/officeart/2005/8/layout/vList2"/>
    <dgm:cxn modelId="{02977D18-4FBA-4194-B3A7-2E55C3C793C3}" type="presParOf" srcId="{9623B68B-09F4-4BC8-931B-FBEDEACB2DFE}" destId="{0C43C7B5-9918-4E01-8887-27195F427DFB}" srcOrd="11" destOrd="0" presId="urn:microsoft.com/office/officeart/2005/8/layout/vList2"/>
    <dgm:cxn modelId="{AAAE4AF2-F0AF-40FD-91A1-8CF4E93D6036}" type="presParOf" srcId="{9623B68B-09F4-4BC8-931B-FBEDEACB2DFE}" destId="{13CCAB7B-35EB-4216-86B9-EBC02E9F62A5}" srcOrd="12" destOrd="0" presId="urn:microsoft.com/office/officeart/2005/8/layout/vList2"/>
    <dgm:cxn modelId="{7271941B-6D7A-4E44-BB88-9F46A063F04B}" type="presParOf" srcId="{9623B68B-09F4-4BC8-931B-FBEDEACB2DFE}" destId="{1BEDB84D-8A29-4BA0-A6A8-61CA87C77FB7}" srcOrd="13" destOrd="0" presId="urn:microsoft.com/office/officeart/2005/8/layout/vList2"/>
    <dgm:cxn modelId="{AD4A7905-326C-44F8-8E5E-5B07398371AB}" type="presParOf" srcId="{9623B68B-09F4-4BC8-931B-FBEDEACB2DFE}" destId="{73BBF550-D8FC-44BB-A0BF-E17C7FF09FB1}" srcOrd="14" destOrd="0" presId="urn:microsoft.com/office/officeart/2005/8/layout/vList2"/>
    <dgm:cxn modelId="{9408B113-23DE-48C4-9C53-58AF2EBE44AD}" type="presParOf" srcId="{9623B68B-09F4-4BC8-931B-FBEDEACB2DFE}" destId="{F6FE0886-185B-42A1-A465-F9A13CC66733}" srcOrd="15" destOrd="0" presId="urn:microsoft.com/office/officeart/2005/8/layout/vList2"/>
    <dgm:cxn modelId="{8B5E7E3D-8BBE-4302-A21E-1C51D9D69F59}" type="presParOf" srcId="{9623B68B-09F4-4BC8-931B-FBEDEACB2DFE}" destId="{B5E3C16F-7D3C-4646-9AF2-E973B30C86BD}" srcOrd="1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997D0-0076-4D00-96A9-360C3E020EF4}">
      <dsp:nvSpPr>
        <dsp:cNvPr id="0" name=""/>
        <dsp:cNvSpPr/>
      </dsp:nvSpPr>
      <dsp:spPr>
        <a:xfrm>
          <a:off x="0" y="8010"/>
          <a:ext cx="8153400" cy="2277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900" b="1" kern="1200" dirty="0" smtClean="0"/>
            <a:t>معلومات وقواعد عامة عن عمليات الرفع ومعداته</a:t>
          </a:r>
          <a:endParaRPr lang="en-US" sz="5900" b="1" kern="1200" dirty="0"/>
        </a:p>
      </dsp:txBody>
      <dsp:txXfrm>
        <a:off x="111202" y="119212"/>
        <a:ext cx="7930996" cy="2055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88CE4-8009-4F99-AF6C-4E7644FE30B3}">
      <dsp:nvSpPr>
        <dsp:cNvPr id="0" name=""/>
        <dsp:cNvSpPr/>
      </dsp:nvSpPr>
      <dsp:spPr>
        <a:xfrm>
          <a:off x="0" y="1752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/>
            <a:t>BRITISH STANDARDS ‑ W. R. DISCARD CRITERIA </a:t>
          </a:r>
          <a:r>
            <a:rPr lang="ar-EG" sz="1800" b="1" u="sng" kern="1200" dirty="0" smtClean="0"/>
            <a:t>( عيوب الواير )</a:t>
          </a:r>
          <a:endParaRPr lang="en-GB" sz="1800" b="1" kern="1200" dirty="0"/>
        </a:p>
      </dsp:txBody>
      <dsp:txXfrm>
        <a:off x="29874" y="31626"/>
        <a:ext cx="8627052" cy="552214"/>
      </dsp:txXfrm>
    </dsp:sp>
    <dsp:sp modelId="{0A428A7D-96A5-48FB-9D06-A3C8351FA7B3}">
      <dsp:nvSpPr>
        <dsp:cNvPr id="0" name=""/>
        <dsp:cNvSpPr/>
      </dsp:nvSpPr>
      <dsp:spPr>
        <a:xfrm>
          <a:off x="0" y="626005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5- Wear ‑ Maximum reduction in diameter ‑ 10% from nominal (6 &amp; 8 Strand) </a:t>
          </a:r>
          <a:r>
            <a:rPr lang="ar-SA" sz="1800" b="1" kern="1200" dirty="0" smtClean="0"/>
            <a:t>5</a:t>
          </a:r>
          <a:r>
            <a:rPr lang="en-GB" sz="1800" b="1" kern="1200" dirty="0" smtClean="0"/>
            <a:t>% from nominal (multi‑</a:t>
          </a:r>
          <a:r>
            <a:rPr lang="en-GB" sz="1800" b="1" kern="1200" dirty="0" err="1" smtClean="0"/>
            <a:t>strand</a:t>
          </a:r>
          <a:r>
            <a:rPr lang="en-GB" sz="1800" b="1" kern="1200" dirty="0" smtClean="0"/>
            <a:t>).</a:t>
          </a:r>
          <a:r>
            <a:rPr lang="en-US" sz="1800" b="1" kern="1200" dirty="0" smtClean="0"/>
            <a:t> </a:t>
          </a:r>
          <a:endParaRPr lang="en-GB" sz="1800" b="1" kern="1200" dirty="0"/>
        </a:p>
      </dsp:txBody>
      <dsp:txXfrm>
        <a:off x="29874" y="655879"/>
        <a:ext cx="8627052" cy="552214"/>
      </dsp:txXfrm>
    </dsp:sp>
    <dsp:sp modelId="{565DAD76-C9CA-4C2B-BF87-ECF1DB2A3FE9}">
      <dsp:nvSpPr>
        <dsp:cNvPr id="0" name=""/>
        <dsp:cNvSpPr/>
      </dsp:nvSpPr>
      <dsp:spPr>
        <a:xfrm>
          <a:off x="0" y="1250258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التأكل.. 10% من القطر الأساسى للواير </a:t>
          </a:r>
          <a:r>
            <a:rPr lang="ar-SA" sz="2000" b="1" kern="1200" dirty="0" smtClean="0"/>
            <a:t>(6 و 8 جدلات)</a:t>
          </a:r>
          <a:r>
            <a:rPr lang="ar-EG" sz="2000" b="1" kern="1200" dirty="0" smtClean="0"/>
            <a:t>و 5% من القطر الأساسى للواير </a:t>
          </a:r>
          <a:r>
            <a:rPr lang="ar-SA" sz="2000" b="1" kern="1200" dirty="0" smtClean="0"/>
            <a:t>المتعدد</a:t>
          </a:r>
          <a:endParaRPr lang="en-GB" sz="2000" b="1" kern="1200" dirty="0"/>
        </a:p>
      </dsp:txBody>
      <dsp:txXfrm>
        <a:off x="29874" y="1280132"/>
        <a:ext cx="8627052" cy="552214"/>
      </dsp:txXfrm>
    </dsp:sp>
    <dsp:sp modelId="{8E97213F-11AC-4CAE-AE72-DD892D08CF3F}">
      <dsp:nvSpPr>
        <dsp:cNvPr id="0" name=""/>
        <dsp:cNvSpPr/>
      </dsp:nvSpPr>
      <dsp:spPr>
        <a:xfrm>
          <a:off x="0" y="1874511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6- </a:t>
          </a:r>
          <a:r>
            <a:rPr lang="en-GB" sz="1800" b="1" kern="1200" dirty="0" smtClean="0"/>
            <a:t>Internal corrosion ‑ Reject ropes if internal corrosion is confirmed.</a:t>
          </a:r>
          <a:r>
            <a:rPr lang="en-US" sz="1800" b="1" kern="1200" dirty="0" smtClean="0"/>
            <a:t> </a:t>
          </a:r>
          <a:endParaRPr lang="en-US" kern="1200"/>
        </a:p>
      </dsp:txBody>
      <dsp:txXfrm>
        <a:off x="29874" y="1904385"/>
        <a:ext cx="8627052" cy="552214"/>
      </dsp:txXfrm>
    </dsp:sp>
    <dsp:sp modelId="{6AF249EB-8060-4438-8E51-64C1A8902F8E}">
      <dsp:nvSpPr>
        <dsp:cNvPr id="0" name=""/>
        <dsp:cNvSpPr/>
      </dsp:nvSpPr>
      <dsp:spPr>
        <a:xfrm>
          <a:off x="0" y="2498765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اذا وجد تأكل داخلى بالواير يجب استبعادة   </a:t>
          </a:r>
          <a:endParaRPr lang="en-GB" sz="2000" b="1" kern="1200" dirty="0"/>
        </a:p>
      </dsp:txBody>
      <dsp:txXfrm>
        <a:off x="29874" y="2528639"/>
        <a:ext cx="8627052" cy="552214"/>
      </dsp:txXfrm>
    </dsp:sp>
    <dsp:sp modelId="{BF076F39-3111-4F84-8B3C-50F4F35E84CA}">
      <dsp:nvSpPr>
        <dsp:cNvPr id="0" name=""/>
        <dsp:cNvSpPr/>
      </dsp:nvSpPr>
      <dsp:spPr>
        <a:xfrm>
          <a:off x="0" y="3123018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7- External corrosion ‑ Corrosion causes very high losses in rope breaking load. Reject ropes if corrosion causes wire slackness.</a:t>
          </a:r>
          <a:endParaRPr lang="en-US" sz="1800" b="1" kern="1200" dirty="0"/>
        </a:p>
      </dsp:txBody>
      <dsp:txXfrm>
        <a:off x="29874" y="3152892"/>
        <a:ext cx="8627052" cy="552214"/>
      </dsp:txXfrm>
    </dsp:sp>
    <dsp:sp modelId="{88CC4AFE-6C15-4227-B5A1-F5919691C295}">
      <dsp:nvSpPr>
        <dsp:cNvPr id="0" name=""/>
        <dsp:cNvSpPr/>
      </dsp:nvSpPr>
      <dsp:spPr>
        <a:xfrm>
          <a:off x="0" y="3747271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اذا وجد تأكل خارجى بالواير يجب استبعادة لأنة يقلل حمل القطع للواير</a:t>
          </a:r>
          <a:endParaRPr lang="en-GB" sz="2000" b="1" kern="1200" dirty="0"/>
        </a:p>
      </dsp:txBody>
      <dsp:txXfrm>
        <a:off x="29874" y="3777145"/>
        <a:ext cx="8627052" cy="552214"/>
      </dsp:txXfrm>
    </dsp:sp>
    <dsp:sp modelId="{BD5C60E8-2466-4A32-A862-797A962CC5E2}">
      <dsp:nvSpPr>
        <dsp:cNvPr id="0" name=""/>
        <dsp:cNvSpPr/>
      </dsp:nvSpPr>
      <dsp:spPr>
        <a:xfrm>
          <a:off x="0" y="4371525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8- Deformations</a:t>
          </a:r>
          <a:endParaRPr lang="en-US" sz="1800" kern="1200" dirty="0"/>
        </a:p>
      </dsp:txBody>
      <dsp:txXfrm>
        <a:off x="29874" y="4401399"/>
        <a:ext cx="8627052" cy="552214"/>
      </dsp:txXfrm>
    </dsp:sp>
    <dsp:sp modelId="{1B427BA8-BD44-41EA-92D6-593FB78236FB}">
      <dsp:nvSpPr>
        <dsp:cNvPr id="0" name=""/>
        <dsp:cNvSpPr/>
      </dsp:nvSpPr>
      <dsp:spPr>
        <a:xfrm>
          <a:off x="0" y="4995778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أشكال مختلفة لتلف الواير حسب الرسومات المرفقة</a:t>
          </a:r>
          <a:r>
            <a:rPr lang="en-GB" sz="2000" b="1" kern="1200" dirty="0" smtClean="0"/>
            <a:t>  </a:t>
          </a:r>
          <a:endParaRPr lang="en-US" sz="2000" kern="1200" dirty="0"/>
        </a:p>
      </dsp:txBody>
      <dsp:txXfrm>
        <a:off x="29874" y="5025652"/>
        <a:ext cx="8627052" cy="552214"/>
      </dsp:txXfrm>
    </dsp:sp>
    <dsp:sp modelId="{71C8AC6B-D79F-49F5-A1F7-03345F8A6764}">
      <dsp:nvSpPr>
        <dsp:cNvPr id="0" name=""/>
        <dsp:cNvSpPr/>
      </dsp:nvSpPr>
      <dsp:spPr>
        <a:xfrm>
          <a:off x="0" y="5620031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9- Thermal damage.</a:t>
          </a:r>
          <a:r>
            <a:rPr lang="en-US" sz="1800" b="1" kern="1200" dirty="0" smtClean="0"/>
            <a:t>  </a:t>
          </a:r>
          <a:endParaRPr lang="en-US" sz="1800" b="1" kern="1200" dirty="0"/>
        </a:p>
      </dsp:txBody>
      <dsp:txXfrm>
        <a:off x="29874" y="5649905"/>
        <a:ext cx="8627052" cy="552214"/>
      </dsp:txXfrm>
    </dsp:sp>
    <dsp:sp modelId="{A5031343-FB48-4470-9219-AE55D4DDD5FB}">
      <dsp:nvSpPr>
        <dsp:cNvPr id="0" name=""/>
        <dsp:cNvSpPr/>
      </dsp:nvSpPr>
      <dsp:spPr>
        <a:xfrm>
          <a:off x="0" y="6244285"/>
          <a:ext cx="8686800" cy="611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smtClean="0"/>
            <a:t>التلف </a:t>
          </a:r>
          <a:r>
            <a:rPr lang="ar-EG" sz="2000" b="1" kern="1200" dirty="0" smtClean="0"/>
            <a:t>الحرارى </a:t>
          </a:r>
          <a:endParaRPr lang="en-US" sz="2000" b="1" kern="1200" dirty="0"/>
        </a:p>
      </dsp:txBody>
      <dsp:txXfrm>
        <a:off x="29874" y="6274159"/>
        <a:ext cx="8627052" cy="5522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70236-27E0-408F-8C66-3C3D456030EF}">
      <dsp:nvSpPr>
        <dsp:cNvPr id="0" name=""/>
        <dsp:cNvSpPr/>
      </dsp:nvSpPr>
      <dsp:spPr>
        <a:xfrm>
          <a:off x="832905" y="3515"/>
          <a:ext cx="1440581" cy="57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Violet </a:t>
          </a:r>
          <a:r>
            <a:rPr lang="ar-EG" sz="1900" kern="1200" dirty="0" smtClean="0"/>
            <a:t>بنفسجى</a:t>
          </a:r>
          <a:r>
            <a:rPr lang="en-GB" sz="1900" kern="1200" dirty="0" smtClean="0"/>
            <a:t>    </a:t>
          </a:r>
          <a:endParaRPr lang="ar-SA" sz="1900" kern="1200" dirty="0"/>
        </a:p>
      </dsp:txBody>
      <dsp:txXfrm>
        <a:off x="1121021" y="3515"/>
        <a:ext cx="864349" cy="576232"/>
      </dsp:txXfrm>
    </dsp:sp>
    <dsp:sp modelId="{21D5C897-7DD7-48D9-9C5B-30DBCC73FDF9}">
      <dsp:nvSpPr>
        <dsp:cNvPr id="0" name=""/>
        <dsp:cNvSpPr/>
      </dsp:nvSpPr>
      <dsp:spPr>
        <a:xfrm>
          <a:off x="2086211" y="52494"/>
          <a:ext cx="1195682" cy="478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 Tonne</a:t>
          </a:r>
          <a:endParaRPr lang="en-US" sz="1600" kern="1200" dirty="0"/>
        </a:p>
      </dsp:txBody>
      <dsp:txXfrm>
        <a:off x="2325348" y="52494"/>
        <a:ext cx="717409" cy="478273"/>
      </dsp:txXfrm>
    </dsp:sp>
    <dsp:sp modelId="{81BE90D8-E4E6-4BCD-A620-978A797E660F}">
      <dsp:nvSpPr>
        <dsp:cNvPr id="0" name=""/>
        <dsp:cNvSpPr/>
      </dsp:nvSpPr>
      <dsp:spPr>
        <a:xfrm>
          <a:off x="832905" y="660420"/>
          <a:ext cx="1440581" cy="57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Green</a:t>
          </a:r>
          <a:r>
            <a:rPr lang="en-US" sz="1900" kern="1200" dirty="0" smtClean="0"/>
            <a:t> </a:t>
          </a:r>
          <a:r>
            <a:rPr lang="ar-EG" sz="1900" kern="1200" dirty="0" smtClean="0"/>
            <a:t>أخضر</a:t>
          </a:r>
          <a:r>
            <a:rPr lang="en-GB" sz="1900" kern="1200" dirty="0" smtClean="0"/>
            <a:t>   </a:t>
          </a:r>
          <a:endParaRPr lang="ar-SA" sz="1900" kern="1200" dirty="0"/>
        </a:p>
      </dsp:txBody>
      <dsp:txXfrm>
        <a:off x="1121021" y="660420"/>
        <a:ext cx="864349" cy="576232"/>
      </dsp:txXfrm>
    </dsp:sp>
    <dsp:sp modelId="{38AB297A-CC08-4982-BA96-3598CB8955B8}">
      <dsp:nvSpPr>
        <dsp:cNvPr id="0" name=""/>
        <dsp:cNvSpPr/>
      </dsp:nvSpPr>
      <dsp:spPr>
        <a:xfrm>
          <a:off x="2086211" y="709400"/>
          <a:ext cx="1195682" cy="478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 Tonne</a:t>
          </a:r>
          <a:endParaRPr lang="en-US" sz="1600" kern="1200" dirty="0"/>
        </a:p>
      </dsp:txBody>
      <dsp:txXfrm>
        <a:off x="2325348" y="709400"/>
        <a:ext cx="717409" cy="478273"/>
      </dsp:txXfrm>
    </dsp:sp>
    <dsp:sp modelId="{09FB7115-6F93-4805-BDC2-7A3DC282754F}">
      <dsp:nvSpPr>
        <dsp:cNvPr id="0" name=""/>
        <dsp:cNvSpPr/>
      </dsp:nvSpPr>
      <dsp:spPr>
        <a:xfrm>
          <a:off x="832905" y="1317325"/>
          <a:ext cx="1440581" cy="57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Yellow</a:t>
          </a:r>
          <a:r>
            <a:rPr lang="en-US" sz="1900" kern="1200" dirty="0" smtClean="0"/>
            <a:t> </a:t>
          </a:r>
          <a:r>
            <a:rPr lang="ar-EG" sz="1900" kern="1200" dirty="0" smtClean="0"/>
            <a:t>أصفر</a:t>
          </a:r>
          <a:r>
            <a:rPr lang="en-GB" sz="1900" kern="1200" dirty="0" smtClean="0"/>
            <a:t>    </a:t>
          </a:r>
          <a:endParaRPr lang="ar-SA" sz="1900" kern="1200" dirty="0"/>
        </a:p>
      </dsp:txBody>
      <dsp:txXfrm>
        <a:off x="1121021" y="1317325"/>
        <a:ext cx="864349" cy="576232"/>
      </dsp:txXfrm>
    </dsp:sp>
    <dsp:sp modelId="{E5AAEE3D-B4B4-495A-AFDF-5C4A33C0EB04}">
      <dsp:nvSpPr>
        <dsp:cNvPr id="0" name=""/>
        <dsp:cNvSpPr/>
      </dsp:nvSpPr>
      <dsp:spPr>
        <a:xfrm>
          <a:off x="2086211" y="1366305"/>
          <a:ext cx="1195682" cy="478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3 Tonne</a:t>
          </a:r>
          <a:endParaRPr lang="en-US" sz="1600" kern="1200" dirty="0"/>
        </a:p>
      </dsp:txBody>
      <dsp:txXfrm>
        <a:off x="2325348" y="1366305"/>
        <a:ext cx="717409" cy="478273"/>
      </dsp:txXfrm>
    </dsp:sp>
    <dsp:sp modelId="{DBF4AAD3-94B9-44CE-B937-2EDB69FDEE4F}">
      <dsp:nvSpPr>
        <dsp:cNvPr id="0" name=""/>
        <dsp:cNvSpPr/>
      </dsp:nvSpPr>
      <dsp:spPr>
        <a:xfrm>
          <a:off x="832905" y="1974230"/>
          <a:ext cx="1440581" cy="57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Grey</a:t>
          </a:r>
          <a:r>
            <a:rPr lang="en-US" sz="1900" kern="1200" dirty="0" smtClean="0"/>
            <a:t> </a:t>
          </a:r>
          <a:r>
            <a:rPr lang="ar-EG" sz="1900" kern="1200" dirty="0" smtClean="0"/>
            <a:t>رصاصى</a:t>
          </a:r>
          <a:r>
            <a:rPr lang="en-GB" sz="1900" kern="1200" dirty="0" smtClean="0"/>
            <a:t> </a:t>
          </a:r>
          <a:r>
            <a:rPr lang="en-US" sz="1900" kern="1200" dirty="0" smtClean="0"/>
            <a:t>   </a:t>
          </a:r>
          <a:endParaRPr lang="ar-SA" sz="1900" kern="1200" dirty="0"/>
        </a:p>
      </dsp:txBody>
      <dsp:txXfrm>
        <a:off x="1121021" y="1974230"/>
        <a:ext cx="864349" cy="576232"/>
      </dsp:txXfrm>
    </dsp:sp>
    <dsp:sp modelId="{C5BBC825-3B6E-411A-9A85-90C155860EEB}">
      <dsp:nvSpPr>
        <dsp:cNvPr id="0" name=""/>
        <dsp:cNvSpPr/>
      </dsp:nvSpPr>
      <dsp:spPr>
        <a:xfrm>
          <a:off x="2086211" y="2023210"/>
          <a:ext cx="1195682" cy="478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4 Tonne</a:t>
          </a:r>
          <a:endParaRPr lang="en-US" sz="1600" kern="1200" dirty="0"/>
        </a:p>
      </dsp:txBody>
      <dsp:txXfrm>
        <a:off x="2325348" y="2023210"/>
        <a:ext cx="717409" cy="478273"/>
      </dsp:txXfrm>
    </dsp:sp>
    <dsp:sp modelId="{D0CFF65C-E1C2-4B93-B3A3-30F3DBF21E0A}">
      <dsp:nvSpPr>
        <dsp:cNvPr id="0" name=""/>
        <dsp:cNvSpPr/>
      </dsp:nvSpPr>
      <dsp:spPr>
        <a:xfrm>
          <a:off x="832905" y="2631136"/>
          <a:ext cx="1440581" cy="57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Red </a:t>
          </a:r>
          <a:r>
            <a:rPr lang="ar-EG" sz="1900" kern="1200" dirty="0" smtClean="0"/>
            <a:t>            أحمر</a:t>
          </a:r>
          <a:endParaRPr lang="ar-SA" sz="1900" kern="1200" dirty="0"/>
        </a:p>
      </dsp:txBody>
      <dsp:txXfrm>
        <a:off x="1121021" y="2631136"/>
        <a:ext cx="864349" cy="576232"/>
      </dsp:txXfrm>
    </dsp:sp>
    <dsp:sp modelId="{622E2D02-B75A-4792-A70B-0032AE70D988}">
      <dsp:nvSpPr>
        <dsp:cNvPr id="0" name=""/>
        <dsp:cNvSpPr/>
      </dsp:nvSpPr>
      <dsp:spPr>
        <a:xfrm>
          <a:off x="2086211" y="2680116"/>
          <a:ext cx="1195682" cy="478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 Tonne</a:t>
          </a:r>
          <a:endParaRPr lang="en-US" sz="1600" kern="1200" dirty="0"/>
        </a:p>
      </dsp:txBody>
      <dsp:txXfrm>
        <a:off x="2325348" y="2680116"/>
        <a:ext cx="717409" cy="478273"/>
      </dsp:txXfrm>
    </dsp:sp>
    <dsp:sp modelId="{F2BFE40C-6176-4B56-AD89-EAF57DCD3AF5}">
      <dsp:nvSpPr>
        <dsp:cNvPr id="0" name=""/>
        <dsp:cNvSpPr/>
      </dsp:nvSpPr>
      <dsp:spPr>
        <a:xfrm>
          <a:off x="832905" y="3288041"/>
          <a:ext cx="1440581" cy="57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Brown</a:t>
          </a:r>
          <a:r>
            <a:rPr lang="en-US" sz="1900" kern="1200" dirty="0" smtClean="0"/>
            <a:t> </a:t>
          </a:r>
          <a:r>
            <a:rPr lang="ar-EG" sz="1900" kern="1200" dirty="0" smtClean="0"/>
            <a:t>بنى </a:t>
          </a:r>
          <a:r>
            <a:rPr lang="en-GB" sz="1900" kern="1200" dirty="0" smtClean="0"/>
            <a:t>         </a:t>
          </a:r>
          <a:endParaRPr lang="ar-SA" sz="1900" kern="1200" dirty="0"/>
        </a:p>
      </dsp:txBody>
      <dsp:txXfrm>
        <a:off x="1121021" y="3288041"/>
        <a:ext cx="864349" cy="576232"/>
      </dsp:txXfrm>
    </dsp:sp>
    <dsp:sp modelId="{22662991-08A6-47BD-973C-D858B6C8E987}">
      <dsp:nvSpPr>
        <dsp:cNvPr id="0" name=""/>
        <dsp:cNvSpPr/>
      </dsp:nvSpPr>
      <dsp:spPr>
        <a:xfrm>
          <a:off x="2086211" y="3337021"/>
          <a:ext cx="1195682" cy="478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6 Tonne</a:t>
          </a:r>
          <a:endParaRPr lang="en-US" sz="1600" kern="1200" dirty="0"/>
        </a:p>
      </dsp:txBody>
      <dsp:txXfrm>
        <a:off x="2325348" y="3337021"/>
        <a:ext cx="717409" cy="478273"/>
      </dsp:txXfrm>
    </dsp:sp>
    <dsp:sp modelId="{3302D9E0-8D08-445D-980C-20B745C00CAA}">
      <dsp:nvSpPr>
        <dsp:cNvPr id="0" name=""/>
        <dsp:cNvSpPr/>
      </dsp:nvSpPr>
      <dsp:spPr>
        <a:xfrm>
          <a:off x="832905" y="3944946"/>
          <a:ext cx="1440581" cy="57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Blue </a:t>
          </a:r>
          <a:r>
            <a:rPr lang="ar-EG" sz="1900" kern="1200" dirty="0" smtClean="0"/>
            <a:t>أذرق</a:t>
          </a:r>
          <a:r>
            <a:rPr lang="en-US" sz="1900" kern="1200" dirty="0" smtClean="0"/>
            <a:t>           </a:t>
          </a:r>
          <a:endParaRPr lang="ar-SA" sz="1900" kern="1200" dirty="0"/>
        </a:p>
      </dsp:txBody>
      <dsp:txXfrm>
        <a:off x="1121021" y="3944946"/>
        <a:ext cx="864349" cy="576232"/>
      </dsp:txXfrm>
    </dsp:sp>
    <dsp:sp modelId="{0FB323DC-EDE3-4B64-87F6-304B359B54B6}">
      <dsp:nvSpPr>
        <dsp:cNvPr id="0" name=""/>
        <dsp:cNvSpPr/>
      </dsp:nvSpPr>
      <dsp:spPr>
        <a:xfrm>
          <a:off x="2086211" y="3993926"/>
          <a:ext cx="1195682" cy="478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8 Tonne</a:t>
          </a:r>
          <a:endParaRPr lang="en-US" sz="1600" kern="1200" dirty="0"/>
        </a:p>
      </dsp:txBody>
      <dsp:txXfrm>
        <a:off x="2325348" y="3993926"/>
        <a:ext cx="717409" cy="478273"/>
      </dsp:txXfrm>
    </dsp:sp>
    <dsp:sp modelId="{229ACDFD-E2A4-4416-BCA1-C94D00E58E6A}">
      <dsp:nvSpPr>
        <dsp:cNvPr id="0" name=""/>
        <dsp:cNvSpPr/>
      </dsp:nvSpPr>
      <dsp:spPr>
        <a:xfrm>
          <a:off x="832905" y="4601852"/>
          <a:ext cx="1440581" cy="576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Orange </a:t>
          </a:r>
          <a:r>
            <a:rPr lang="ar-EG" sz="1900" kern="1200" dirty="0" smtClean="0"/>
            <a:t>برتقالى</a:t>
          </a:r>
          <a:r>
            <a:rPr lang="en-US" sz="1900" kern="1200" dirty="0" smtClean="0"/>
            <a:t>    </a:t>
          </a:r>
          <a:endParaRPr lang="ar-SA" sz="1900" kern="1200" dirty="0"/>
        </a:p>
      </dsp:txBody>
      <dsp:txXfrm>
        <a:off x="1121021" y="4601852"/>
        <a:ext cx="864349" cy="576232"/>
      </dsp:txXfrm>
    </dsp:sp>
    <dsp:sp modelId="{589D84B8-1B39-46C4-A456-9364D161BE26}">
      <dsp:nvSpPr>
        <dsp:cNvPr id="0" name=""/>
        <dsp:cNvSpPr/>
      </dsp:nvSpPr>
      <dsp:spPr>
        <a:xfrm>
          <a:off x="2086211" y="4650832"/>
          <a:ext cx="1195682" cy="478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10 Tonne</a:t>
          </a:r>
          <a:endParaRPr lang="en-US" sz="1600" kern="1200" dirty="0"/>
        </a:p>
      </dsp:txBody>
      <dsp:txXfrm>
        <a:off x="2325348" y="4650832"/>
        <a:ext cx="717409" cy="478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BC23E-8CF0-44FC-94D7-33721158A2FC}">
      <dsp:nvSpPr>
        <dsp:cNvPr id="0" name=""/>
        <dsp:cNvSpPr/>
      </dsp:nvSpPr>
      <dsp:spPr>
        <a:xfrm>
          <a:off x="0" y="663892"/>
          <a:ext cx="64008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/>
            <a:t>معرف</a:t>
          </a:r>
          <a:r>
            <a:rPr lang="ar-SA" sz="2700" b="1" kern="1200" dirty="0" smtClean="0"/>
            <a:t>ة</a:t>
          </a:r>
          <a:r>
            <a:rPr lang="ar-EG" sz="2700" b="1" kern="1200" dirty="0" smtClean="0"/>
            <a:t> وزن الحمول</a:t>
          </a:r>
          <a:r>
            <a:rPr lang="ar-SA" sz="2700" b="1" kern="1200" dirty="0" smtClean="0"/>
            <a:t>ة ومركز ثقلها</a:t>
          </a:r>
          <a:endParaRPr lang="en-US" sz="2700" kern="1200" dirty="0"/>
        </a:p>
      </dsp:txBody>
      <dsp:txXfrm>
        <a:off x="31613" y="695505"/>
        <a:ext cx="6337574" cy="584369"/>
      </dsp:txXfrm>
    </dsp:sp>
    <dsp:sp modelId="{52CD9FC3-59C8-4230-B446-BA7D49B57B3D}">
      <dsp:nvSpPr>
        <dsp:cNvPr id="0" name=""/>
        <dsp:cNvSpPr/>
      </dsp:nvSpPr>
      <dsp:spPr>
        <a:xfrm>
          <a:off x="0" y="1389247"/>
          <a:ext cx="64008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/>
            <a:t>تحديد مكان بداية رفع الحمل ووضعه النهائي</a:t>
          </a:r>
          <a:endParaRPr lang="en-US" sz="2700" kern="1200" dirty="0"/>
        </a:p>
      </dsp:txBody>
      <dsp:txXfrm>
        <a:off x="31613" y="1420860"/>
        <a:ext cx="6337574" cy="584369"/>
      </dsp:txXfrm>
    </dsp:sp>
    <dsp:sp modelId="{D77BE3C3-2316-4E3F-972E-BBA672E065EA}">
      <dsp:nvSpPr>
        <dsp:cNvPr id="0" name=""/>
        <dsp:cNvSpPr/>
      </dsp:nvSpPr>
      <dsp:spPr>
        <a:xfrm>
          <a:off x="0" y="2114602"/>
          <a:ext cx="64008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/>
            <a:t>تحديد مكان إرتكاز معدة الرفع والتأكد من جاهزيته </a:t>
          </a:r>
          <a:endParaRPr lang="ar-EG" sz="2700" b="1" kern="1200" dirty="0"/>
        </a:p>
      </dsp:txBody>
      <dsp:txXfrm>
        <a:off x="31613" y="2146215"/>
        <a:ext cx="6337574" cy="584369"/>
      </dsp:txXfrm>
    </dsp:sp>
    <dsp:sp modelId="{FEDF6FFF-A902-4DBB-9862-383228A7D225}">
      <dsp:nvSpPr>
        <dsp:cNvPr id="0" name=""/>
        <dsp:cNvSpPr/>
      </dsp:nvSpPr>
      <dsp:spPr>
        <a:xfrm>
          <a:off x="0" y="2839957"/>
          <a:ext cx="64008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kern="1200" dirty="0" smtClean="0"/>
            <a:t>تحديد </a:t>
          </a:r>
          <a:r>
            <a:rPr lang="ar-EG" sz="2700" b="1" kern="1200" dirty="0" smtClean="0"/>
            <a:t>قدر</a:t>
          </a:r>
          <a:r>
            <a:rPr lang="ar-SA" sz="2700" b="1" kern="1200" dirty="0" smtClean="0"/>
            <a:t>ة</a:t>
          </a:r>
          <a:r>
            <a:rPr lang="ar-EG" sz="2700" b="1" kern="1200" dirty="0" smtClean="0"/>
            <a:t> معد</a:t>
          </a:r>
          <a:r>
            <a:rPr lang="ar-SA" sz="2700" b="1" kern="1200" dirty="0" smtClean="0"/>
            <a:t>ة</a:t>
          </a:r>
          <a:r>
            <a:rPr lang="ar-EG" sz="2700" b="1" kern="1200" dirty="0" smtClean="0"/>
            <a:t> الرفع و ملحقاتها</a:t>
          </a:r>
          <a:r>
            <a:rPr lang="ar-SA" sz="2700" b="1" kern="1200" dirty="0" smtClean="0"/>
            <a:t> والتأكد من جاهزيتهم</a:t>
          </a:r>
          <a:endParaRPr lang="ar-EG" sz="2700" b="1" kern="1200" dirty="0"/>
        </a:p>
      </dsp:txBody>
      <dsp:txXfrm>
        <a:off x="31613" y="2871570"/>
        <a:ext cx="6337574" cy="584369"/>
      </dsp:txXfrm>
    </dsp:sp>
    <dsp:sp modelId="{0F0D3E24-84FB-4807-B4C6-6E77CA578BB3}">
      <dsp:nvSpPr>
        <dsp:cNvPr id="0" name=""/>
        <dsp:cNvSpPr/>
      </dsp:nvSpPr>
      <dsp:spPr>
        <a:xfrm>
          <a:off x="0" y="3565312"/>
          <a:ext cx="6400800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/>
            <a:t>الحفاظ على</a:t>
          </a:r>
          <a:r>
            <a:rPr lang="ar-SA" sz="2700" b="1" kern="1200" dirty="0" smtClean="0"/>
            <a:t> و</a:t>
          </a:r>
          <a:r>
            <a:rPr lang="ar-EG" sz="2700" b="1" kern="1200" dirty="0" smtClean="0"/>
            <a:t>التحكم في الحمل</a:t>
          </a:r>
          <a:endParaRPr lang="en-US" sz="2700" kern="1200" dirty="0"/>
        </a:p>
      </dsp:txBody>
      <dsp:txXfrm>
        <a:off x="31613" y="3596925"/>
        <a:ext cx="63375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7D5BC-D36A-4362-81C4-AB1EB03EDB0B}">
      <dsp:nvSpPr>
        <dsp:cNvPr id="0" name=""/>
        <dsp:cNvSpPr/>
      </dsp:nvSpPr>
      <dsp:spPr>
        <a:xfrm>
          <a:off x="537123" y="2438400"/>
          <a:ext cx="2377641" cy="1447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المعدات والأدوات المستخدمة في رفع الأحمال</a:t>
          </a:r>
          <a:endParaRPr lang="en-US" sz="2800" kern="1200" dirty="0"/>
        </a:p>
      </dsp:txBody>
      <dsp:txXfrm>
        <a:off x="579528" y="2480805"/>
        <a:ext cx="2292831" cy="1362989"/>
      </dsp:txXfrm>
    </dsp:sp>
    <dsp:sp modelId="{E3AF3503-DF29-4CAA-92BA-5D95A3168A31}">
      <dsp:nvSpPr>
        <dsp:cNvPr id="0" name=""/>
        <dsp:cNvSpPr/>
      </dsp:nvSpPr>
      <dsp:spPr>
        <a:xfrm rot="17350740">
          <a:off x="2150486" y="2073970"/>
          <a:ext cx="227640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276400" y="13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31776" y="2030363"/>
        <a:ext cx="113820" cy="113820"/>
      </dsp:txXfrm>
    </dsp:sp>
    <dsp:sp modelId="{124BDE81-3F98-470B-AD33-95D27104EEFF}">
      <dsp:nvSpPr>
        <dsp:cNvPr id="0" name=""/>
        <dsp:cNvSpPr/>
      </dsp:nvSpPr>
      <dsp:spPr>
        <a:xfrm>
          <a:off x="3662608" y="544843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أوناش</a:t>
          </a:r>
          <a:endParaRPr lang="ar-SA" sz="2400" kern="1200" dirty="0"/>
        </a:p>
      </dsp:txBody>
      <dsp:txXfrm>
        <a:off x="3689988" y="572223"/>
        <a:ext cx="1814851" cy="880045"/>
      </dsp:txXfrm>
    </dsp:sp>
    <dsp:sp modelId="{E00ED2DE-382B-40F9-86CA-ACD857E154F2}">
      <dsp:nvSpPr>
        <dsp:cNvPr id="0" name=""/>
        <dsp:cNvSpPr/>
      </dsp:nvSpPr>
      <dsp:spPr>
        <a:xfrm rot="19457599">
          <a:off x="5445656" y="730187"/>
          <a:ext cx="9209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0973" y="133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3118" y="720465"/>
        <a:ext cx="46048" cy="46048"/>
      </dsp:txXfrm>
    </dsp:sp>
    <dsp:sp modelId="{578BEF91-07DB-48AB-8A3C-F979A8BCF0D7}">
      <dsp:nvSpPr>
        <dsp:cNvPr id="0" name=""/>
        <dsp:cNvSpPr/>
      </dsp:nvSpPr>
      <dsp:spPr>
        <a:xfrm>
          <a:off x="6280065" y="7330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متحركة</a:t>
          </a:r>
          <a:endParaRPr lang="ar-SA" sz="2000" kern="1200" dirty="0"/>
        </a:p>
      </dsp:txBody>
      <dsp:txXfrm>
        <a:off x="6307445" y="34710"/>
        <a:ext cx="1814851" cy="880045"/>
      </dsp:txXfrm>
    </dsp:sp>
    <dsp:sp modelId="{A1378385-99F3-478F-861C-9AEA3C908F06}">
      <dsp:nvSpPr>
        <dsp:cNvPr id="0" name=""/>
        <dsp:cNvSpPr/>
      </dsp:nvSpPr>
      <dsp:spPr>
        <a:xfrm rot="2142401">
          <a:off x="5445656" y="1267700"/>
          <a:ext cx="9209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0973" y="133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3118" y="1257978"/>
        <a:ext cx="46048" cy="46048"/>
      </dsp:txXfrm>
    </dsp:sp>
    <dsp:sp modelId="{A876A8F7-ADE7-488E-82FE-EA1D78BD3AE1}">
      <dsp:nvSpPr>
        <dsp:cNvPr id="0" name=""/>
        <dsp:cNvSpPr/>
      </dsp:nvSpPr>
      <dsp:spPr>
        <a:xfrm>
          <a:off x="6280065" y="1082357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OH</a:t>
          </a:r>
          <a:endParaRPr lang="ar-SA" sz="2000" kern="1200" dirty="0"/>
        </a:p>
      </dsp:txBody>
      <dsp:txXfrm>
        <a:off x="6307445" y="1109737"/>
        <a:ext cx="1814851" cy="880045"/>
      </dsp:txXfrm>
    </dsp:sp>
    <dsp:sp modelId="{F96C79C6-FE4E-4BCF-BE52-B71514BA8EF4}">
      <dsp:nvSpPr>
        <dsp:cNvPr id="0" name=""/>
        <dsp:cNvSpPr/>
      </dsp:nvSpPr>
      <dsp:spPr>
        <a:xfrm>
          <a:off x="2914764" y="3148997"/>
          <a:ext cx="74784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47844" y="13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69990" y="3143603"/>
        <a:ext cx="37392" cy="37392"/>
      </dsp:txXfrm>
    </dsp:sp>
    <dsp:sp modelId="{76A2C8FB-7C5E-4D8B-8E78-C4DFE8C5E192}">
      <dsp:nvSpPr>
        <dsp:cNvPr id="0" name=""/>
        <dsp:cNvSpPr/>
      </dsp:nvSpPr>
      <dsp:spPr>
        <a:xfrm>
          <a:off x="3662608" y="2694897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وايرات</a:t>
          </a:r>
          <a:endParaRPr lang="en-US" sz="2400" kern="1200" dirty="0"/>
        </a:p>
      </dsp:txBody>
      <dsp:txXfrm>
        <a:off x="3689988" y="2722277"/>
        <a:ext cx="1814851" cy="880045"/>
      </dsp:txXfrm>
    </dsp:sp>
    <dsp:sp modelId="{177378E9-B735-4182-B4A5-D80FD9725FB1}">
      <dsp:nvSpPr>
        <dsp:cNvPr id="0" name=""/>
        <dsp:cNvSpPr/>
      </dsp:nvSpPr>
      <dsp:spPr>
        <a:xfrm rot="19457599">
          <a:off x="5445656" y="2880240"/>
          <a:ext cx="9209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0973" y="133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3118" y="2870518"/>
        <a:ext cx="46048" cy="46048"/>
      </dsp:txXfrm>
    </dsp:sp>
    <dsp:sp modelId="{7F4ED82D-60FA-439F-BFFF-756F52A205D4}">
      <dsp:nvSpPr>
        <dsp:cNvPr id="0" name=""/>
        <dsp:cNvSpPr/>
      </dsp:nvSpPr>
      <dsp:spPr>
        <a:xfrm>
          <a:off x="6280065" y="2157383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صلب</a:t>
          </a:r>
          <a:endParaRPr lang="en-US" sz="2000" kern="1200" dirty="0"/>
        </a:p>
      </dsp:txBody>
      <dsp:txXfrm>
        <a:off x="6307445" y="2184763"/>
        <a:ext cx="1814851" cy="880045"/>
      </dsp:txXfrm>
    </dsp:sp>
    <dsp:sp modelId="{5A5E4CD9-B433-4464-A60F-EC4E5E7E01FC}">
      <dsp:nvSpPr>
        <dsp:cNvPr id="0" name=""/>
        <dsp:cNvSpPr/>
      </dsp:nvSpPr>
      <dsp:spPr>
        <a:xfrm rot="2142401">
          <a:off x="5445656" y="3417754"/>
          <a:ext cx="9209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0973" y="133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3118" y="3408032"/>
        <a:ext cx="46048" cy="46048"/>
      </dsp:txXfrm>
    </dsp:sp>
    <dsp:sp modelId="{8473EA43-43AC-42A5-ADA8-DF6821965AE8}">
      <dsp:nvSpPr>
        <dsp:cNvPr id="0" name=""/>
        <dsp:cNvSpPr/>
      </dsp:nvSpPr>
      <dsp:spPr>
        <a:xfrm>
          <a:off x="6280065" y="3232410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حرير</a:t>
          </a:r>
          <a:endParaRPr lang="en-US" sz="2000" kern="1200" dirty="0"/>
        </a:p>
      </dsp:txBody>
      <dsp:txXfrm>
        <a:off x="6307445" y="3259790"/>
        <a:ext cx="1814851" cy="880045"/>
      </dsp:txXfrm>
    </dsp:sp>
    <dsp:sp modelId="{19D30452-8861-4015-9C91-1DE4188BA89B}">
      <dsp:nvSpPr>
        <dsp:cNvPr id="0" name=""/>
        <dsp:cNvSpPr/>
      </dsp:nvSpPr>
      <dsp:spPr>
        <a:xfrm rot="4249260">
          <a:off x="2150486" y="4224024"/>
          <a:ext cx="2276400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276400" y="13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31776" y="4180416"/>
        <a:ext cx="113820" cy="113820"/>
      </dsp:txXfrm>
    </dsp:sp>
    <dsp:sp modelId="{DF28FE77-35FC-4B91-B0DC-F4CF163C8BDB}">
      <dsp:nvSpPr>
        <dsp:cNvPr id="0" name=""/>
        <dsp:cNvSpPr/>
      </dsp:nvSpPr>
      <dsp:spPr>
        <a:xfrm>
          <a:off x="3662608" y="4844950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أقفال</a:t>
          </a:r>
          <a:endParaRPr lang="en-US" sz="2400" kern="1200" dirty="0"/>
        </a:p>
      </dsp:txBody>
      <dsp:txXfrm>
        <a:off x="3689988" y="4872330"/>
        <a:ext cx="1814851" cy="880045"/>
      </dsp:txXfrm>
    </dsp:sp>
    <dsp:sp modelId="{187A4EFC-CCEB-4A7F-BB7D-55723EA440D8}">
      <dsp:nvSpPr>
        <dsp:cNvPr id="0" name=""/>
        <dsp:cNvSpPr/>
      </dsp:nvSpPr>
      <dsp:spPr>
        <a:xfrm rot="19457599">
          <a:off x="5445656" y="5030294"/>
          <a:ext cx="9209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0973" y="133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3118" y="5020572"/>
        <a:ext cx="46048" cy="46048"/>
      </dsp:txXfrm>
    </dsp:sp>
    <dsp:sp modelId="{7D7255A4-4BC6-47E7-BCE4-71071EEA9FF1}">
      <dsp:nvSpPr>
        <dsp:cNvPr id="0" name=""/>
        <dsp:cNvSpPr/>
      </dsp:nvSpPr>
      <dsp:spPr>
        <a:xfrm>
          <a:off x="6280065" y="4307437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مقوسة</a:t>
          </a:r>
          <a:endParaRPr lang="en-US" sz="2000" kern="1200" dirty="0"/>
        </a:p>
      </dsp:txBody>
      <dsp:txXfrm>
        <a:off x="6307445" y="4334817"/>
        <a:ext cx="1814851" cy="880045"/>
      </dsp:txXfrm>
    </dsp:sp>
    <dsp:sp modelId="{732F5F56-3E40-43D9-A33C-F1800D83D069}">
      <dsp:nvSpPr>
        <dsp:cNvPr id="0" name=""/>
        <dsp:cNvSpPr/>
      </dsp:nvSpPr>
      <dsp:spPr>
        <a:xfrm rot="2142401">
          <a:off x="5445656" y="5567807"/>
          <a:ext cx="92097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20973" y="133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3118" y="5558085"/>
        <a:ext cx="46048" cy="46048"/>
      </dsp:txXfrm>
    </dsp:sp>
    <dsp:sp modelId="{637EF3F3-5FF4-4B63-A751-640C1436C666}">
      <dsp:nvSpPr>
        <dsp:cNvPr id="0" name=""/>
        <dsp:cNvSpPr/>
      </dsp:nvSpPr>
      <dsp:spPr>
        <a:xfrm>
          <a:off x="6280065" y="5382463"/>
          <a:ext cx="1869611" cy="934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حرف </a:t>
          </a:r>
          <a:r>
            <a:rPr lang="en-US" sz="2000" kern="1200" dirty="0" smtClean="0"/>
            <a:t>D</a:t>
          </a:r>
          <a:endParaRPr lang="en-US" sz="2000" kern="1200" dirty="0"/>
        </a:p>
      </dsp:txBody>
      <dsp:txXfrm>
        <a:off x="6307445" y="5409843"/>
        <a:ext cx="1814851" cy="880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5C15D-BC42-4DE4-937D-CC6701DDCE57}">
      <dsp:nvSpPr>
        <dsp:cNvPr id="0" name=""/>
        <dsp:cNvSpPr/>
      </dsp:nvSpPr>
      <dsp:spPr>
        <a:xfrm>
          <a:off x="525979" y="250"/>
          <a:ext cx="2973585" cy="1189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From Pound to Kg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من رطل إلى كجم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1120696" y="250"/>
        <a:ext cx="1784151" cy="1189434"/>
      </dsp:txXfrm>
    </dsp:sp>
    <dsp:sp modelId="{A91E7186-48B8-45B3-B749-E5C9D034D918}">
      <dsp:nvSpPr>
        <dsp:cNvPr id="0" name=""/>
        <dsp:cNvSpPr/>
      </dsp:nvSpPr>
      <dsp:spPr>
        <a:xfrm>
          <a:off x="3112998" y="101351"/>
          <a:ext cx="2468076" cy="98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/>
              <a:cs typeface="Arial"/>
            </a:rPr>
            <a:t>÷</a:t>
          </a:r>
          <a:endParaRPr lang="en-US" sz="2200" kern="1200" dirty="0" smtClean="0">
            <a:latin typeface="Arial"/>
            <a:cs typeface="Arial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(divide on) </a:t>
          </a:r>
          <a:endParaRPr lang="en-US" sz="2200" kern="1200" dirty="0"/>
        </a:p>
      </dsp:txBody>
      <dsp:txXfrm>
        <a:off x="3606613" y="101351"/>
        <a:ext cx="1480846" cy="987230"/>
      </dsp:txXfrm>
    </dsp:sp>
    <dsp:sp modelId="{61193C25-4096-40EB-BB18-5DB7360ECDD9}">
      <dsp:nvSpPr>
        <dsp:cNvPr id="0" name=""/>
        <dsp:cNvSpPr/>
      </dsp:nvSpPr>
      <dsp:spPr>
        <a:xfrm>
          <a:off x="5235544" y="101351"/>
          <a:ext cx="2468076" cy="98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2.2</a:t>
          </a:r>
          <a:endParaRPr lang="en-US" sz="4000" kern="1200" dirty="0"/>
        </a:p>
      </dsp:txBody>
      <dsp:txXfrm>
        <a:off x="5729159" y="101351"/>
        <a:ext cx="1480846" cy="987230"/>
      </dsp:txXfrm>
    </dsp:sp>
    <dsp:sp modelId="{1905BC6C-8D00-4214-9F6E-DB42802C1116}">
      <dsp:nvSpPr>
        <dsp:cNvPr id="0" name=""/>
        <dsp:cNvSpPr/>
      </dsp:nvSpPr>
      <dsp:spPr>
        <a:xfrm>
          <a:off x="525979" y="1356205"/>
          <a:ext cx="2973585" cy="1189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From Pound to Ton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من رطل إلى طن</a:t>
          </a:r>
          <a:endParaRPr lang="en-US" sz="2400" kern="1200" dirty="0"/>
        </a:p>
      </dsp:txBody>
      <dsp:txXfrm>
        <a:off x="1120696" y="1356205"/>
        <a:ext cx="1784151" cy="1189434"/>
      </dsp:txXfrm>
    </dsp:sp>
    <dsp:sp modelId="{EDDE8387-714F-4ED8-BCDE-9B030169F5A4}">
      <dsp:nvSpPr>
        <dsp:cNvPr id="0" name=""/>
        <dsp:cNvSpPr/>
      </dsp:nvSpPr>
      <dsp:spPr>
        <a:xfrm>
          <a:off x="3112998" y="1457307"/>
          <a:ext cx="2468076" cy="98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/>
              <a:cs typeface="Arial"/>
            </a:rPr>
            <a:t>÷</a:t>
          </a:r>
          <a:endParaRPr lang="en-US" sz="2200" kern="1200" dirty="0" smtClean="0">
            <a:latin typeface="Arial"/>
            <a:cs typeface="Arial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(divide on) </a:t>
          </a:r>
          <a:endParaRPr lang="en-US" sz="2200" kern="1200" dirty="0"/>
        </a:p>
      </dsp:txBody>
      <dsp:txXfrm>
        <a:off x="3606613" y="1457307"/>
        <a:ext cx="1480846" cy="987230"/>
      </dsp:txXfrm>
    </dsp:sp>
    <dsp:sp modelId="{BF0CA646-7CB7-4861-B509-9DD832404D0D}">
      <dsp:nvSpPr>
        <dsp:cNvPr id="0" name=""/>
        <dsp:cNvSpPr/>
      </dsp:nvSpPr>
      <dsp:spPr>
        <a:xfrm>
          <a:off x="5235544" y="1457307"/>
          <a:ext cx="2468076" cy="98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2,205</a:t>
          </a:r>
          <a:endParaRPr lang="en-US" sz="5000" kern="1200" dirty="0"/>
        </a:p>
      </dsp:txBody>
      <dsp:txXfrm>
        <a:off x="5729159" y="1457307"/>
        <a:ext cx="1480846" cy="987230"/>
      </dsp:txXfrm>
    </dsp:sp>
    <dsp:sp modelId="{9CBA862D-7E49-4CD3-802E-176DBE49C957}">
      <dsp:nvSpPr>
        <dsp:cNvPr id="0" name=""/>
        <dsp:cNvSpPr/>
      </dsp:nvSpPr>
      <dsp:spPr>
        <a:xfrm>
          <a:off x="525979" y="2712160"/>
          <a:ext cx="2973585" cy="1189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From </a:t>
          </a:r>
          <a:r>
            <a:rPr lang="en-US" sz="2400" kern="1200" dirty="0" smtClean="0"/>
            <a:t>inch to mm </a:t>
          </a:r>
          <a:endParaRPr lang="ar-SA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من بوصة إلى مم</a:t>
          </a:r>
          <a:endParaRPr lang="en-US" sz="2400" kern="1200"/>
        </a:p>
      </dsp:txBody>
      <dsp:txXfrm>
        <a:off x="1120696" y="2712160"/>
        <a:ext cx="1784151" cy="1189434"/>
      </dsp:txXfrm>
    </dsp:sp>
    <dsp:sp modelId="{EDB730AE-A5D5-40A4-A563-D8DBB75E8C8D}">
      <dsp:nvSpPr>
        <dsp:cNvPr id="0" name=""/>
        <dsp:cNvSpPr/>
      </dsp:nvSpPr>
      <dsp:spPr>
        <a:xfrm>
          <a:off x="3112998" y="2813262"/>
          <a:ext cx="2468076" cy="98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X</a:t>
          </a:r>
          <a:endParaRPr lang="en-US" sz="2200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(multiply by)</a:t>
          </a:r>
          <a:endParaRPr lang="en-US" sz="2200" kern="1200" dirty="0"/>
        </a:p>
      </dsp:txBody>
      <dsp:txXfrm>
        <a:off x="3606613" y="2813262"/>
        <a:ext cx="1480846" cy="987230"/>
      </dsp:txXfrm>
    </dsp:sp>
    <dsp:sp modelId="{0317795D-B031-4403-AACC-848C643F3ECA}">
      <dsp:nvSpPr>
        <dsp:cNvPr id="0" name=""/>
        <dsp:cNvSpPr/>
      </dsp:nvSpPr>
      <dsp:spPr>
        <a:xfrm>
          <a:off x="5235544" y="2813262"/>
          <a:ext cx="2468076" cy="98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25.4</a:t>
          </a:r>
          <a:endParaRPr lang="en-US" sz="5000" kern="1200" dirty="0"/>
        </a:p>
      </dsp:txBody>
      <dsp:txXfrm>
        <a:off x="5729159" y="2813262"/>
        <a:ext cx="1480846" cy="987230"/>
      </dsp:txXfrm>
    </dsp:sp>
    <dsp:sp modelId="{619A9BDC-DA05-4A86-A839-E6CC2D2476D3}">
      <dsp:nvSpPr>
        <dsp:cNvPr id="0" name=""/>
        <dsp:cNvSpPr/>
      </dsp:nvSpPr>
      <dsp:spPr>
        <a:xfrm>
          <a:off x="525979" y="4068115"/>
          <a:ext cx="2973585" cy="11894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From Foot to m </a:t>
          </a:r>
          <a:endParaRPr lang="ar-SA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من قدم إلى متر</a:t>
          </a:r>
          <a:endParaRPr lang="en-US" sz="2400" kern="1200" dirty="0"/>
        </a:p>
      </dsp:txBody>
      <dsp:txXfrm>
        <a:off x="1120696" y="4068115"/>
        <a:ext cx="1784151" cy="1189434"/>
      </dsp:txXfrm>
    </dsp:sp>
    <dsp:sp modelId="{A031C0FA-F31C-4286-89BF-083F8F355260}">
      <dsp:nvSpPr>
        <dsp:cNvPr id="0" name=""/>
        <dsp:cNvSpPr/>
      </dsp:nvSpPr>
      <dsp:spPr>
        <a:xfrm>
          <a:off x="3112998" y="4169217"/>
          <a:ext cx="2468076" cy="98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/>
              <a:cs typeface="Arial"/>
            </a:rPr>
            <a:t>÷</a:t>
          </a:r>
          <a:endParaRPr lang="en-US" sz="2200" kern="1200" dirty="0" smtClean="0">
            <a:latin typeface="Arial"/>
            <a:cs typeface="Arial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(divide by) </a:t>
          </a:r>
          <a:endParaRPr lang="en-US" sz="2200" kern="1200" dirty="0"/>
        </a:p>
      </dsp:txBody>
      <dsp:txXfrm>
        <a:off x="3606613" y="4169217"/>
        <a:ext cx="1480846" cy="987230"/>
      </dsp:txXfrm>
    </dsp:sp>
    <dsp:sp modelId="{1BFD7C6C-F5C9-47E9-A34D-3645AFCDBFED}">
      <dsp:nvSpPr>
        <dsp:cNvPr id="0" name=""/>
        <dsp:cNvSpPr/>
      </dsp:nvSpPr>
      <dsp:spPr>
        <a:xfrm>
          <a:off x="5235544" y="4169217"/>
          <a:ext cx="2468076" cy="9872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3.3</a:t>
          </a:r>
          <a:endParaRPr lang="en-US" sz="5000" kern="1200" dirty="0"/>
        </a:p>
      </dsp:txBody>
      <dsp:txXfrm>
        <a:off x="5729159" y="4169217"/>
        <a:ext cx="1480846" cy="987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74D20-3445-4F50-BDE8-C9770D35DB7B}">
      <dsp:nvSpPr>
        <dsp:cNvPr id="0" name=""/>
        <dsp:cNvSpPr/>
      </dsp:nvSpPr>
      <dsp:spPr>
        <a:xfrm>
          <a:off x="6607" y="3120900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ملحقات الرفع</a:t>
          </a:r>
          <a:endParaRPr lang="en-US" sz="2400" kern="1200" dirty="0"/>
        </a:p>
      </dsp:txBody>
      <dsp:txXfrm>
        <a:off x="28459" y="3142752"/>
        <a:ext cx="1448446" cy="702371"/>
      </dsp:txXfrm>
    </dsp:sp>
    <dsp:sp modelId="{BB9A0DC3-36E2-4438-8701-0742C0D6A215}">
      <dsp:nvSpPr>
        <dsp:cNvPr id="0" name=""/>
        <dsp:cNvSpPr/>
      </dsp:nvSpPr>
      <dsp:spPr>
        <a:xfrm rot="17810170">
          <a:off x="1136127" y="2891833"/>
          <a:ext cx="132212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22122" y="12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64135" y="2871019"/>
        <a:ext cx="66106" cy="66106"/>
      </dsp:txXfrm>
    </dsp:sp>
    <dsp:sp modelId="{635DF90A-13D2-4937-9556-81668C598D05}">
      <dsp:nvSpPr>
        <dsp:cNvPr id="0" name=""/>
        <dsp:cNvSpPr/>
      </dsp:nvSpPr>
      <dsp:spPr>
        <a:xfrm>
          <a:off x="2095619" y="1941168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الوايرات</a:t>
          </a:r>
          <a:endParaRPr lang="en-US" sz="2400" kern="1200" dirty="0"/>
        </a:p>
      </dsp:txBody>
      <dsp:txXfrm>
        <a:off x="2117471" y="1963020"/>
        <a:ext cx="1448446" cy="702371"/>
      </dsp:txXfrm>
    </dsp:sp>
    <dsp:sp modelId="{AFC4CF5C-F39A-44E4-80AD-A78DC07C2BE2}">
      <dsp:nvSpPr>
        <dsp:cNvPr id="0" name=""/>
        <dsp:cNvSpPr/>
      </dsp:nvSpPr>
      <dsp:spPr>
        <a:xfrm rot="17945813">
          <a:off x="3272509" y="1765726"/>
          <a:ext cx="1227380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227380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5515" y="1747280"/>
        <a:ext cx="61369" cy="61369"/>
      </dsp:txXfrm>
    </dsp:sp>
    <dsp:sp modelId="{AC8C24E5-EA8C-4464-A10B-A63583B2387B}">
      <dsp:nvSpPr>
        <dsp:cNvPr id="0" name=""/>
        <dsp:cNvSpPr/>
      </dsp:nvSpPr>
      <dsp:spPr>
        <a:xfrm>
          <a:off x="4184630" y="868685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وايرات صلب</a:t>
          </a:r>
          <a:endParaRPr lang="en-US" sz="2400" kern="1200" dirty="0"/>
        </a:p>
      </dsp:txBody>
      <dsp:txXfrm>
        <a:off x="4206482" y="890537"/>
        <a:ext cx="1448446" cy="702371"/>
      </dsp:txXfrm>
    </dsp:sp>
    <dsp:sp modelId="{23214D13-9F0E-416B-B711-069D589D3274}">
      <dsp:nvSpPr>
        <dsp:cNvPr id="0" name=""/>
        <dsp:cNvSpPr/>
      </dsp:nvSpPr>
      <dsp:spPr>
        <a:xfrm rot="18289469">
          <a:off x="5452625" y="800491"/>
          <a:ext cx="1045171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045171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9081" y="786600"/>
        <a:ext cx="52258" cy="52258"/>
      </dsp:txXfrm>
    </dsp:sp>
    <dsp:sp modelId="{00693E40-0D38-42E4-A900-C5E1A481090D}">
      <dsp:nvSpPr>
        <dsp:cNvPr id="0" name=""/>
        <dsp:cNvSpPr/>
      </dsp:nvSpPr>
      <dsp:spPr>
        <a:xfrm>
          <a:off x="6273641" y="10698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قلب فيبر</a:t>
          </a:r>
          <a:endParaRPr lang="en-US" sz="2400" kern="1200" dirty="0"/>
        </a:p>
      </dsp:txBody>
      <dsp:txXfrm>
        <a:off x="6295493" y="32550"/>
        <a:ext cx="1448446" cy="702371"/>
      </dsp:txXfrm>
    </dsp:sp>
    <dsp:sp modelId="{31CDB067-82CE-4D78-844A-0CE186A310D3}">
      <dsp:nvSpPr>
        <dsp:cNvPr id="0" name=""/>
        <dsp:cNvSpPr/>
      </dsp:nvSpPr>
      <dsp:spPr>
        <a:xfrm>
          <a:off x="5676780" y="1229484"/>
          <a:ext cx="596860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596860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60289" y="1226801"/>
        <a:ext cx="29843" cy="29843"/>
      </dsp:txXfrm>
    </dsp:sp>
    <dsp:sp modelId="{3CA4BE74-4D15-4902-9EBC-F2695FEA427D}">
      <dsp:nvSpPr>
        <dsp:cNvPr id="0" name=""/>
        <dsp:cNvSpPr/>
      </dsp:nvSpPr>
      <dsp:spPr>
        <a:xfrm>
          <a:off x="6273641" y="868685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قلب صلب مستقل</a:t>
          </a:r>
          <a:endParaRPr lang="en-US" sz="2400" kern="1200" dirty="0"/>
        </a:p>
      </dsp:txBody>
      <dsp:txXfrm>
        <a:off x="6295493" y="890537"/>
        <a:ext cx="1448446" cy="702371"/>
      </dsp:txXfrm>
    </dsp:sp>
    <dsp:sp modelId="{C4F6DDCB-57FA-4D18-BC9B-84A8708A83A0}">
      <dsp:nvSpPr>
        <dsp:cNvPr id="0" name=""/>
        <dsp:cNvSpPr/>
      </dsp:nvSpPr>
      <dsp:spPr>
        <a:xfrm rot="3310531">
          <a:off x="5452625" y="1658477"/>
          <a:ext cx="1045171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045171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9081" y="1644587"/>
        <a:ext cx="52258" cy="52258"/>
      </dsp:txXfrm>
    </dsp:sp>
    <dsp:sp modelId="{C6561F5A-CFF4-49E4-B816-2C277554E3A2}">
      <dsp:nvSpPr>
        <dsp:cNvPr id="0" name=""/>
        <dsp:cNvSpPr/>
      </dsp:nvSpPr>
      <dsp:spPr>
        <a:xfrm>
          <a:off x="6273641" y="1726672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قلب جدلة</a:t>
          </a:r>
          <a:endParaRPr lang="en-US" sz="2400" kern="1200" dirty="0"/>
        </a:p>
      </dsp:txBody>
      <dsp:txXfrm>
        <a:off x="6295493" y="1748524"/>
        <a:ext cx="1448446" cy="702371"/>
      </dsp:txXfrm>
    </dsp:sp>
    <dsp:sp modelId="{247512F8-7F2E-42F8-87E1-C01306728ECF}">
      <dsp:nvSpPr>
        <dsp:cNvPr id="0" name=""/>
        <dsp:cNvSpPr/>
      </dsp:nvSpPr>
      <dsp:spPr>
        <a:xfrm rot="3654187">
          <a:off x="3272509" y="2838209"/>
          <a:ext cx="1227380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227380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5515" y="2819763"/>
        <a:ext cx="61369" cy="61369"/>
      </dsp:txXfrm>
    </dsp:sp>
    <dsp:sp modelId="{F0D66B20-5BFD-4E99-B949-10601CFF19A5}">
      <dsp:nvSpPr>
        <dsp:cNvPr id="0" name=""/>
        <dsp:cNvSpPr/>
      </dsp:nvSpPr>
      <dsp:spPr>
        <a:xfrm>
          <a:off x="4184630" y="3013652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وايرات قماش</a:t>
          </a:r>
          <a:endParaRPr lang="en-US" sz="2400" kern="1200" dirty="0"/>
        </a:p>
      </dsp:txBody>
      <dsp:txXfrm>
        <a:off x="4206482" y="3035504"/>
        <a:ext cx="1448446" cy="702371"/>
      </dsp:txXfrm>
    </dsp:sp>
    <dsp:sp modelId="{D84E7B42-D705-49A1-B0D0-8610F6184B66}">
      <dsp:nvSpPr>
        <dsp:cNvPr id="0" name=""/>
        <dsp:cNvSpPr/>
      </dsp:nvSpPr>
      <dsp:spPr>
        <a:xfrm rot="19457599">
          <a:off x="5607693" y="3159954"/>
          <a:ext cx="735035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735035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56835" y="3153817"/>
        <a:ext cx="36751" cy="36751"/>
      </dsp:txXfrm>
    </dsp:sp>
    <dsp:sp modelId="{84A33074-02EB-407F-88BF-9635ECBAA679}">
      <dsp:nvSpPr>
        <dsp:cNvPr id="0" name=""/>
        <dsp:cNvSpPr/>
      </dsp:nvSpPr>
      <dsp:spPr>
        <a:xfrm>
          <a:off x="6273641" y="2584658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مبطط</a:t>
          </a:r>
          <a:endParaRPr lang="en-US" sz="2400" kern="1200" dirty="0"/>
        </a:p>
      </dsp:txBody>
      <dsp:txXfrm>
        <a:off x="6295493" y="2606510"/>
        <a:ext cx="1448446" cy="702371"/>
      </dsp:txXfrm>
    </dsp:sp>
    <dsp:sp modelId="{C364A22C-AF2E-4113-B852-17215C2BB0F1}">
      <dsp:nvSpPr>
        <dsp:cNvPr id="0" name=""/>
        <dsp:cNvSpPr/>
      </dsp:nvSpPr>
      <dsp:spPr>
        <a:xfrm rot="2142401">
          <a:off x="5607693" y="3588947"/>
          <a:ext cx="735035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735035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56835" y="3582810"/>
        <a:ext cx="36751" cy="36751"/>
      </dsp:txXfrm>
    </dsp:sp>
    <dsp:sp modelId="{9CFEB818-4CBF-46AD-879F-35C2942E2FE9}">
      <dsp:nvSpPr>
        <dsp:cNvPr id="0" name=""/>
        <dsp:cNvSpPr/>
      </dsp:nvSpPr>
      <dsp:spPr>
        <a:xfrm>
          <a:off x="6273641" y="3442645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smtClean="0"/>
            <a:t>دائري </a:t>
          </a:r>
          <a:endParaRPr lang="en-US" sz="2400" kern="1200" dirty="0"/>
        </a:p>
      </dsp:txBody>
      <dsp:txXfrm>
        <a:off x="6295493" y="3464497"/>
        <a:ext cx="1448446" cy="702371"/>
      </dsp:txXfrm>
    </dsp:sp>
    <dsp:sp modelId="{79497757-C58B-43C1-AC20-C80E986A86E5}">
      <dsp:nvSpPr>
        <dsp:cNvPr id="0" name=""/>
        <dsp:cNvSpPr/>
      </dsp:nvSpPr>
      <dsp:spPr>
        <a:xfrm rot="3789830">
          <a:off x="1136127" y="4071565"/>
          <a:ext cx="1322122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1322122" y="12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64135" y="4050751"/>
        <a:ext cx="66106" cy="66106"/>
      </dsp:txXfrm>
    </dsp:sp>
    <dsp:sp modelId="{C63D1FBC-1FC5-4A33-909E-9650AEB74E9E}">
      <dsp:nvSpPr>
        <dsp:cNvPr id="0" name=""/>
        <dsp:cNvSpPr/>
      </dsp:nvSpPr>
      <dsp:spPr>
        <a:xfrm>
          <a:off x="2095619" y="4300632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الأقفال</a:t>
          </a:r>
          <a:endParaRPr lang="en-US" sz="2400" kern="1200" dirty="0"/>
        </a:p>
      </dsp:txBody>
      <dsp:txXfrm>
        <a:off x="2117471" y="4322484"/>
        <a:ext cx="1448446" cy="702371"/>
      </dsp:txXfrm>
    </dsp:sp>
    <dsp:sp modelId="{882CD34D-DBD3-469B-B326-A153D3158361}">
      <dsp:nvSpPr>
        <dsp:cNvPr id="0" name=""/>
        <dsp:cNvSpPr/>
      </dsp:nvSpPr>
      <dsp:spPr>
        <a:xfrm rot="19457599">
          <a:off x="3518682" y="4446934"/>
          <a:ext cx="735035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735035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7824" y="4440797"/>
        <a:ext cx="36751" cy="36751"/>
      </dsp:txXfrm>
    </dsp:sp>
    <dsp:sp modelId="{4FFE3732-185A-4553-A279-0D38689FB1A7}">
      <dsp:nvSpPr>
        <dsp:cNvPr id="0" name=""/>
        <dsp:cNvSpPr/>
      </dsp:nvSpPr>
      <dsp:spPr>
        <a:xfrm>
          <a:off x="4184630" y="3871639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مقوسة</a:t>
          </a:r>
          <a:endParaRPr lang="en-US" sz="2400" kern="1200" dirty="0"/>
        </a:p>
      </dsp:txBody>
      <dsp:txXfrm>
        <a:off x="4206482" y="3893491"/>
        <a:ext cx="1448446" cy="702371"/>
      </dsp:txXfrm>
    </dsp:sp>
    <dsp:sp modelId="{0AC63DC9-3BF2-4900-873E-F838089484AC}">
      <dsp:nvSpPr>
        <dsp:cNvPr id="0" name=""/>
        <dsp:cNvSpPr/>
      </dsp:nvSpPr>
      <dsp:spPr>
        <a:xfrm rot="2142401">
          <a:off x="3518682" y="4875927"/>
          <a:ext cx="735035" cy="24477"/>
        </a:xfrm>
        <a:custGeom>
          <a:avLst/>
          <a:gdLst/>
          <a:ahLst/>
          <a:cxnLst/>
          <a:rect l="0" t="0" r="0" b="0"/>
          <a:pathLst>
            <a:path>
              <a:moveTo>
                <a:pt x="0" y="12238"/>
              </a:moveTo>
              <a:lnTo>
                <a:pt x="735035" y="12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7824" y="4869790"/>
        <a:ext cx="36751" cy="36751"/>
      </dsp:txXfrm>
    </dsp:sp>
    <dsp:sp modelId="{52648CFD-EB13-49EA-9A1D-F22E6944B6F5}">
      <dsp:nvSpPr>
        <dsp:cNvPr id="0" name=""/>
        <dsp:cNvSpPr/>
      </dsp:nvSpPr>
      <dsp:spPr>
        <a:xfrm>
          <a:off x="4184630" y="4729625"/>
          <a:ext cx="1492150" cy="746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حرف </a:t>
          </a:r>
          <a:r>
            <a:rPr lang="en-US" sz="2400" kern="1200" dirty="0" smtClean="0"/>
            <a:t>D</a:t>
          </a:r>
          <a:endParaRPr lang="en-US" sz="2400" kern="1200" dirty="0"/>
        </a:p>
      </dsp:txBody>
      <dsp:txXfrm>
        <a:off x="4206482" y="4751477"/>
        <a:ext cx="1448446" cy="7023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F589D-67F2-45FA-9B82-22D163A71DDA}">
      <dsp:nvSpPr>
        <dsp:cNvPr id="0" name=""/>
        <dsp:cNvSpPr/>
      </dsp:nvSpPr>
      <dsp:spPr>
        <a:xfrm>
          <a:off x="0" y="1531"/>
          <a:ext cx="53340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قواعد عامة للمثلث</a:t>
          </a:r>
          <a:endParaRPr lang="en-US" sz="2800" kern="1200" dirty="0"/>
        </a:p>
      </dsp:txBody>
      <dsp:txXfrm>
        <a:off x="36553" y="38084"/>
        <a:ext cx="5260894" cy="675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F589D-67F2-45FA-9B82-22D163A71DDA}">
      <dsp:nvSpPr>
        <dsp:cNvPr id="0" name=""/>
        <dsp:cNvSpPr/>
      </dsp:nvSpPr>
      <dsp:spPr>
        <a:xfrm>
          <a:off x="0" y="1531"/>
          <a:ext cx="53340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قواعد المثلث قائم الزاوية</a:t>
          </a:r>
          <a:endParaRPr lang="en-US" sz="2800" kern="1200" dirty="0"/>
        </a:p>
      </dsp:txBody>
      <dsp:txXfrm>
        <a:off x="36553" y="38084"/>
        <a:ext cx="5260894" cy="675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F589D-67F2-45FA-9B82-22D163A71DDA}">
      <dsp:nvSpPr>
        <dsp:cNvPr id="0" name=""/>
        <dsp:cNvSpPr/>
      </dsp:nvSpPr>
      <dsp:spPr>
        <a:xfrm>
          <a:off x="0" y="1531"/>
          <a:ext cx="53340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قواعد المثلث متساوي الضلعين</a:t>
          </a:r>
          <a:endParaRPr lang="en-US" sz="2800" kern="1200" dirty="0"/>
        </a:p>
      </dsp:txBody>
      <dsp:txXfrm>
        <a:off x="36553" y="38084"/>
        <a:ext cx="5260894" cy="675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88CE4-8009-4F99-AF6C-4E7644FE30B3}">
      <dsp:nvSpPr>
        <dsp:cNvPr id="0" name=""/>
        <dsp:cNvSpPr/>
      </dsp:nvSpPr>
      <dsp:spPr>
        <a:xfrm>
          <a:off x="0" y="3902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 smtClean="0"/>
            <a:t>BRITISH STANDARDS ‑ W. R. DISCARD CRITERIA </a:t>
          </a:r>
          <a:r>
            <a:rPr lang="ar-EG" sz="1800" b="1" u="sng" kern="1200" dirty="0" smtClean="0"/>
            <a:t>( عيوب الواير )</a:t>
          </a:r>
          <a:endParaRPr lang="en-GB" sz="1800" b="1" kern="1200" dirty="0"/>
        </a:p>
      </dsp:txBody>
      <dsp:txXfrm>
        <a:off x="34906" y="38808"/>
        <a:ext cx="8616988" cy="645240"/>
      </dsp:txXfrm>
    </dsp:sp>
    <dsp:sp modelId="{97BE84A9-EC6C-47B9-8115-22CD84F0995C}">
      <dsp:nvSpPr>
        <dsp:cNvPr id="0" name=""/>
        <dsp:cNvSpPr/>
      </dsp:nvSpPr>
      <dsp:spPr>
        <a:xfrm>
          <a:off x="0" y="770795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1- Number, nature, type and position of visible broken wires in 10 x diameter maximum 5% of total number of wires in the rope.</a:t>
          </a:r>
          <a:endParaRPr lang="en-US" sz="1800" b="1" kern="1200" dirty="0"/>
        </a:p>
      </dsp:txBody>
      <dsp:txXfrm>
        <a:off x="34906" y="805701"/>
        <a:ext cx="8616988" cy="645240"/>
      </dsp:txXfrm>
    </dsp:sp>
    <dsp:sp modelId="{0AD58741-4EF0-4223-A8A3-AC3EFDF9A1B3}">
      <dsp:nvSpPr>
        <dsp:cNvPr id="0" name=""/>
        <dsp:cNvSpPr/>
      </dsp:nvSpPr>
      <dsp:spPr>
        <a:xfrm>
          <a:off x="0" y="1537687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كسر فى الواير= 6*19=114*5%=5.7أذا 5 واير مكسور فى جدلات مختلفة.. </a:t>
          </a:r>
          <a:r>
            <a:rPr lang="ar-SA" sz="2000" b="1" kern="1200" dirty="0" smtClean="0"/>
            <a:t>إستبدل </a:t>
          </a:r>
          <a:r>
            <a:rPr lang="ar-EG" sz="2000" b="1" kern="1200" dirty="0" smtClean="0"/>
            <a:t>الواير</a:t>
          </a:r>
          <a:endParaRPr lang="en-US" sz="2000" kern="1200" dirty="0"/>
        </a:p>
      </dsp:txBody>
      <dsp:txXfrm>
        <a:off x="34906" y="1572593"/>
        <a:ext cx="8616988" cy="645240"/>
      </dsp:txXfrm>
    </dsp:sp>
    <dsp:sp modelId="{9BFE9821-35D4-45D6-89E3-4197F3A0D147}">
      <dsp:nvSpPr>
        <dsp:cNvPr id="0" name=""/>
        <dsp:cNvSpPr/>
      </dsp:nvSpPr>
      <dsp:spPr>
        <a:xfrm>
          <a:off x="0" y="2304580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2- Local Groups of Visible Broken Wires ‑ A maximum of 3 in one or adjacent strand.</a:t>
          </a:r>
          <a:r>
            <a:rPr lang="en-US" sz="1800" b="1" kern="1200" dirty="0" smtClean="0"/>
            <a:t> </a:t>
          </a:r>
          <a:endParaRPr lang="en-GB" sz="1800" b="1" kern="1200" dirty="0"/>
        </a:p>
      </dsp:txBody>
      <dsp:txXfrm>
        <a:off x="34906" y="2339486"/>
        <a:ext cx="8616988" cy="645240"/>
      </dsp:txXfrm>
    </dsp:sp>
    <dsp:sp modelId="{F1ED3EBB-1459-4AA4-B69A-02215E0004E8}">
      <dsp:nvSpPr>
        <dsp:cNvPr id="0" name=""/>
        <dsp:cNvSpPr/>
      </dsp:nvSpPr>
      <dsp:spPr>
        <a:xfrm>
          <a:off x="0" y="3071473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ثلاثة وايرات فى جدلة واحدة... </a:t>
          </a:r>
          <a:r>
            <a:rPr lang="ar-SA" sz="2000" b="1" kern="1200" dirty="0" smtClean="0"/>
            <a:t>إستبدل </a:t>
          </a:r>
          <a:r>
            <a:rPr lang="ar-EG" sz="2000" b="1" kern="1200" dirty="0" smtClean="0"/>
            <a:t>الواير</a:t>
          </a:r>
          <a:endParaRPr lang="en-GB" sz="2000" b="1" kern="1200" dirty="0"/>
        </a:p>
      </dsp:txBody>
      <dsp:txXfrm>
        <a:off x="34906" y="3106379"/>
        <a:ext cx="8616988" cy="645240"/>
      </dsp:txXfrm>
    </dsp:sp>
    <dsp:sp modelId="{B9915F50-329F-42E5-BFC8-C8B6A5783154}">
      <dsp:nvSpPr>
        <dsp:cNvPr id="0" name=""/>
        <dsp:cNvSpPr/>
      </dsp:nvSpPr>
      <dsp:spPr>
        <a:xfrm>
          <a:off x="0" y="3838366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3- Deterioration in the vicinity of the termination or terminal damage ‑ no broken wires within 6mm of the termination.</a:t>
          </a:r>
          <a:endParaRPr lang="en-US" sz="1800" b="1" kern="1200" dirty="0"/>
        </a:p>
      </dsp:txBody>
      <dsp:txXfrm>
        <a:off x="34906" y="3873272"/>
        <a:ext cx="8616988" cy="645240"/>
      </dsp:txXfrm>
    </dsp:sp>
    <dsp:sp modelId="{13CCAB7B-35EB-4216-86B9-EBC02E9F62A5}">
      <dsp:nvSpPr>
        <dsp:cNvPr id="0" name=""/>
        <dsp:cNvSpPr/>
      </dsp:nvSpPr>
      <dsp:spPr>
        <a:xfrm>
          <a:off x="0" y="4605259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/>
            <a:t>سلكة واحدة مكسورة </a:t>
          </a:r>
          <a:r>
            <a:rPr lang="ar-SA" sz="2000" b="1" kern="1200" dirty="0" smtClean="0"/>
            <a:t>على بعد أقل من 6مم من </a:t>
          </a:r>
          <a:r>
            <a:rPr lang="ar-EG" sz="2000" b="1" kern="1200" dirty="0" smtClean="0"/>
            <a:t>نهاية </a:t>
          </a:r>
          <a:r>
            <a:rPr lang="ar-SA" sz="2000" b="1" kern="1200" dirty="0" smtClean="0"/>
            <a:t>ا</a:t>
          </a:r>
          <a:r>
            <a:rPr lang="ar-EG" sz="2000" b="1" kern="1200" dirty="0" smtClean="0"/>
            <a:t>لواير.... </a:t>
          </a:r>
          <a:r>
            <a:rPr lang="ar-SA" sz="2000" b="1" kern="1200" dirty="0" smtClean="0"/>
            <a:t>إستبدل </a:t>
          </a:r>
          <a:r>
            <a:rPr lang="ar-EG" sz="2000" b="1" kern="1200" dirty="0" smtClean="0"/>
            <a:t>الواير</a:t>
          </a:r>
          <a:endParaRPr lang="en-GB" sz="2000" b="1" kern="1200" dirty="0"/>
        </a:p>
      </dsp:txBody>
      <dsp:txXfrm>
        <a:off x="34906" y="4640165"/>
        <a:ext cx="8616988" cy="645240"/>
      </dsp:txXfrm>
    </dsp:sp>
    <dsp:sp modelId="{73BBF550-D8FC-44BB-A0BF-E17C7FF09FB1}">
      <dsp:nvSpPr>
        <dsp:cNvPr id="0" name=""/>
        <dsp:cNvSpPr/>
      </dsp:nvSpPr>
      <dsp:spPr>
        <a:xfrm>
          <a:off x="0" y="5372152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4- Core deterioration ‑ abrupt loss in diameter.</a:t>
          </a:r>
          <a:r>
            <a:rPr lang="en-US" sz="1800" b="1" kern="1200" dirty="0" smtClean="0"/>
            <a:t>   </a:t>
          </a:r>
          <a:endParaRPr lang="en-GB" sz="1800" b="1" kern="1200" dirty="0"/>
        </a:p>
      </dsp:txBody>
      <dsp:txXfrm>
        <a:off x="34906" y="5407058"/>
        <a:ext cx="8616988" cy="645240"/>
      </dsp:txXfrm>
    </dsp:sp>
    <dsp:sp modelId="{B5E3C16F-7D3C-4646-9AF2-E973B30C86BD}">
      <dsp:nvSpPr>
        <dsp:cNvPr id="0" name=""/>
        <dsp:cNvSpPr/>
      </dsp:nvSpPr>
      <dsp:spPr>
        <a:xfrm>
          <a:off x="0" y="6139044"/>
          <a:ext cx="8686800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تغير مفاجئ في قطر الوير (عطب في</a:t>
          </a:r>
          <a:r>
            <a:rPr lang="ar-EG" sz="2000" b="1" kern="1200" dirty="0" smtClean="0"/>
            <a:t> القلب</a:t>
          </a:r>
          <a:r>
            <a:rPr lang="ar-SA" sz="2000" b="1" kern="1200" dirty="0" smtClean="0"/>
            <a:t>)</a:t>
          </a:r>
          <a:r>
            <a:rPr lang="ar-EG" sz="2000" b="1" kern="1200" dirty="0" smtClean="0"/>
            <a:t>..</a:t>
          </a:r>
          <a:r>
            <a:rPr lang="ar-SA" sz="2000" b="1" kern="1200" dirty="0" smtClean="0"/>
            <a:t>إستبدل </a:t>
          </a:r>
          <a:r>
            <a:rPr lang="ar-EG" sz="2000" b="1" kern="1200" dirty="0" smtClean="0"/>
            <a:t>الواير</a:t>
          </a:r>
          <a:endParaRPr lang="en-GB" sz="2000" b="1" kern="1200" dirty="0"/>
        </a:p>
      </dsp:txBody>
      <dsp:txXfrm>
        <a:off x="34906" y="6173950"/>
        <a:ext cx="8616988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4B83-A101-41DF-8B96-911A719DCD41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F541C-1C09-4D14-8F0C-F5C74DEA0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26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46045-31F4-4798-914B-11EAF8724EEA}" type="slidenum">
              <a:rPr lang="ar-SA" smtClean="0"/>
              <a:pPr/>
              <a:t>39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DEMONSTRATE HOW TO READ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7EAD-E65C-4581-93C0-7BB66101CA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BF963-2200-4969-BF46-FF58AACAED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A6A1D-1279-4904-90B8-ACAC30186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E6E0-E594-4A03-80A3-66BAA3BA2D5F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BE1A-F94C-48C7-9159-5382E9FDF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file:///F:\POWERPOINT%20PRESENTATIONS\Rigging%20images\RB105.tif" TargetMode="Externa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Designer1.CIA\My%20Documents\Eileen's%20folder\Rigging%20ppt\TIFF%20Files%20for%20powerpoint\H-2a.tif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Documents%20and%20Settings\Designer1.CIA\My%20Documents\Eileen's%20folder\Rigging%20ppt\TIFF%20Files%20for%20powerpoint\H-2b.tif" TargetMode="External"/><Relationship Id="rId4" Type="http://schemas.openxmlformats.org/officeDocument/2006/relationships/image" Target="../media/image11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file:///F:\POWERPOINT%20PRESENTATIONS\Rigging%20images\RB111.tif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file:///F:\POWERPOINT%20PRESENTATIONS\Rigging%20images\RB115.tif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file:///F:\POWERPOINT%20PRESENTATIONS\Rigging%20images\RB99.tif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file:///F:\POWERPOINT%20PRESENTATIONS\Rigging%20images\RB100.tif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file:///F:\POWERPOINT%20PRESENTATIONS\Rigging%20images\RB102.tif" TargetMode="Externa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3400" y="2209800"/>
          <a:ext cx="8153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"/>
            <a:ext cx="40386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878013" y="908050"/>
          <a:ext cx="5502275" cy="4770438"/>
        </p:xfrm>
        <a:graphic>
          <a:graphicData uri="http://schemas.openxmlformats.org/presentationml/2006/ole">
            <p:oleObj spid="_x0000_s1030" name="Bitmap Image" r:id="rId3" imgW="1933333" imgH="167663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029200" cy="472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37338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2- </a:t>
            </a:r>
            <a:r>
              <a:rPr lang="en-US" sz="2400" b="1">
                <a:latin typeface="Arial" charset="0"/>
              </a:rPr>
              <a:t>Eyebolt with link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419600" y="228600"/>
            <a:ext cx="2286000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/>
              <a:t>كولرأى بولت ذو وصلة </a:t>
            </a:r>
            <a:r>
              <a:rPr lang="ar-EG" sz="3200"/>
              <a:t>دوارة</a:t>
            </a: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42672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3- dynamo Eyebolt</a:t>
            </a:r>
          </a:p>
        </p:txBody>
      </p:sp>
      <p:pic>
        <p:nvPicPr>
          <p:cNvPr id="533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77000" cy="432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667000" y="901700"/>
            <a:ext cx="2895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600"/>
              <a:t>دينامو أى بولت</a:t>
            </a:r>
            <a:endParaRPr lang="en-GB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-500063" y="1223963"/>
            <a:ext cx="9677401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Maximum Recommended Working </a:t>
            </a:r>
            <a:r>
              <a:rPr lang="en-GB" sz="2000" b="1"/>
              <a:t>Loads for Collar Eyebolts</a:t>
            </a:r>
            <a:endParaRPr lang="en-US" sz="2000" b="1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5943600" cy="4076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62000" y="1646238"/>
            <a:ext cx="70866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 b="1" i="1"/>
              <a:t>أقصى زاوية تحميل للأى بولت الكولر</a:t>
            </a:r>
            <a:endParaRPr lang="en-GB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09600" y="1104900"/>
            <a:ext cx="830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Maximum Recommended Working </a:t>
            </a:r>
            <a:r>
              <a:rPr lang="en-GB" sz="2000" b="1"/>
              <a:t>Loads for Collar Eyebolts</a:t>
            </a:r>
            <a:endParaRPr lang="en-US" sz="2000" b="1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085975"/>
            <a:ext cx="8610600" cy="4749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85800" y="1501775"/>
            <a:ext cx="7086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 b="1" i="1"/>
              <a:t>أقصى زاوية تحميل للأى بولت الكولر</a:t>
            </a:r>
            <a:endParaRPr lang="en-GB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1219200"/>
            <a:ext cx="2235200" cy="5376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536579" name="Picture 3" descr="F:\POWERPOINT PRESENTATIONS\Rigging images\RB105.tif"/>
          <p:cNvPicPr>
            <a:picLocks noChangeAspect="1" noChangeArrowheads="1"/>
          </p:cNvPicPr>
          <p:nvPr/>
        </p:nvPicPr>
        <p:blipFill>
          <a:blip r:embed="rId2" r:link="rId3" cstate="print"/>
          <a:srcRect l="1563" t="52774" r="3125" b="4747"/>
          <a:stretch>
            <a:fillRect/>
          </a:stretch>
        </p:blipFill>
        <p:spPr bwMode="auto">
          <a:xfrm>
            <a:off x="1371600" y="4724400"/>
            <a:ext cx="619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7572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HARDWARE • Eyebolts • Types</a:t>
            </a:r>
            <a:endParaRPr lang="en-US" sz="2800" b="1">
              <a:latin typeface="Arial" charset="0"/>
            </a:endParaRPr>
          </a:p>
        </p:txBody>
      </p:sp>
      <p:pic>
        <p:nvPicPr>
          <p:cNvPr id="536581" name="Picture 5" descr="F:\POWERPOINT PRESENTATIONS\Rigging images\RB105.tif"/>
          <p:cNvPicPr>
            <a:picLocks noChangeAspect="1" noChangeArrowheads="1"/>
          </p:cNvPicPr>
          <p:nvPr/>
        </p:nvPicPr>
        <p:blipFill>
          <a:blip r:embed="rId2" r:link="rId3" cstate="print"/>
          <a:srcRect l="1563" t="2574" r="3125" b="48512"/>
          <a:stretch>
            <a:fillRect/>
          </a:stretch>
        </p:blipFill>
        <p:spPr bwMode="auto">
          <a:xfrm>
            <a:off x="1371600" y="1752600"/>
            <a:ext cx="6197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400800" y="6613525"/>
            <a:ext cx="2032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RB p 105</a:t>
            </a:r>
            <a:endParaRPr lang="en-US" sz="1600" b="1">
              <a:latin typeface="Arial" charset="0"/>
            </a:endParaRPr>
          </a:p>
        </p:txBody>
      </p:sp>
      <p:sp>
        <p:nvSpPr>
          <p:cNvPr id="536583" name="Text Box 7"/>
          <p:cNvSpPr txBox="1">
            <a:spLocks noChangeArrowheads="1"/>
          </p:cNvSpPr>
          <p:nvPr/>
        </p:nvSpPr>
        <p:spPr bwMode="auto">
          <a:xfrm>
            <a:off x="1828800" y="1143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Shouldered</a:t>
            </a:r>
            <a:r>
              <a:rPr lang="en-US" sz="1400" b="1">
                <a:latin typeface="Arial" charset="0"/>
              </a:rPr>
              <a:t> with Nut</a:t>
            </a:r>
            <a:endParaRPr lang="en-US" sz="2800" b="1">
              <a:latin typeface="Arial" charset="0"/>
            </a:endParaRPr>
          </a:p>
        </p:txBody>
      </p:sp>
      <p:sp>
        <p:nvSpPr>
          <p:cNvPr id="536584" name="Text Box 8"/>
          <p:cNvSpPr txBox="1">
            <a:spLocks noChangeArrowheads="1"/>
          </p:cNvSpPr>
          <p:nvPr/>
        </p:nvSpPr>
        <p:spPr bwMode="auto">
          <a:xfrm>
            <a:off x="3657600" y="11430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Shouldered </a:t>
            </a:r>
            <a:r>
              <a:rPr lang="en-US" sz="1600" b="1">
                <a:latin typeface="Arial" charset="0"/>
              </a:rPr>
              <a:t>Machinery</a:t>
            </a:r>
          </a:p>
        </p:txBody>
      </p:sp>
      <p:sp>
        <p:nvSpPr>
          <p:cNvPr id="536585" name="Text Box 9"/>
          <p:cNvSpPr txBox="1">
            <a:spLocks noChangeArrowheads="1"/>
          </p:cNvSpPr>
          <p:nvPr/>
        </p:nvSpPr>
        <p:spPr bwMode="auto">
          <a:xfrm>
            <a:off x="5384800" y="1143000"/>
            <a:ext cx="223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Non-Shouldered with Nut</a:t>
            </a:r>
          </a:p>
        </p:txBody>
      </p:sp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914400" y="42672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Non-shouldered eye bolts are only designed for vertical loads.</a:t>
            </a:r>
          </a:p>
        </p:txBody>
      </p:sp>
      <p:sp>
        <p:nvSpPr>
          <p:cNvPr id="536587" name="WordArt 11"/>
          <p:cNvSpPr>
            <a:spLocks noChangeArrowheads="1" noChangeShapeType="1" noTextEdit="1"/>
          </p:cNvSpPr>
          <p:nvPr/>
        </p:nvSpPr>
        <p:spPr bwMode="auto">
          <a:xfrm>
            <a:off x="1295400" y="136525"/>
            <a:ext cx="47244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للاى بولت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3" grpId="0" autoUpdateAnimBg="0"/>
      <p:bldP spid="536584" grpId="0" autoUpdateAnimBg="0"/>
      <p:bldP spid="536585" grpId="0" autoUpdateAnimBg="0"/>
      <p:bldP spid="536586" grpId="0" autoUpdateAnimBg="0"/>
      <p:bldP spid="53658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1295400"/>
            <a:ext cx="2235200" cy="5348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711200" y="2209800"/>
            <a:ext cx="7721600" cy="3657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-10160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HARDWARE • Eyebolts • Installation</a:t>
            </a:r>
          </a:p>
        </p:txBody>
      </p:sp>
      <p:pic>
        <p:nvPicPr>
          <p:cNvPr id="537605" name="Picture 5" descr="C:\Documents and Settings\Designer1.CIA\My Documents\Eileen's folder\Rigging ppt\TIFF Files for powerpoint\H-2a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17600" y="2571750"/>
            <a:ext cx="33274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606" name="Picture 6" descr="C:\Documents and Settings\Designer1.CIA\My Documents\Eileen's folder\Rigging ppt\TIFF Files for powerpoint\H-2b.t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876800" y="2571750"/>
            <a:ext cx="33274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607" name="Text Box 7"/>
          <p:cNvSpPr txBox="1">
            <a:spLocks noChangeArrowheads="1"/>
          </p:cNvSpPr>
          <p:nvPr/>
        </p:nvSpPr>
        <p:spPr bwMode="auto">
          <a:xfrm>
            <a:off x="711200" y="1214438"/>
            <a:ext cx="75184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For angular loading, shouldered eye bolts must always be positioned to take the load in the plane of the eye.</a:t>
            </a:r>
            <a:endParaRPr lang="en-US" sz="2400">
              <a:latin typeface="Arial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6197600" y="6613525"/>
            <a:ext cx="2032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RB p 106</a:t>
            </a:r>
            <a:endParaRPr lang="en-US" sz="1600" b="1">
              <a:latin typeface="Arial" charset="0"/>
            </a:endParaRPr>
          </a:p>
        </p:txBody>
      </p:sp>
      <p:sp>
        <p:nvSpPr>
          <p:cNvPr id="537609" name="WordArt 9"/>
          <p:cNvSpPr>
            <a:spLocks noChangeArrowheads="1" noChangeShapeType="1" noTextEdit="1"/>
          </p:cNvSpPr>
          <p:nvPr/>
        </p:nvSpPr>
        <p:spPr bwMode="auto">
          <a:xfrm>
            <a:off x="1676400" y="26988"/>
            <a:ext cx="47244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للاى بولت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7" grpId="0" autoUpdateAnimBg="0"/>
      <p:bldP spid="53760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1214438"/>
            <a:ext cx="2235200" cy="5429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HARDWARE • Eyebolts • Application</a:t>
            </a:r>
          </a:p>
        </p:txBody>
      </p:sp>
      <p:pic>
        <p:nvPicPr>
          <p:cNvPr id="107524" name="Picture 4" descr="F:\POWERPOINT PRESENTATIONS\Rigging images\RB111.tif"/>
          <p:cNvPicPr>
            <a:picLocks noChangeAspect="1" noChangeArrowheads="1"/>
          </p:cNvPicPr>
          <p:nvPr/>
        </p:nvPicPr>
        <p:blipFill>
          <a:blip r:embed="rId2" r:link="rId3" cstate="print"/>
          <a:srcRect l="6947" t="17354" r="7246" b="8096"/>
          <a:stretch>
            <a:fillRect/>
          </a:stretch>
        </p:blipFill>
        <p:spPr bwMode="auto">
          <a:xfrm>
            <a:off x="1219200" y="1214438"/>
            <a:ext cx="6705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705600" y="6572250"/>
            <a:ext cx="1676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RB p110</a:t>
            </a:r>
            <a:endParaRPr lang="en-US" sz="1600" b="1">
              <a:latin typeface="Arial" charset="0"/>
            </a:endParaRP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1625600" y="1428750"/>
            <a:ext cx="2641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It is recommended that shouldered type eye bolts not be used at 30° and below</a:t>
            </a:r>
          </a:p>
        </p:txBody>
      </p:sp>
      <p:sp>
        <p:nvSpPr>
          <p:cNvPr id="538631" name="WordArt 7"/>
          <p:cNvSpPr>
            <a:spLocks noChangeArrowheads="1" noChangeShapeType="1" noTextEdit="1"/>
          </p:cNvSpPr>
          <p:nvPr/>
        </p:nvSpPr>
        <p:spPr bwMode="auto">
          <a:xfrm>
            <a:off x="1447800" y="41275"/>
            <a:ext cx="47244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للاى بولت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0" grpId="0" autoUpdateAnimBg="0"/>
      <p:bldP spid="53863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428625"/>
            <a:ext cx="2133600" cy="6215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HARDWARE • Hoist Rings</a:t>
            </a:r>
            <a:endParaRPr lang="en-US" sz="2800" b="1">
              <a:latin typeface="Arial" charset="0"/>
            </a:endParaRPr>
          </a:p>
          <a:p>
            <a:pPr algn="ctr" eaLnBrk="0" hangingPunct="0"/>
            <a:r>
              <a:rPr lang="en-US" sz="2000" b="1">
                <a:latin typeface="Arial" charset="0"/>
              </a:rPr>
              <a:t>Application</a:t>
            </a:r>
          </a:p>
        </p:txBody>
      </p:sp>
      <p:pic>
        <p:nvPicPr>
          <p:cNvPr id="108548" name="Picture 4" descr="F:\POWERPOINT PRESENTATIONS\Rigging images\RB115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1757363"/>
            <a:ext cx="77216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6604000" y="6572250"/>
            <a:ext cx="14033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RB p 115</a:t>
            </a:r>
            <a:endParaRPr lang="en-US" sz="1600" b="1">
              <a:latin typeface="Arial" charset="0"/>
            </a:endParaRPr>
          </a:p>
        </p:txBody>
      </p:sp>
      <p:sp>
        <p:nvSpPr>
          <p:cNvPr id="539654" name="WordArt 6"/>
          <p:cNvSpPr>
            <a:spLocks noChangeArrowheads="1" noChangeShapeType="1" noTextEdit="1"/>
          </p:cNvSpPr>
          <p:nvPr/>
        </p:nvSpPr>
        <p:spPr bwMode="auto">
          <a:xfrm>
            <a:off x="1447800" y="77788"/>
            <a:ext cx="47244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للاى بولت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40675" name="WordArt 3"/>
          <p:cNvSpPr>
            <a:spLocks noChangeArrowheads="1" noChangeShapeType="1" noTextEdit="1"/>
          </p:cNvSpPr>
          <p:nvPr/>
        </p:nvSpPr>
        <p:spPr bwMode="auto">
          <a:xfrm>
            <a:off x="1524000" y="212725"/>
            <a:ext cx="47244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للاى بولت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22097"/>
            <a:ext cx="4668479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WordArt 4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78390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6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الأشارات اليدويه</a:t>
            </a:r>
            <a:endParaRPr lang="en-US" sz="60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 descr="Sig Start 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5863"/>
            <a:ext cx="9144000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267200" y="5715000"/>
            <a:ext cx="99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قف</a:t>
            </a:r>
            <a:endParaRPr lang="en-GB" sz="2400" b="1" i="1">
              <a:solidFill>
                <a:srgbClr val="000000"/>
              </a:solidFill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019800" y="64008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قف للطوارىء</a:t>
            </a:r>
            <a:endParaRPr lang="en-GB" sz="2400" b="1" i="1">
              <a:solidFill>
                <a:srgbClr val="000000"/>
              </a:solidFill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752600" y="51816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ابدأالعمل</a:t>
            </a:r>
            <a:endParaRPr lang="en-GB" sz="24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Banks low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4492625" cy="5013325"/>
          </a:xfrm>
          <a:noFill/>
        </p:spPr>
      </p:pic>
      <p:pic>
        <p:nvPicPr>
          <p:cNvPr id="394243" name="Picture 3" descr="Banks ho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7888" y="1341438"/>
            <a:ext cx="4456112" cy="4997450"/>
          </a:xfrm>
          <a:noFill/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895600" y="51816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انزل</a:t>
            </a:r>
            <a:endParaRPr lang="en-GB" sz="2400" b="1" i="1">
              <a:solidFill>
                <a:srgbClr val="000000"/>
              </a:solidFill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685800" y="51816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انزل ببطئ</a:t>
            </a:r>
            <a:endParaRPr lang="en-GB" sz="2400" b="1" i="1">
              <a:solidFill>
                <a:srgbClr val="000000"/>
              </a:solidFill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181600" y="54864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ارفع</a:t>
            </a:r>
            <a:endParaRPr lang="en-GB" sz="24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Banks hoi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886200" y="54864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ارفع</a:t>
            </a:r>
            <a:endParaRPr lang="en-GB" sz="24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Banks jibb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675"/>
            <a:ext cx="4492625" cy="5013325"/>
          </a:xfrm>
          <a:noFill/>
        </p:spPr>
      </p:pic>
      <p:pic>
        <p:nvPicPr>
          <p:cNvPr id="396291" name="Picture 3" descr="Banks Sl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3600" y="1844675"/>
            <a:ext cx="4470400" cy="5013325"/>
          </a:xfrm>
          <a:noFill/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صينيه شمال</a:t>
            </a:r>
            <a:endParaRPr lang="en-GB" sz="2400" b="1" i="1">
              <a:solidFill>
                <a:srgbClr val="000000"/>
              </a:solidFill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5257800" y="64008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صينيه يمين</a:t>
            </a:r>
            <a:endParaRPr lang="en-GB" sz="2400" b="1" i="1">
              <a:solidFill>
                <a:srgbClr val="000000"/>
              </a:solidFill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28600" y="62484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ارفع بومه</a:t>
            </a:r>
            <a:endParaRPr lang="en-GB" sz="2400" b="1" i="1">
              <a:solidFill>
                <a:srgbClr val="000000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2971800" y="62484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انزل بومه</a:t>
            </a:r>
            <a:endParaRPr lang="en-GB" sz="24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 descr="Banks finis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513"/>
            <a:ext cx="9144000" cy="5805487"/>
          </a:xfrm>
          <a:noFill/>
        </p:spPr>
      </p:pic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905000" y="53340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400" b="1" i="1">
                <a:solidFill>
                  <a:srgbClr val="000000"/>
                </a:solidFill>
              </a:rPr>
              <a:t>العمل انتهى</a:t>
            </a:r>
            <a:endParaRPr lang="en-GB" sz="24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159" y="457200"/>
            <a:ext cx="5581441" cy="624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3400" y="685800"/>
          <a:ext cx="777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467600" cy="211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الوايرات الصلب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1600200"/>
            <a:ext cx="8432800" cy="3643313"/>
          </a:xfrm>
          <a:prstGeom prst="rect">
            <a:avLst/>
          </a:prstGeom>
          <a:solidFill>
            <a:srgbClr val="FFFF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21507" name="Picture 3" descr="wire rope basic components"/>
          <p:cNvPicPr>
            <a:picLocks noChangeAspect="1" noChangeArrowheads="1"/>
          </p:cNvPicPr>
          <p:nvPr/>
        </p:nvPicPr>
        <p:blipFill>
          <a:blip r:embed="rId2" cstate="print"/>
          <a:srcRect l="5556" r="4445"/>
          <a:stretch>
            <a:fillRect/>
          </a:stretch>
        </p:blipFill>
        <p:spPr bwMode="auto">
          <a:xfrm>
            <a:off x="533400" y="1752600"/>
            <a:ext cx="79248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6388" y="663575"/>
            <a:ext cx="8666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latin typeface="Arial" charset="0"/>
              </a:rPr>
              <a:t>WIRE ROPE • Basic Components</a:t>
            </a:r>
            <a:r>
              <a:rPr lang="ar-EG" sz="2800" b="1">
                <a:latin typeface="Arial" charset="0"/>
              </a:rPr>
              <a:t> مكونات الواير الاساسيه </a:t>
            </a:r>
            <a:endParaRPr lang="en-US" sz="2800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1200" y="3214688"/>
            <a:ext cx="2179638" cy="1524000"/>
            <a:chOff x="663" y="2352"/>
            <a:chExt cx="1373" cy="960"/>
          </a:xfrm>
        </p:grpSpPr>
        <p:sp>
          <p:nvSpPr>
            <p:cNvPr id="21524" name="Text Box 6"/>
            <p:cNvSpPr txBox="1">
              <a:spLocks noChangeArrowheads="1"/>
            </p:cNvSpPr>
            <p:nvPr/>
          </p:nvSpPr>
          <p:spPr bwMode="auto">
            <a:xfrm>
              <a:off x="663" y="3024"/>
              <a:ext cx="1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33CC"/>
                  </a:solidFill>
                  <a:latin typeface="Arial" charset="0"/>
                </a:rPr>
                <a:t>wire rope </a:t>
              </a:r>
              <a:r>
                <a:rPr lang="ar-EG" sz="2400" b="1">
                  <a:solidFill>
                    <a:srgbClr val="0033CC"/>
                  </a:solidFill>
                  <a:latin typeface="Arial" charset="0"/>
                </a:rPr>
                <a:t>الواير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21525" name="Line 7"/>
            <p:cNvSpPr>
              <a:spLocks noChangeShapeType="1"/>
            </p:cNvSpPr>
            <p:nvPr/>
          </p:nvSpPr>
          <p:spPr bwMode="auto">
            <a:xfrm>
              <a:off x="1104" y="2352"/>
              <a:ext cx="0" cy="72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454400" y="3714750"/>
            <a:ext cx="1919288" cy="1295400"/>
            <a:chOff x="2112" y="2400"/>
            <a:chExt cx="1209" cy="816"/>
          </a:xfrm>
        </p:grpSpPr>
        <p:sp>
          <p:nvSpPr>
            <p:cNvPr id="21522" name="Text Box 9"/>
            <p:cNvSpPr txBox="1">
              <a:spLocks noChangeArrowheads="1"/>
            </p:cNvSpPr>
            <p:nvPr/>
          </p:nvSpPr>
          <p:spPr bwMode="auto">
            <a:xfrm>
              <a:off x="2112" y="2928"/>
              <a:ext cx="12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Strand</a:t>
              </a:r>
              <a:r>
                <a:rPr lang="ar-EG" sz="2400" b="1">
                  <a:solidFill>
                    <a:srgbClr val="FF0000"/>
                  </a:solidFill>
                  <a:latin typeface="Arial" charset="0"/>
                </a:rPr>
                <a:t> الجدله 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21523" name="Line 10"/>
            <p:cNvSpPr>
              <a:spLocks noChangeShapeType="1"/>
            </p:cNvSpPr>
            <p:nvPr/>
          </p:nvSpPr>
          <p:spPr bwMode="auto">
            <a:xfrm flipH="1">
              <a:off x="2592" y="2400"/>
              <a:ext cx="672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486400" y="4357688"/>
            <a:ext cx="3232150" cy="838200"/>
            <a:chOff x="3552" y="3120"/>
            <a:chExt cx="2035" cy="528"/>
          </a:xfrm>
        </p:grpSpPr>
        <p:sp>
          <p:nvSpPr>
            <p:cNvPr id="21520" name="Text Box 12"/>
            <p:cNvSpPr txBox="1">
              <a:spLocks noChangeArrowheads="1"/>
            </p:cNvSpPr>
            <p:nvPr/>
          </p:nvSpPr>
          <p:spPr bwMode="auto">
            <a:xfrm>
              <a:off x="3552" y="3360"/>
              <a:ext cx="20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CC33"/>
                  </a:solidFill>
                  <a:latin typeface="Arial" charset="0"/>
                </a:rPr>
                <a:t>center wire</a:t>
              </a:r>
              <a:r>
                <a:rPr lang="ar-EG" sz="2400" b="1">
                  <a:solidFill>
                    <a:srgbClr val="33CC33"/>
                  </a:solidFill>
                  <a:latin typeface="Arial" charset="0"/>
                </a:rPr>
                <a:t>  مركز الجدله 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21521" name="Line 13"/>
            <p:cNvSpPr>
              <a:spLocks noChangeShapeType="1"/>
            </p:cNvSpPr>
            <p:nvPr/>
          </p:nvSpPr>
          <p:spPr bwMode="auto">
            <a:xfrm>
              <a:off x="4080" y="3120"/>
              <a:ext cx="0" cy="336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86600" y="2895600"/>
            <a:ext cx="1506538" cy="838200"/>
            <a:chOff x="4176" y="2160"/>
            <a:chExt cx="949" cy="528"/>
          </a:xfrm>
        </p:grpSpPr>
        <p:sp>
          <p:nvSpPr>
            <p:cNvPr id="21518" name="Text Box 15"/>
            <p:cNvSpPr txBox="1">
              <a:spLocks noChangeArrowheads="1"/>
            </p:cNvSpPr>
            <p:nvPr/>
          </p:nvSpPr>
          <p:spPr bwMode="auto">
            <a:xfrm>
              <a:off x="4176" y="2160"/>
              <a:ext cx="9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9900CC"/>
                  </a:solidFill>
                  <a:latin typeface="Arial" charset="0"/>
                </a:rPr>
                <a:t>Wire</a:t>
              </a:r>
              <a:r>
                <a:rPr lang="ar-EG" sz="2400" b="1">
                  <a:solidFill>
                    <a:srgbClr val="9900CC"/>
                  </a:solidFill>
                  <a:latin typeface="Arial" charset="0"/>
                </a:rPr>
                <a:t> سلكه 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21519" name="Line 16"/>
            <p:cNvSpPr>
              <a:spLocks noChangeShapeType="1"/>
            </p:cNvSpPr>
            <p:nvPr/>
          </p:nvSpPr>
          <p:spPr bwMode="auto">
            <a:xfrm flipH="1">
              <a:off x="4176" y="2448"/>
              <a:ext cx="192" cy="240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91400" y="2819400"/>
            <a:ext cx="1554163" cy="1754188"/>
            <a:chOff x="4704" y="2160"/>
            <a:chExt cx="978" cy="1104"/>
          </a:xfrm>
        </p:grpSpPr>
        <p:sp>
          <p:nvSpPr>
            <p:cNvPr id="21516" name="Text Box 18"/>
            <p:cNvSpPr txBox="1">
              <a:spLocks noChangeArrowheads="1"/>
            </p:cNvSpPr>
            <p:nvPr/>
          </p:nvSpPr>
          <p:spPr bwMode="auto">
            <a:xfrm>
              <a:off x="4704" y="2976"/>
              <a:ext cx="9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6600"/>
                  </a:solidFill>
                  <a:latin typeface="Arial" charset="0"/>
                </a:rPr>
                <a:t>Core</a:t>
              </a:r>
              <a:r>
                <a:rPr lang="ar-EG" sz="2400" b="1">
                  <a:solidFill>
                    <a:srgbClr val="FF6600"/>
                  </a:solidFill>
                  <a:latin typeface="Arial" charset="0"/>
                </a:rPr>
                <a:t> القلب </a:t>
              </a:r>
              <a:endParaRPr lang="en-US" sz="2400" b="1">
                <a:latin typeface="Arial" charset="0"/>
              </a:endParaRPr>
            </a:p>
          </p:txBody>
        </p:sp>
        <p:sp>
          <p:nvSpPr>
            <p:cNvPr id="21517" name="Line 19"/>
            <p:cNvSpPr>
              <a:spLocks noChangeShapeType="1"/>
            </p:cNvSpPr>
            <p:nvPr/>
          </p:nvSpPr>
          <p:spPr bwMode="auto">
            <a:xfrm>
              <a:off x="4944" y="2160"/>
              <a:ext cx="0" cy="86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4" name="Text Box 20"/>
          <p:cNvSpPr txBox="1">
            <a:spLocks noChangeArrowheads="1"/>
          </p:cNvSpPr>
          <p:nvPr/>
        </p:nvSpPr>
        <p:spPr bwMode="auto">
          <a:xfrm>
            <a:off x="7010400" y="6643688"/>
            <a:ext cx="1060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latin typeface="Arial" charset="0"/>
              </a:rPr>
              <a:t>RB p. 1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428625"/>
            <a:ext cx="2133600" cy="6215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42862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WIRE ROPE • Cores</a:t>
            </a:r>
            <a:r>
              <a:rPr lang="ar-EG" sz="2400" b="1">
                <a:latin typeface="Arial" charset="0"/>
              </a:rPr>
              <a:t> انواع قلب الويرات </a:t>
            </a:r>
            <a:endParaRPr lang="en-US" sz="2800">
              <a:latin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908800" y="6613525"/>
            <a:ext cx="11795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RB p. 6</a:t>
            </a:r>
          </a:p>
        </p:txBody>
      </p:sp>
      <p:pic>
        <p:nvPicPr>
          <p:cNvPr id="22533" name="Picture 5" descr="basic c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285875"/>
            <a:ext cx="6299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2570163" y="26431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800000"/>
                </a:solidFill>
                <a:latin typeface="Arial" charset="0"/>
              </a:rPr>
              <a:t>Fiber Core</a:t>
            </a:r>
            <a:r>
              <a:rPr lang="en-US" sz="1400" b="1">
                <a:solidFill>
                  <a:srgbClr val="800000"/>
                </a:solidFill>
                <a:latin typeface="Arial" charset="0"/>
              </a:rPr>
              <a:t> (FC)</a:t>
            </a:r>
            <a:r>
              <a:rPr lang="ar-EG" sz="1400" b="1">
                <a:solidFill>
                  <a:srgbClr val="800000"/>
                </a:solidFill>
                <a:latin typeface="Arial" charset="0"/>
              </a:rPr>
              <a:t> </a:t>
            </a:r>
            <a:r>
              <a:rPr lang="ar-EG" b="1">
                <a:solidFill>
                  <a:srgbClr val="800000"/>
                </a:solidFill>
                <a:latin typeface="Arial" charset="0"/>
              </a:rPr>
              <a:t>قلب فيبر</a:t>
            </a:r>
            <a:r>
              <a:rPr lang="ar-EG" sz="1400" b="1">
                <a:solidFill>
                  <a:srgbClr val="800000"/>
                </a:solidFill>
                <a:latin typeface="Arial" charset="0"/>
              </a:rPr>
              <a:t> </a:t>
            </a:r>
            <a:endParaRPr lang="en-US" sz="28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1905000" y="4105275"/>
            <a:ext cx="414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800000"/>
                </a:solidFill>
                <a:latin typeface="Arial" charset="0"/>
              </a:rPr>
              <a:t>Independent Wire Rope </a:t>
            </a:r>
          </a:p>
          <a:p>
            <a:pPr algn="ctr" eaLnBrk="0" hangingPunct="0"/>
            <a:r>
              <a:rPr lang="en-US" b="1">
                <a:solidFill>
                  <a:srgbClr val="800000"/>
                </a:solidFill>
                <a:latin typeface="Arial" charset="0"/>
              </a:rPr>
              <a:t>Core (IWRC)</a:t>
            </a:r>
            <a:r>
              <a:rPr lang="ar-EG" b="1">
                <a:solidFill>
                  <a:srgbClr val="800000"/>
                </a:solidFill>
                <a:latin typeface="Arial" charset="0"/>
              </a:rPr>
              <a:t>  قلب صلب مستقل </a:t>
            </a:r>
            <a:endParaRPr lang="en-US" sz="28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74472" name="Text Box 8"/>
          <p:cNvSpPr txBox="1">
            <a:spLocks noChangeArrowheads="1"/>
          </p:cNvSpPr>
          <p:nvPr/>
        </p:nvSpPr>
        <p:spPr bwMode="auto">
          <a:xfrm>
            <a:off x="1955800" y="5857875"/>
            <a:ext cx="4102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800000"/>
                </a:solidFill>
                <a:latin typeface="Arial" charset="0"/>
              </a:rPr>
              <a:t>Wire Strand Core (WSC)</a:t>
            </a:r>
            <a:r>
              <a:rPr lang="ar-EG" b="1">
                <a:solidFill>
                  <a:srgbClr val="800000"/>
                </a:solidFill>
                <a:latin typeface="Arial" charset="0"/>
              </a:rPr>
              <a:t> قلب شكل الجدله </a:t>
            </a:r>
            <a:endParaRPr lang="en-US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0" grpId="0" autoUpdateAnimBg="0"/>
      <p:bldP spid="574471" grpId="0" autoUpdateAnimBg="0"/>
      <p:bldP spid="57447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2400" y="1071563"/>
            <a:ext cx="6400800" cy="5357812"/>
          </a:xfrm>
          <a:prstGeom prst="rect">
            <a:avLst/>
          </a:prstGeom>
          <a:solidFill>
            <a:srgbClr val="FFFF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pic>
        <p:nvPicPr>
          <p:cNvPr id="575491" name="Picture 3" descr="special ropes3"/>
          <p:cNvPicPr>
            <a:picLocks noChangeAspect="1" noChangeArrowheads="1"/>
          </p:cNvPicPr>
          <p:nvPr/>
        </p:nvPicPr>
        <p:blipFill>
          <a:blip r:embed="rId2" cstate="print"/>
          <a:srcRect b="9761"/>
          <a:stretch>
            <a:fillRect/>
          </a:stretch>
        </p:blipFill>
        <p:spPr bwMode="auto">
          <a:xfrm>
            <a:off x="1524000" y="4429125"/>
            <a:ext cx="3124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909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WIRE ROPE • Special Ropes</a:t>
            </a:r>
            <a:r>
              <a:rPr lang="ar-EG" sz="2400" b="1">
                <a:latin typeface="Arial" charset="0"/>
              </a:rPr>
              <a:t> انواع خاصه من الويرات  </a:t>
            </a:r>
            <a:endParaRPr lang="en-US" sz="2400" b="1">
              <a:latin typeface="Arial" charset="0"/>
            </a:endParaRPr>
          </a:p>
        </p:txBody>
      </p:sp>
      <p:pic>
        <p:nvPicPr>
          <p:cNvPr id="575493" name="Picture 5" descr="special ro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1790700"/>
            <a:ext cx="2855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5494" name="Picture 6" descr="special rope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1790700"/>
            <a:ext cx="2806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5495" name="Picture 7" descr="special rope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3600" y="4429125"/>
            <a:ext cx="2794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705600" y="6613525"/>
            <a:ext cx="1625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RB p.10</a:t>
            </a:r>
            <a:endParaRPr lang="en-US" sz="1600"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27200" y="3890963"/>
            <a:ext cx="6400800" cy="609600"/>
            <a:chOff x="1440" y="2448"/>
            <a:chExt cx="2928" cy="384"/>
          </a:xfrm>
        </p:grpSpPr>
        <p:sp>
          <p:nvSpPr>
            <p:cNvPr id="23566" name="Rectangle 10"/>
            <p:cNvSpPr>
              <a:spLocks noChangeArrowheads="1"/>
            </p:cNvSpPr>
            <p:nvPr/>
          </p:nvSpPr>
          <p:spPr bwMode="auto">
            <a:xfrm>
              <a:off x="1440" y="2448"/>
              <a:ext cx="2640" cy="3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23567" name="Text Box 11"/>
            <p:cNvSpPr txBox="1">
              <a:spLocks noChangeArrowheads="1"/>
            </p:cNvSpPr>
            <p:nvPr/>
          </p:nvSpPr>
          <p:spPr bwMode="auto">
            <a:xfrm>
              <a:off x="1440" y="2496"/>
              <a:ext cx="29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Flattened Strand Wire Rope</a:t>
              </a:r>
              <a:r>
                <a:rPr lang="ar-EG" sz="2400" b="1">
                  <a:latin typeface="Arial" charset="0"/>
                </a:rPr>
                <a:t>  جدلات مبططه  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1219200"/>
            <a:ext cx="6400800" cy="609600"/>
            <a:chOff x="1200" y="624"/>
            <a:chExt cx="2928" cy="384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1200" y="624"/>
              <a:ext cx="2832" cy="3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23565" name="Text Box 14"/>
            <p:cNvSpPr txBox="1">
              <a:spLocks noChangeArrowheads="1"/>
            </p:cNvSpPr>
            <p:nvPr/>
          </p:nvSpPr>
          <p:spPr bwMode="auto">
            <a:xfrm>
              <a:off x="1200" y="672"/>
              <a:ext cx="29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Compacted Strand Wire Rope</a:t>
              </a:r>
              <a:r>
                <a:rPr lang="ar-EG" sz="2400" b="1">
                  <a:latin typeface="Arial" charset="0"/>
                </a:rPr>
                <a:t>  جدلات مضغوطه </a:t>
              </a:r>
              <a:endParaRPr lang="en-US" sz="2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 X 19 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279216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1740" y="457200"/>
            <a:ext cx="71334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b="1" dirty="0"/>
          </a:p>
          <a:p>
            <a:pPr algn="ctr" eaLnBrk="0" hangingPunct="0"/>
            <a:r>
              <a:rPr lang="en-US" sz="1600" b="1" dirty="0"/>
              <a:t>2. How many wires per strand does a 6 X 19 class rope have?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28625"/>
            <a:ext cx="23368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00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WIRE ROPE • Lays</a:t>
            </a:r>
            <a:r>
              <a:rPr lang="ar-EG" sz="2400" b="1">
                <a:latin typeface="Arial" charset="0"/>
              </a:rPr>
              <a:t> الجدلات  </a:t>
            </a:r>
            <a:endParaRPr lang="en-US" sz="2800"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12000" y="6572250"/>
            <a:ext cx="11795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RB p. 7</a:t>
            </a:r>
            <a:endParaRPr lang="en-US" sz="16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4581" name="Picture 5" descr="wire rope l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000125"/>
            <a:ext cx="568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1990725" y="2214563"/>
            <a:ext cx="1571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33CC"/>
                </a:solidFill>
                <a:latin typeface="Arial" charset="0"/>
              </a:rPr>
              <a:t>Right</a:t>
            </a:r>
            <a:r>
              <a:rPr lang="ar-EG" sz="2400" b="1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0033CC"/>
                </a:solidFill>
                <a:latin typeface="Arial" charset="0"/>
              </a:rPr>
              <a:t>Lay</a:t>
            </a:r>
            <a:endParaRPr lang="ar-EG" sz="2400" b="1">
              <a:solidFill>
                <a:srgbClr val="0033CC"/>
              </a:solidFill>
              <a:latin typeface="Arial" charset="0"/>
            </a:endParaRPr>
          </a:p>
          <a:p>
            <a:pPr algn="ctr" eaLnBrk="0" hangingPunct="0"/>
            <a:r>
              <a:rPr lang="ar-EG" sz="2400" b="1">
                <a:solidFill>
                  <a:srgbClr val="0033CC"/>
                </a:solidFill>
                <a:latin typeface="Arial" charset="0"/>
              </a:rPr>
              <a:t>جدله يمين</a:t>
            </a:r>
            <a:endParaRPr lang="en-US" sz="2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5718175" y="2214563"/>
            <a:ext cx="13525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Arial" charset="0"/>
              </a:rPr>
              <a:t>Left</a:t>
            </a:r>
            <a:r>
              <a:rPr lang="ar-EG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Lay</a:t>
            </a:r>
            <a:endParaRPr lang="ar-EG" sz="2400" b="1">
              <a:solidFill>
                <a:srgbClr val="FF0000"/>
              </a:solidFill>
              <a:latin typeface="Arial" charset="0"/>
            </a:endParaRPr>
          </a:p>
          <a:p>
            <a:pPr algn="ctr" eaLnBrk="0" hangingPunct="0"/>
            <a:r>
              <a:rPr lang="ar-EG" b="1">
                <a:solidFill>
                  <a:srgbClr val="FF0000"/>
                </a:solidFill>
              </a:rPr>
              <a:t>جدله شمال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3076575" y="4357688"/>
            <a:ext cx="318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CC0099"/>
                </a:solidFill>
                <a:latin typeface="Arial" charset="0"/>
              </a:rPr>
              <a:t>Lay Length</a:t>
            </a:r>
            <a:r>
              <a:rPr lang="ar-EG" sz="2400" b="1" dirty="0">
                <a:solidFill>
                  <a:srgbClr val="CC0099"/>
                </a:solidFill>
                <a:latin typeface="Arial" charset="0"/>
              </a:rPr>
              <a:t> طول الجدله  </a:t>
            </a:r>
            <a:endParaRPr lang="en-US" sz="2800" dirty="0">
              <a:solidFill>
                <a:srgbClr val="CC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8" grpId="0" autoUpdateAnimBg="0"/>
      <p:bldP spid="576519" grpId="0" autoUpdateAnimBg="0"/>
      <p:bldP spid="5765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SA" sz="3600" b="1" dirty="0" smtClean="0">
                <a:solidFill>
                  <a:schemeClr val="tx2"/>
                </a:solidFill>
              </a:rPr>
              <a:t>قبل بدأ عملية الرفع يجب:</a:t>
            </a:r>
            <a:endParaRPr lang="en-US" sz="36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52600" y="1447800"/>
          <a:ext cx="6400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5BC23E-8CF0-44FC-94D7-33721158A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25BC23E-8CF0-44FC-94D7-33721158A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CD9FC3-59C8-4230-B446-BA7D49B57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CD9FC3-59C8-4230-B446-BA7D49B57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BE3C3-2316-4E3F-972E-BBA672E0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77BE3C3-2316-4E3F-972E-BBA672E0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F6FFF-A902-4DBB-9862-383228A7D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EDF6FFF-A902-4DBB-9862-383228A7D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0D3E24-84FB-4807-B4C6-6E77CA578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F0D3E24-84FB-4807-B4C6-6E77CA578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 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886200"/>
            <a:ext cx="9042400" cy="2703513"/>
          </a:xfr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817563"/>
            <a:ext cx="89646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8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ar-EG" sz="2800" b="1" u="sng" dirty="0">
                <a:solidFill>
                  <a:schemeClr val="tx2"/>
                </a:solidFill>
                <a:latin typeface="Arial" charset="0"/>
              </a:rPr>
              <a:t>الجدلة العادية )</a:t>
            </a:r>
            <a:r>
              <a:rPr lang="en-US" sz="2800" b="1" u="sng" dirty="0">
                <a:solidFill>
                  <a:schemeClr val="tx2"/>
                </a:solidFill>
                <a:latin typeface="Arial" charset="0"/>
              </a:rPr>
              <a:t> )  </a:t>
            </a:r>
            <a:r>
              <a:rPr lang="en-GB" sz="2800" b="1" u="sng" dirty="0">
                <a:solidFill>
                  <a:schemeClr val="tx2"/>
                </a:solidFill>
                <a:latin typeface="Arial" charset="0"/>
              </a:rPr>
              <a:t>Regular / Ordinary Lay</a:t>
            </a:r>
            <a:endParaRPr lang="en-US" sz="2800" b="1" u="sng" dirty="0">
              <a:solidFill>
                <a:schemeClr val="tx2"/>
              </a:solidFill>
              <a:latin typeface="Arial" charset="0"/>
            </a:endParaRPr>
          </a:p>
          <a:p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r>
              <a:rPr lang="en-GB" dirty="0">
                <a:solidFill>
                  <a:schemeClr val="tx2"/>
                </a:solidFill>
                <a:latin typeface="Arial" charset="0"/>
              </a:rPr>
              <a:t>These ropes are easily handled, and can be used with one end left free to rotate, but they wear quickly because only a few crown wires are in contact with the bearing surfaces at any one time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7391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3200" b="1" dirty="0">
                <a:solidFill>
                  <a:schemeClr val="tx2"/>
                </a:solidFill>
                <a:latin typeface="Arial" charset="0"/>
              </a:rPr>
              <a:t>الجدلة و الواير</a:t>
            </a:r>
            <a:r>
              <a:rPr lang="ar-SA" sz="3200" b="1" dirty="0">
                <a:solidFill>
                  <a:schemeClr val="tx2"/>
                </a:solidFill>
                <a:latin typeface="Arial" charset="0"/>
              </a:rPr>
              <a:t>ات في اتجاه معاكس</a:t>
            </a:r>
            <a:endParaRPr lang="en-GB" sz="3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7425" y="674688"/>
            <a:ext cx="5616575" cy="618331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chemeClr val="hlink"/>
                </a:solidFill>
              </a:rPr>
              <a:t>RHOL</a:t>
            </a:r>
            <a:br>
              <a:rPr lang="en-GB" sz="3200" smtClean="0">
                <a:solidFill>
                  <a:schemeClr val="hlink"/>
                </a:solidFill>
              </a:rPr>
            </a:br>
            <a:r>
              <a:rPr lang="en-GB" sz="2400" smtClean="0">
                <a:solidFill>
                  <a:schemeClr val="hlink"/>
                </a:solidFill>
              </a:rPr>
              <a:t>Right Hand Ordinary Lay.</a:t>
            </a:r>
            <a:br>
              <a:rPr lang="en-GB" sz="2400" smtClean="0">
                <a:solidFill>
                  <a:schemeClr val="hlink"/>
                </a:solidFill>
              </a:rPr>
            </a:br>
            <a:r>
              <a:rPr lang="en-GB" sz="2400" smtClean="0">
                <a:solidFill>
                  <a:schemeClr val="hlink"/>
                </a:solidFill>
              </a:rPr>
              <a:t> Wires spiral to Left. </a:t>
            </a:r>
            <a:br>
              <a:rPr lang="en-GB" sz="2400" smtClean="0">
                <a:solidFill>
                  <a:schemeClr val="hlink"/>
                </a:solidFill>
              </a:rPr>
            </a:br>
            <a:r>
              <a:rPr lang="en-GB" sz="2400" smtClean="0">
                <a:solidFill>
                  <a:schemeClr val="hlink"/>
                </a:solidFill>
              </a:rPr>
              <a:t>Strands spiral to right.</a:t>
            </a:r>
            <a:br>
              <a:rPr lang="en-GB" sz="2400" smtClean="0">
                <a:solidFill>
                  <a:schemeClr val="hlink"/>
                </a:solidFill>
              </a:rPr>
            </a:br>
            <a:r>
              <a:rPr lang="en-GB" sz="2400" smtClean="0">
                <a:solidFill>
                  <a:schemeClr val="hlink"/>
                </a:solidFill>
              </a:rPr>
              <a:t/>
            </a:r>
            <a:br>
              <a:rPr lang="en-GB" sz="2400" smtClean="0">
                <a:solidFill>
                  <a:schemeClr val="hlink"/>
                </a:solidFill>
              </a:rPr>
            </a:br>
            <a:endParaRPr lang="en-US" sz="2400" smtClean="0">
              <a:solidFill>
                <a:schemeClr val="hlink"/>
              </a:solidFill>
            </a:endParaRPr>
          </a:p>
        </p:txBody>
      </p:sp>
      <p:pic>
        <p:nvPicPr>
          <p:cNvPr id="26627" name="Picture 3" descr="wire rope regula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222625" cy="6804025"/>
          </a:xfr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581400" y="1600200"/>
            <a:ext cx="5562600" cy="5794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3200" b="1" dirty="0">
                <a:solidFill>
                  <a:schemeClr val="tx2"/>
                </a:solidFill>
                <a:latin typeface="Arial" charset="0"/>
              </a:rPr>
              <a:t>الجدلة يمين و الواير داخل الجدلة شمال</a:t>
            </a:r>
            <a:endParaRPr lang="en-GB" sz="3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9225" y="198438"/>
            <a:ext cx="5184775" cy="6659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chemeClr val="hlink"/>
                </a:solidFill>
              </a:rPr>
              <a:t>LHOL</a:t>
            </a:r>
            <a:br>
              <a:rPr lang="en-GB" sz="3200" dirty="0" smtClean="0">
                <a:solidFill>
                  <a:schemeClr val="hlink"/>
                </a:solidFill>
              </a:rPr>
            </a:br>
            <a:r>
              <a:rPr lang="en-GB" sz="2400" dirty="0" smtClean="0">
                <a:solidFill>
                  <a:schemeClr val="hlink"/>
                </a:solidFill>
              </a:rPr>
              <a:t>Left Hand Ordinary Lay</a:t>
            </a:r>
            <a:br>
              <a:rPr lang="en-GB" sz="2400" dirty="0" smtClean="0">
                <a:solidFill>
                  <a:schemeClr val="hlink"/>
                </a:solidFill>
              </a:rPr>
            </a:br>
            <a:r>
              <a:rPr lang="en-GB" sz="2400" dirty="0" smtClean="0">
                <a:solidFill>
                  <a:schemeClr val="hlink"/>
                </a:solidFill>
              </a:rPr>
              <a:t>Wires spiral to right. </a:t>
            </a:r>
            <a:br>
              <a:rPr lang="en-GB" sz="2400" dirty="0" smtClean="0">
                <a:solidFill>
                  <a:schemeClr val="hlink"/>
                </a:solidFill>
              </a:rPr>
            </a:br>
            <a:r>
              <a:rPr lang="en-GB" sz="2400" dirty="0" smtClean="0">
                <a:solidFill>
                  <a:schemeClr val="hlink"/>
                </a:solidFill>
              </a:rPr>
              <a:t>Strands spiral to left.</a:t>
            </a:r>
            <a:br>
              <a:rPr lang="en-GB" sz="2400" dirty="0" smtClean="0">
                <a:solidFill>
                  <a:schemeClr val="hlink"/>
                </a:solidFill>
              </a:rPr>
            </a:br>
            <a:endParaRPr lang="en-US" sz="2400" dirty="0" smtClean="0">
              <a:solidFill>
                <a:schemeClr val="hlink"/>
              </a:solidFill>
            </a:endParaRPr>
          </a:p>
        </p:txBody>
      </p:sp>
      <p:pic>
        <p:nvPicPr>
          <p:cNvPr id="27651" name="Picture 3" descr="LH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0813"/>
            <a:ext cx="3384550" cy="6707187"/>
          </a:xfr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5181600" cy="10668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3200" b="1" dirty="0">
                <a:solidFill>
                  <a:schemeClr val="tx2"/>
                </a:solidFill>
                <a:latin typeface="Arial" charset="0"/>
              </a:rPr>
              <a:t>الجدلة شمال و الواير داخل الجدلة يمين</a:t>
            </a:r>
            <a:endParaRPr lang="en-GB" sz="3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66800"/>
            <a:ext cx="7646988" cy="198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b="1" dirty="0" smtClean="0"/>
              <a:t>In this construction, wires and strands spiral in the same direction. Right‑hand lay is usual, but it can be supplied in left‑hand lay: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b="1" dirty="0" smtClean="0"/>
              <a:t>6 and 8 Stranded Lang's lay rope has better wearing properties than ordinary lay, but it is harder to handle. Both ends must be secured to prevent twisting</a:t>
            </a:r>
            <a:r>
              <a:rPr lang="en-US" sz="2000" b="1" dirty="0" smtClean="0"/>
              <a:t> </a:t>
            </a:r>
          </a:p>
        </p:txBody>
      </p:sp>
      <p:pic>
        <p:nvPicPr>
          <p:cNvPr id="28675" name="Picture 3" descr="fig 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200400"/>
            <a:ext cx="8496300" cy="2935288"/>
          </a:xfr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71600" y="381000"/>
            <a:ext cx="6858000" cy="5794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3200" b="1" u="sng" dirty="0">
                <a:solidFill>
                  <a:schemeClr val="tx2"/>
                </a:solidFill>
                <a:latin typeface="Arial" charset="0"/>
              </a:rPr>
              <a:t> جدلة لانج </a:t>
            </a:r>
            <a:r>
              <a:rPr lang="ar-SA" sz="3200" b="1" u="sng" dirty="0">
                <a:solidFill>
                  <a:schemeClr val="tx2"/>
                </a:solidFill>
                <a:latin typeface="Arial" charset="0"/>
              </a:rPr>
              <a:t>/ </a:t>
            </a:r>
            <a:r>
              <a:rPr lang="en-US" sz="3200" b="1" u="sng" dirty="0">
                <a:solidFill>
                  <a:schemeClr val="tx2"/>
                </a:solidFill>
                <a:latin typeface="Arial" charset="0"/>
              </a:rPr>
              <a:t>Lang’s 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0"/>
            <a:ext cx="5292725" cy="6858000"/>
          </a:xfrm>
        </p:spPr>
        <p:txBody>
          <a:bodyPr/>
          <a:lstStyle/>
          <a:p>
            <a:pPr eaLnBrk="1" hangingPunct="1">
              <a:tabLst>
                <a:tab pos="6370638" algn="l"/>
              </a:tabLst>
              <a:defRPr/>
            </a:pPr>
            <a:r>
              <a:rPr lang="en-GB" sz="3200" smtClean="0">
                <a:solidFill>
                  <a:schemeClr val="hlink"/>
                </a:solidFill>
              </a:rPr>
              <a:t>Right Hand Lang's Lay</a:t>
            </a:r>
            <a:br>
              <a:rPr lang="en-GB" sz="3200" smtClean="0">
                <a:solidFill>
                  <a:schemeClr val="hlink"/>
                </a:solidFill>
              </a:rPr>
            </a:br>
            <a:r>
              <a:rPr lang="en-GB" sz="2400" smtClean="0">
                <a:solidFill>
                  <a:schemeClr val="hlink"/>
                </a:solidFill>
              </a:rPr>
              <a:t>RHLL</a:t>
            </a:r>
            <a:br>
              <a:rPr lang="en-GB" sz="2400" smtClean="0">
                <a:solidFill>
                  <a:schemeClr val="hlink"/>
                </a:solidFill>
              </a:rPr>
            </a:br>
            <a:r>
              <a:rPr lang="en-GB" sz="2400" smtClean="0">
                <a:solidFill>
                  <a:schemeClr val="hlink"/>
                </a:solidFill>
              </a:rPr>
              <a:t>Wires spiral to right</a:t>
            </a:r>
            <a:br>
              <a:rPr lang="en-GB" sz="2400" smtClean="0">
                <a:solidFill>
                  <a:schemeClr val="hlink"/>
                </a:solidFill>
              </a:rPr>
            </a:br>
            <a:r>
              <a:rPr lang="en-GB" sz="2400" smtClean="0">
                <a:solidFill>
                  <a:schemeClr val="hlink"/>
                </a:solidFill>
              </a:rPr>
              <a:t>Strands spiral to right</a:t>
            </a:r>
            <a:endParaRPr lang="en-US" sz="3200" smtClean="0">
              <a:solidFill>
                <a:schemeClr val="hlink"/>
              </a:solidFill>
            </a:endParaRPr>
          </a:p>
        </p:txBody>
      </p:sp>
      <p:pic>
        <p:nvPicPr>
          <p:cNvPr id="29699" name="Picture 3" descr="wire rope langs mul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84588" cy="6775450"/>
          </a:xfr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91000" y="1600200"/>
            <a:ext cx="4648200" cy="10668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3200" b="1" dirty="0">
                <a:solidFill>
                  <a:schemeClr val="tx2"/>
                </a:solidFill>
                <a:latin typeface="Arial" charset="0"/>
              </a:rPr>
              <a:t>الجدلة يمين و الواير داخل الجدلة يمين</a:t>
            </a:r>
            <a:endParaRPr lang="en-GB" sz="3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707688" cy="603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2895600"/>
            <a:ext cx="3889375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hlink"/>
                </a:solidFill>
              </a:rPr>
              <a:t>Multi Strand</a:t>
            </a:r>
            <a:r>
              <a:rPr lang="en-GB" sz="4800" smtClean="0">
                <a:solidFill>
                  <a:schemeClr val="hlink"/>
                </a:solidFill>
              </a:rPr>
              <a:t/>
            </a:r>
            <a:br>
              <a:rPr lang="en-GB" sz="4800" smtClean="0">
                <a:solidFill>
                  <a:schemeClr val="hlink"/>
                </a:solidFill>
              </a:rPr>
            </a:br>
            <a:r>
              <a:rPr lang="en-GB" sz="3700" smtClean="0">
                <a:solidFill>
                  <a:schemeClr val="hlink"/>
                </a:solidFill>
              </a:rPr>
              <a:t>Outer:- RHOL</a:t>
            </a:r>
            <a:br>
              <a:rPr lang="en-GB" sz="3700" smtClean="0">
                <a:solidFill>
                  <a:schemeClr val="hlink"/>
                </a:solidFill>
              </a:rPr>
            </a:br>
            <a:r>
              <a:rPr lang="en-GB" sz="3700" smtClean="0">
                <a:solidFill>
                  <a:schemeClr val="hlink"/>
                </a:solidFill>
              </a:rPr>
              <a:t>Inner:- LHOL</a:t>
            </a:r>
            <a:endParaRPr lang="en-US" sz="3700" smtClean="0">
              <a:solidFill>
                <a:schemeClr val="hlink"/>
              </a:solidFill>
            </a:endParaRPr>
          </a:p>
        </p:txBody>
      </p:sp>
      <p:pic>
        <p:nvPicPr>
          <p:cNvPr id="30723" name="Picture 3" descr="wire rope multi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3352800" cy="6705600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5486400" cy="10668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3200" b="1" dirty="0">
                <a:solidFill>
                  <a:schemeClr val="tx2"/>
                </a:solidFill>
                <a:latin typeface="Arial" charset="0"/>
              </a:rPr>
              <a:t>الجدلة الداخلية شمال و الجدلة الخارجية يمين</a:t>
            </a:r>
            <a:endParaRPr lang="en-GB" sz="3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685" y="304800"/>
            <a:ext cx="498062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 rot="-5905598">
            <a:off x="2275682" y="4929981"/>
            <a:ext cx="458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143000" y="3276600"/>
            <a:ext cx="495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2800" b="1"/>
              <a:t>واير صلب رصاصه الومونيوم/ اطراف لينه </a:t>
            </a:r>
            <a:endParaRPr lang="en-GB" sz="2400"/>
          </a:p>
        </p:txBody>
      </p:sp>
      <p:pic>
        <p:nvPicPr>
          <p:cNvPr id="12318" name="Picture 30" descr="swrs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495800"/>
            <a:ext cx="6705600" cy="762000"/>
          </a:xfrm>
          <a:noFill/>
        </p:spPr>
      </p:pic>
      <p:pic>
        <p:nvPicPr>
          <p:cNvPr id="12321" name="Picture 33" descr="swrs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96200" y="3276600"/>
            <a:ext cx="952500" cy="701675"/>
          </a:xfrm>
        </p:spPr>
      </p:pic>
      <p:pic>
        <p:nvPicPr>
          <p:cNvPr id="12328" name="Picture 40" descr="swrs1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768475"/>
            <a:ext cx="6629400" cy="663575"/>
          </a:xfrm>
          <a:noFill/>
        </p:spPr>
      </p:pic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EG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وايرات صلب أحاديه</a:t>
            </a:r>
            <a:endParaRPr lang="en-GB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533400" y="6019800"/>
            <a:ext cx="7543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EG" sz="2800" b="1"/>
              <a:t>واير صلب</a:t>
            </a:r>
            <a:r>
              <a:rPr lang="ar-EG"/>
              <a:t> </a:t>
            </a:r>
            <a:r>
              <a:rPr lang="ar-EG" sz="2800" b="1"/>
              <a:t>رصاصه الومونيوم طرف لين مع طرف صلب</a:t>
            </a:r>
            <a:endParaRPr lang="en-GB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32" grpId="0"/>
      <p:bldP spid="123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096000" cy="56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12192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2"/>
                </a:solidFill>
                <a:sym typeface="Wingdings"/>
              </a:rPr>
              <a:t>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cs typeface="+mj-cs"/>
                <a:sym typeface="Wingdings"/>
              </a:rPr>
              <a:t>X</a:t>
            </a:r>
            <a:endParaRPr lang="en-US" sz="9600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cs typeface="+mj-cs"/>
                <a:sym typeface="Wingdings"/>
              </a:rPr>
              <a:t>X</a:t>
            </a:r>
            <a:endParaRPr lang="en-US" sz="9600" dirty="0">
              <a:solidFill>
                <a:schemeClr val="tx2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7D5BC-D36A-4362-81C4-AB1EB03ED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6C7D5BC-D36A-4362-81C4-AB1EB03ED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F3503-DF29-4CAA-92BA-5D95A3168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3AF3503-DF29-4CAA-92BA-5D95A3168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BDE81-3F98-470B-AD33-95D27104E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24BDE81-3F98-470B-AD33-95D27104E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0ED2DE-382B-40F9-86CA-ACD857E1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00ED2DE-382B-40F9-86CA-ACD857E15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8BEF91-07DB-48AB-8A3C-F979A8BCF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78BEF91-07DB-48AB-8A3C-F979A8BCF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378385-99F3-478F-861C-9AEA3C908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1378385-99F3-478F-861C-9AEA3C908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6A8F7-ADE7-488E-82FE-EA1D78BD3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876A8F7-ADE7-488E-82FE-EA1D78BD3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6C79C6-FE4E-4BCF-BE52-B71514BA8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96C79C6-FE4E-4BCF-BE52-B71514BA8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A2C8FB-7C5E-4D8B-8E78-C4DFE8C5E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76A2C8FB-7C5E-4D8B-8E78-C4DFE8C5E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378E9-B735-4182-B4A5-D80FD972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77378E9-B735-4182-B4A5-D80FD972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ED82D-60FA-439F-BFFF-756F52A20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7F4ED82D-60FA-439F-BFFF-756F52A20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E4CD9-B433-4464-A60F-EC4E5E7E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A5E4CD9-B433-4464-A60F-EC4E5E7E0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3EA43-43AC-42A5-ADA8-DF6821965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473EA43-43AC-42A5-ADA8-DF6821965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D30452-8861-4015-9C91-1DE4188B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19D30452-8861-4015-9C91-1DE4188B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8FE77-35FC-4B91-B0DC-F4CF163C8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DF28FE77-35FC-4B91-B0DC-F4CF163C8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7A4EFC-CCEB-4A7F-BB7D-55723EA44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187A4EFC-CCEB-4A7F-BB7D-55723EA44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255A4-4BC6-47E7-BCE4-71071EEA9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7D7255A4-4BC6-47E7-BCE4-71071EEA9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F5F56-3E40-43D9-A33C-F1800D83D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32F5F56-3E40-43D9-A33C-F1800D83D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EF3F3-5FF4-4B63-A751-640C1436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637EF3F3-5FF4-4B63-A751-640C1436C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4924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12858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057400"/>
            <a:ext cx="18764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905000"/>
            <a:ext cx="16097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2928348" cy="11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1404285" cy="110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399" y="762000"/>
            <a:ext cx="4267201" cy="107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4600"/>
            <a:ext cx="3486955" cy="434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438400"/>
            <a:ext cx="2612955" cy="419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6285" y="2209800"/>
            <a:ext cx="3167715" cy="426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1981200" y="228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الطرق الرئيسية للتصبين وحساب الحمل الآمن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447800" y="1066800"/>
            <a:ext cx="6324600" cy="403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/>
          <p:cNvGraphicFramePr/>
          <p:nvPr/>
        </p:nvGraphicFramePr>
        <p:xfrm>
          <a:off x="1981200" y="87868"/>
          <a:ext cx="5334000" cy="75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5562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 smtClean="0">
                <a:solidFill>
                  <a:schemeClr val="tx2"/>
                </a:solidFill>
              </a:rPr>
              <a:t>مجموع الثلاث زوايا دائماً 180 درجة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1981200" y="87868"/>
          <a:ext cx="5334000" cy="75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ight Triangle 13"/>
          <p:cNvSpPr/>
          <p:nvPr/>
        </p:nvSpPr>
        <p:spPr>
          <a:xfrm>
            <a:off x="1228756" y="2248205"/>
            <a:ext cx="2362200" cy="16002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57356" y="392460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latin typeface="Traditional Arabic" pitchFamily="18" charset="-78"/>
                <a:cs typeface="Traditional Arabic" pitchFamily="18" charset="-78"/>
              </a:rPr>
              <a:t>المجاور</a:t>
            </a:r>
            <a:endParaRPr lang="en-US" sz="2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85756" y="276621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 smtClean="0">
                <a:latin typeface="Traditional Arabic" pitchFamily="18" charset="-78"/>
                <a:cs typeface="Traditional Arabic" pitchFamily="18" charset="-78"/>
              </a:rPr>
              <a:t>المقابل</a:t>
            </a:r>
            <a:endParaRPr lang="en-US" sz="20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 rot="2227152">
            <a:off x="1762156" y="256967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الوتر</a:t>
            </a:r>
            <a:endParaRPr lang="en-US" sz="2400" b="1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8" name="Arc 17"/>
          <p:cNvSpPr/>
          <p:nvPr/>
        </p:nvSpPr>
        <p:spPr>
          <a:xfrm flipH="1">
            <a:off x="2768522" y="3527839"/>
            <a:ext cx="609600" cy="60960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266700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جا </a:t>
            </a:r>
            <a:r>
              <a:rPr lang="el-GR" sz="2000" b="1" dirty="0" smtClean="0">
                <a:solidFill>
                  <a:schemeClr val="tx2"/>
                </a:solidFill>
                <a:latin typeface="Arial"/>
                <a:cs typeface="Arial"/>
              </a:rPr>
              <a:t>θ</a:t>
            </a:r>
            <a:r>
              <a:rPr lang="ar-SA" sz="2000" b="1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(Sin </a:t>
            </a:r>
            <a:r>
              <a:rPr lang="el-GR" sz="2000" b="1" dirty="0" smtClean="0">
                <a:solidFill>
                  <a:schemeClr val="tx2"/>
                </a:solidFill>
                <a:latin typeface="Arial"/>
                <a:cs typeface="Arial"/>
              </a:rPr>
              <a:t>θ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)</a:t>
            </a:r>
            <a:r>
              <a:rPr lang="ar-SA" sz="2000" b="1" dirty="0" smtClean="0">
                <a:solidFill>
                  <a:schemeClr val="tx2"/>
                </a:solidFill>
                <a:latin typeface="Arial"/>
                <a:cs typeface="Arial"/>
              </a:rPr>
              <a:t> 	= المقابل/الوتر</a:t>
            </a:r>
          </a:p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جتا </a:t>
            </a:r>
            <a:r>
              <a:rPr lang="el-GR" sz="2000" b="1" dirty="0" smtClean="0">
                <a:solidFill>
                  <a:schemeClr val="tx2"/>
                </a:solidFill>
                <a:latin typeface="Arial"/>
                <a:cs typeface="Arial"/>
              </a:rPr>
              <a:t>θ</a:t>
            </a:r>
            <a:r>
              <a:rPr lang="ar-SA" sz="2000" b="1" dirty="0" smtClean="0">
                <a:solidFill>
                  <a:schemeClr val="tx2"/>
                </a:solidFill>
                <a:latin typeface="Arial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(Cos</a:t>
            </a:r>
            <a:r>
              <a:rPr lang="el-GR" sz="2000" b="1" dirty="0" smtClean="0">
                <a:solidFill>
                  <a:schemeClr val="tx2"/>
                </a:solidFill>
                <a:latin typeface="Arial"/>
                <a:cs typeface="Arial"/>
              </a:rPr>
              <a:t>θ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)</a:t>
            </a:r>
            <a:r>
              <a:rPr lang="ar-SA" sz="2000" b="1" dirty="0" smtClean="0">
                <a:solidFill>
                  <a:schemeClr val="tx2"/>
                </a:solidFill>
                <a:latin typeface="Arial"/>
              </a:rPr>
              <a:t> 	= المجاور/الوتر</a:t>
            </a:r>
          </a:p>
          <a:p>
            <a:pPr algn="r" rtl="1"/>
            <a:r>
              <a:rPr lang="ar-SA" sz="2000" b="1" dirty="0" smtClean="0">
                <a:solidFill>
                  <a:schemeClr val="tx2"/>
                </a:solidFill>
              </a:rPr>
              <a:t>ظا </a:t>
            </a:r>
            <a:r>
              <a:rPr lang="el-GR" sz="2000" b="1" dirty="0" smtClean="0">
                <a:solidFill>
                  <a:schemeClr val="tx2"/>
                </a:solidFill>
                <a:latin typeface="Arial"/>
                <a:cs typeface="Arial"/>
              </a:rPr>
              <a:t>θ</a:t>
            </a:r>
            <a:r>
              <a:rPr lang="ar-SA" sz="2000" b="1" dirty="0" smtClean="0">
                <a:solidFill>
                  <a:schemeClr val="tx2"/>
                </a:solidFill>
                <a:latin typeface="Arial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(tan</a:t>
            </a:r>
            <a:r>
              <a:rPr lang="el-GR" sz="2000" b="1" dirty="0" smtClean="0">
                <a:solidFill>
                  <a:schemeClr val="tx2"/>
                </a:solidFill>
                <a:latin typeface="Arial"/>
                <a:cs typeface="Arial"/>
              </a:rPr>
              <a:t>θ</a:t>
            </a:r>
            <a:r>
              <a:rPr lang="en-US" sz="2000" b="1" dirty="0" smtClean="0">
                <a:solidFill>
                  <a:schemeClr val="tx2"/>
                </a:solidFill>
                <a:latin typeface="Arial"/>
                <a:cs typeface="Arial"/>
              </a:rPr>
              <a:t>)</a:t>
            </a:r>
            <a:r>
              <a:rPr lang="ar-SA" sz="2000" b="1" dirty="0" smtClean="0">
                <a:solidFill>
                  <a:schemeClr val="tx2"/>
                </a:solidFill>
                <a:latin typeface="Arial"/>
              </a:rPr>
              <a:t> 	= المقابل/المجاور</a:t>
            </a:r>
          </a:p>
          <a:p>
            <a:pPr algn="r" rtl="1"/>
            <a:endParaRPr lang="ar-SA" sz="2000" b="1" dirty="0" smtClean="0">
              <a:solidFill>
                <a:schemeClr val="tx2"/>
              </a:solidFill>
              <a:latin typeface="Arial"/>
            </a:endParaRPr>
          </a:p>
          <a:p>
            <a:pPr algn="r" rtl="1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11430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tx2"/>
                </a:solidFill>
              </a:rPr>
              <a:t>مربع الوتر = مجموع مربعي الضلعين الآخرين</a:t>
            </a:r>
          </a:p>
          <a:p>
            <a:pPr algn="r" rtl="1"/>
            <a:r>
              <a:rPr lang="ar-SA" sz="2400" b="1" dirty="0" smtClean="0">
                <a:solidFill>
                  <a:schemeClr val="tx2"/>
                </a:solidFill>
                <a:latin typeface="Arial"/>
              </a:rPr>
              <a:t>الوتر = الجذر التربيعي ( مربع الضلع الأول + مربع الضلع الثاني)</a:t>
            </a:r>
          </a:p>
          <a:p>
            <a:pPr algn="r" rtl="1"/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838200" y="1066800"/>
            <a:ext cx="7315200" cy="403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867400" y="2667000"/>
            <a:ext cx="27432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943600" y="2743200"/>
            <a:ext cx="27432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864068" y="2619702"/>
            <a:ext cx="27432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774732" y="2682766"/>
            <a:ext cx="27432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906510" y="4763822"/>
            <a:ext cx="533400" cy="60960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H="1">
            <a:off x="7438698" y="4724400"/>
            <a:ext cx="609600" cy="60960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/>
          <p:cNvGraphicFramePr/>
          <p:nvPr/>
        </p:nvGraphicFramePr>
        <p:xfrm>
          <a:off x="1981200" y="87868"/>
          <a:ext cx="5334000" cy="750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Straight Connector 19"/>
          <p:cNvCxnSpPr>
            <a:stCxn id="4" idx="0"/>
            <a:endCxn id="4" idx="3"/>
          </p:cNvCxnSpPr>
          <p:nvPr/>
        </p:nvCxnSpPr>
        <p:spPr>
          <a:xfrm>
            <a:off x="4495800" y="1066800"/>
            <a:ext cx="0" cy="403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24498" y="1051034"/>
            <a:ext cx="0" cy="403860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" y="1082566"/>
            <a:ext cx="0" cy="403860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57214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19400" y="5562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الحمل ( 1 طن)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ng Cha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029200" cy="653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NG ANGLESrev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7100"/>
            <a:ext cx="9144000" cy="5930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3988" y="954088"/>
            <a:ext cx="8832850" cy="5773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>
              <a:solidFill>
                <a:schemeClr val="tx2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397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4000" b="1" u="sng" dirty="0">
                <a:solidFill>
                  <a:schemeClr val="tx2"/>
                </a:solidFill>
                <a:latin typeface="Times New Roman" pitchFamily="18" charset="0"/>
              </a:rPr>
              <a:t>SLING ANGLES</a:t>
            </a:r>
            <a:endParaRPr lang="en-US" sz="2400" b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397000" y="2362200"/>
            <a:ext cx="4730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   0°</a:t>
            </a:r>
          </a:p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 30°</a:t>
            </a:r>
          </a:p>
          <a:p>
            <a:pPr eaLnBrk="0" hangingPunct="0">
              <a:lnSpc>
                <a:spcPct val="130000"/>
              </a:lnSpc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 60°</a:t>
            </a:r>
          </a:p>
          <a:p>
            <a:pPr eaLnBrk="0" hangingPunct="0">
              <a:lnSpc>
                <a:spcPct val="130000"/>
              </a:lnSpc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 90°</a:t>
            </a:r>
          </a:p>
          <a:p>
            <a:pPr eaLnBrk="0" hangingPunct="0">
              <a:lnSpc>
                <a:spcPct val="130000"/>
              </a:lnSpc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120°</a:t>
            </a:r>
          </a:p>
          <a:p>
            <a:pPr eaLnBrk="0" hangingPunct="0"/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084888" y="2349500"/>
            <a:ext cx="13239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0.5 </a:t>
            </a:r>
            <a:r>
              <a:rPr lang="en-US" sz="1200" b="1" dirty="0" err="1">
                <a:solidFill>
                  <a:schemeClr val="tx2"/>
                </a:solidFill>
                <a:latin typeface="Times New Roman" pitchFamily="18" charset="0"/>
              </a:rPr>
              <a:t>te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each  sling</a:t>
            </a:r>
          </a:p>
          <a:p>
            <a:pPr eaLnBrk="0" hangingPunct="0"/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0.53 </a:t>
            </a:r>
            <a:r>
              <a:rPr lang="en-US" sz="1200" b="1" dirty="0" err="1">
                <a:solidFill>
                  <a:schemeClr val="tx2"/>
                </a:solidFill>
                <a:latin typeface="Times New Roman" pitchFamily="18" charset="0"/>
              </a:rPr>
              <a:t>te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each  sling</a:t>
            </a:r>
          </a:p>
          <a:p>
            <a:pPr eaLnBrk="0" hangingPunct="0">
              <a:lnSpc>
                <a:spcPct val="130000"/>
              </a:lnSpc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0.58 </a:t>
            </a:r>
            <a:r>
              <a:rPr lang="en-US" sz="1200" b="1" dirty="0" err="1">
                <a:solidFill>
                  <a:schemeClr val="tx2"/>
                </a:solidFill>
                <a:latin typeface="Times New Roman" pitchFamily="18" charset="0"/>
              </a:rPr>
              <a:t>te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each  sling</a:t>
            </a:r>
          </a:p>
          <a:p>
            <a:pPr eaLnBrk="0" hangingPunct="0">
              <a:lnSpc>
                <a:spcPct val="130000"/>
              </a:lnSpc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0.7 </a:t>
            </a:r>
            <a:r>
              <a:rPr lang="en-US" sz="1200" b="1" dirty="0" err="1">
                <a:solidFill>
                  <a:schemeClr val="tx2"/>
                </a:solidFill>
                <a:latin typeface="Times New Roman" pitchFamily="18" charset="0"/>
              </a:rPr>
              <a:t>te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each  sling</a:t>
            </a:r>
          </a:p>
          <a:p>
            <a:pPr eaLnBrk="0" hangingPunct="0">
              <a:lnSpc>
                <a:spcPct val="110000"/>
              </a:lnSpc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1.0 </a:t>
            </a:r>
            <a:r>
              <a:rPr lang="en-US" sz="1200" b="1" dirty="0" err="1">
                <a:solidFill>
                  <a:schemeClr val="tx2"/>
                </a:solidFill>
                <a:latin typeface="Times New Roman" pitchFamily="18" charset="0"/>
              </a:rPr>
              <a:t>te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 each  sling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555875" y="3933825"/>
            <a:ext cx="3086100" cy="6207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583747" y="3933825"/>
            <a:ext cx="1143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1.0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Ton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69900" y="4600575"/>
            <a:ext cx="6367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</a:rPr>
              <a:t>The SWL of a pair of single slings decreases as the angle between them </a:t>
            </a:r>
          </a:p>
          <a:p>
            <a:pPr eaLnBrk="0" hangingPunct="0"/>
            <a:r>
              <a:rPr lang="en-US" sz="1600" b="1" dirty="0">
                <a:solidFill>
                  <a:schemeClr val="tx2"/>
                </a:solidFill>
                <a:latin typeface="Times New Roman" pitchFamily="18" charset="0"/>
              </a:rPr>
              <a:t>increases.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918931" y="5299511"/>
            <a:ext cx="32413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   0°-SWL=SWL of one sling x 2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 30°-SWL=SWL of one sling x 2 x 0.966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 60°-SWL=SWL of one sling x 2 x 0.866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 90°-SWL=SWL of one sling x 2 x 0.707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120°-SWL=SWL of one sling x 2 x 0.5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495568" y="5307449"/>
            <a:ext cx="29720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   0°-SWL=SWL of one sling x 2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 30°-SWL=SWL of one sling x 1.93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 60°-SWL=SWL of one sling x 1.73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 90°-SWL=SWL of one sling x 1.414</a:t>
            </a:r>
          </a:p>
          <a:p>
            <a:pPr eaLnBrk="0" hangingPunct="0"/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120°-SWL=SWL of one sling  only.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286000" y="304800"/>
            <a:ext cx="4495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800">
                <a:solidFill>
                  <a:schemeClr val="tx2"/>
                </a:solidFill>
              </a:rPr>
              <a:t>استخدام الواير للرفع بزوايا</a:t>
            </a: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ire 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6" y="-762000"/>
            <a:ext cx="12799674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جدول أحمال الوايرات الصلب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58" y="457200"/>
            <a:ext cx="3639217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299" y="456956"/>
            <a:ext cx="3789676" cy="588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This table in accordance with BS 1290 : 1983 , BS 302 PT.2 : 1987 and ISO 4778-1981.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 All multi-leg sling are based on angle 0 – 90</a:t>
            </a:r>
            <a:r>
              <a:rPr kumimoji="0" lang="en-US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جدول أحمال الوايرات الصلب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NG CHA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78563" name="Line 3"/>
          <p:cNvSpPr>
            <a:spLocks noChangeShapeType="1"/>
          </p:cNvSpPr>
          <p:nvPr/>
        </p:nvSpPr>
        <p:spPr bwMode="auto">
          <a:xfrm>
            <a:off x="1187450" y="1700213"/>
            <a:ext cx="0" cy="46815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64" name="Line 4"/>
          <p:cNvSpPr>
            <a:spLocks noChangeShapeType="1"/>
          </p:cNvSpPr>
          <p:nvPr/>
        </p:nvSpPr>
        <p:spPr bwMode="auto">
          <a:xfrm>
            <a:off x="1187450" y="6308725"/>
            <a:ext cx="10080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65" name="Line 5"/>
          <p:cNvSpPr>
            <a:spLocks noChangeShapeType="1"/>
          </p:cNvSpPr>
          <p:nvPr/>
        </p:nvSpPr>
        <p:spPr bwMode="auto">
          <a:xfrm flipV="1">
            <a:off x="2195513" y="1700213"/>
            <a:ext cx="0" cy="46815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8566" name="Line 6"/>
          <p:cNvSpPr>
            <a:spLocks noChangeShapeType="1"/>
          </p:cNvSpPr>
          <p:nvPr/>
        </p:nvSpPr>
        <p:spPr bwMode="auto">
          <a:xfrm flipH="1">
            <a:off x="1116013" y="1600200"/>
            <a:ext cx="10795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67" name="Line 7"/>
          <p:cNvSpPr>
            <a:spLocks noChangeShapeType="1"/>
          </p:cNvSpPr>
          <p:nvPr/>
        </p:nvSpPr>
        <p:spPr bwMode="auto">
          <a:xfrm>
            <a:off x="2268538" y="1700213"/>
            <a:ext cx="0" cy="2889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68" name="Line 8"/>
          <p:cNvSpPr>
            <a:spLocks noChangeShapeType="1"/>
          </p:cNvSpPr>
          <p:nvPr/>
        </p:nvSpPr>
        <p:spPr bwMode="auto">
          <a:xfrm>
            <a:off x="2268538" y="2057400"/>
            <a:ext cx="22320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69" name="Line 9"/>
          <p:cNvSpPr>
            <a:spLocks noChangeShapeType="1"/>
          </p:cNvSpPr>
          <p:nvPr/>
        </p:nvSpPr>
        <p:spPr bwMode="auto">
          <a:xfrm flipV="1">
            <a:off x="4500563" y="1700213"/>
            <a:ext cx="0" cy="3603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70" name="Line 10"/>
          <p:cNvSpPr>
            <a:spLocks noChangeShapeType="1"/>
          </p:cNvSpPr>
          <p:nvPr/>
        </p:nvSpPr>
        <p:spPr bwMode="auto">
          <a:xfrm flipH="1">
            <a:off x="2268538" y="1622425"/>
            <a:ext cx="22320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71" name="Line 11"/>
          <p:cNvSpPr>
            <a:spLocks noChangeShapeType="1"/>
          </p:cNvSpPr>
          <p:nvPr/>
        </p:nvSpPr>
        <p:spPr bwMode="auto">
          <a:xfrm flipH="1">
            <a:off x="4572000" y="1773238"/>
            <a:ext cx="21605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72" name="Line 12"/>
          <p:cNvSpPr>
            <a:spLocks noChangeShapeType="1"/>
          </p:cNvSpPr>
          <p:nvPr/>
        </p:nvSpPr>
        <p:spPr bwMode="auto">
          <a:xfrm flipH="1">
            <a:off x="4572000" y="2060575"/>
            <a:ext cx="21605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73" name="Line 13"/>
          <p:cNvSpPr>
            <a:spLocks noChangeShapeType="1"/>
          </p:cNvSpPr>
          <p:nvPr/>
        </p:nvSpPr>
        <p:spPr bwMode="auto">
          <a:xfrm flipV="1">
            <a:off x="6732588" y="1700213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8574" name="Line 14"/>
          <p:cNvSpPr>
            <a:spLocks noChangeShapeType="1"/>
          </p:cNvSpPr>
          <p:nvPr/>
        </p:nvSpPr>
        <p:spPr bwMode="auto">
          <a:xfrm flipV="1">
            <a:off x="4572000" y="1700213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animBg="1"/>
      <p:bldP spid="578564" grpId="0" animBg="1"/>
      <p:bldP spid="578565" grpId="0" animBg="1"/>
      <p:bldP spid="578566" grpId="0" animBg="1"/>
      <p:bldP spid="578567" grpId="0" animBg="1"/>
      <p:bldP spid="578568" grpId="0" animBg="1"/>
      <p:bldP spid="578569" grpId="0" animBg="1"/>
      <p:bldP spid="578570" grpId="0" animBg="1"/>
      <p:bldP spid="578571" grpId="0" animBg="1"/>
      <p:bldP spid="578572" grpId="0" animBg="1"/>
      <p:bldP spid="578573" grpId="0" animBg="1"/>
      <p:bldP spid="5785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6294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Units Conversion</a:t>
            </a:r>
            <a:r>
              <a:rPr lang="ar-SA" sz="3600" dirty="0" smtClean="0"/>
              <a:t> تحويل الوحدات 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1143000" y="723900"/>
            <a:ext cx="800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الطرق الصحيحه لاستخدام الصبابين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5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343400" cy="5410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5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17638"/>
            <a:ext cx="4038600" cy="54403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1143000" y="723900"/>
            <a:ext cx="800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الطرق الصحيحه لاستخدام الصبابين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60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230563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575" y="1312863"/>
            <a:ext cx="3273425" cy="554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533400" y="644525"/>
            <a:ext cx="8001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الطرق الصحيحه لاستخدام الصبابين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2728913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71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275" y="1401763"/>
            <a:ext cx="3768725" cy="5456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5146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685800" y="5334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الطرق الصحيحه لاستخدام الصبابين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000375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1371600"/>
            <a:ext cx="3887787" cy="548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0"/>
            <a:ext cx="2438400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838200" y="5334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الطرق الصحيحه لاستخدام الصبابين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491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191000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419600" cy="5105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9525"/>
            <a:ext cx="2514600" cy="676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914400" y="720725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الطرق الصحيحه لاستخدام الصبابين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3352800" cy="495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3886200" cy="502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914400" y="655638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EG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الطرق الصحيحه لاستخدام الصبابين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512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114800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495800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WordArt 4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7839075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عيوب الوايرات</a:t>
            </a:r>
            <a:endParaRPr lang="en-US" sz="6000" b="1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620000" cy="464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11275"/>
            <a:ext cx="8305800" cy="4724400"/>
          </a:xfrm>
          <a:noFill/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2819400" y="6019800"/>
            <a:ext cx="2971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خروج الجدلة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90650"/>
            <a:ext cx="52387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59150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23975"/>
            <a:ext cx="80772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819400" y="6019800"/>
            <a:ext cx="29718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خروج الجدلة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138" y="1828800"/>
            <a:ext cx="784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743200" y="6278563"/>
            <a:ext cx="3581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خروج القلب من مكانه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2514600" y="5943600"/>
            <a:ext cx="3581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خروج الأسلاك من مكانها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772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057400" y="6278563"/>
            <a:ext cx="3581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زيادة فى قطر الواير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610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09800" y="6278563"/>
            <a:ext cx="3581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تقليل فى قطر الواير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16038"/>
            <a:ext cx="77724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0" y="5715000"/>
            <a:ext cx="3581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رقبة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86000" y="6096000"/>
            <a:ext cx="3581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رقبة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86000" y="5715000"/>
            <a:ext cx="3581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الواير مموج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600200" y="5715000"/>
            <a:ext cx="4800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 كسر بالواير فى رأس الجدلات 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4478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86000" y="6096000"/>
            <a:ext cx="3581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الواير به تأكل خارجى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2198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763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286000" y="6096000"/>
            <a:ext cx="3581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الواير به صدأ خارجى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8" y="1427163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066800" y="5867400"/>
            <a:ext cx="65532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200"/>
              <a:t>الواير على شكل سلة نتيجة الشد الذائد</a:t>
            </a:r>
            <a:endParaRPr lang="en-GB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199352422"/>
              </p:ext>
            </p:extLst>
          </p:nvPr>
        </p:nvGraphicFramePr>
        <p:xfrm>
          <a:off x="838200" y="30480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588CE4-8009-4F99-AF6C-4E7644FE3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B588CE4-8009-4F99-AF6C-4E7644FE3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E84A9-EC6C-47B9-8115-22CD84F09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7BE84A9-EC6C-47B9-8115-22CD84F09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D58741-4EF0-4223-A8A3-AC3EFDF9A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0AD58741-4EF0-4223-A8A3-AC3EFDF9A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FE9821-35D4-45D6-89E3-4197F3A0D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9BFE9821-35D4-45D6-89E3-4197F3A0D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ED3EBB-1459-4AA4-B69A-02215E000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1ED3EBB-1459-4AA4-B69A-02215E000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915F50-329F-42E5-BFC8-C8B6A5783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9915F50-329F-42E5-BFC8-C8B6A5783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CCAB7B-35EB-4216-86B9-EBC02E9F6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3CCAB7B-35EB-4216-86B9-EBC02E9F6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BBF550-D8FC-44BB-A0BF-E17C7FF09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73BBF550-D8FC-44BB-A0BF-E17C7FF09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E3C16F-7D3C-4646-9AF2-E973B30C8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5E3C16F-7D3C-4646-9AF2-E973B30C8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57200" y="0"/>
          <a:ext cx="868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588CE4-8009-4F99-AF6C-4E7644FE3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B588CE4-8009-4F99-AF6C-4E7644FE3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428A7D-96A5-48FB-9D06-A3C8351FA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A428A7D-96A5-48FB-9D06-A3C8351FA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5DAD76-C9CA-4C2B-BF87-ECF1DB2A3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565DAD76-C9CA-4C2B-BF87-ECF1DB2A3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97213F-11AC-4CAE-AE72-DD892D08C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8E97213F-11AC-4CAE-AE72-DD892D08C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F249EB-8060-4438-8E51-64C1A8902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6AF249EB-8060-4438-8E51-64C1A8902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076F39-3111-4F84-8B3C-50F4F35E8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F076F39-3111-4F84-8B3C-50F4F35E8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CC4AFE-6C15-4227-B5A1-F5919691C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88CC4AFE-6C15-4227-B5A1-F5919691C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5C60E8-2466-4A32-A862-797A962CC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D5C60E8-2466-4A32-A862-797A962CC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427BA8-BD44-41EA-92D6-593FB7823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B427BA8-BD44-41EA-92D6-593FB7823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C8AC6B-D79F-49F5-A1F7-03345F8A6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1C8AC6B-D79F-49F5-A1F7-03345F8A6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031343-FB48-4470-9219-AE55D4DDD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A5031343-FB48-4470-9219-AE55D4DDD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4"/>
          <p:cNvSpPr>
            <a:spLocks noChangeArrowheads="1" noChangeShapeType="1" noTextEdit="1"/>
          </p:cNvSpPr>
          <p:nvPr/>
        </p:nvSpPr>
        <p:spPr bwMode="auto">
          <a:xfrm>
            <a:off x="838200" y="2590800"/>
            <a:ext cx="7010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الوايرات الحرير</a:t>
            </a:r>
            <a:endParaRPr lang="en-US" sz="4400" b="1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أنواع </a:t>
            </a:r>
            <a:r>
              <a:rPr lang="ar-S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الوايرات الحرير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7543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1- Flat Woven Webbing Sling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762000" y="31242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2- Round Sling</a:t>
            </a:r>
          </a:p>
        </p:txBody>
      </p:sp>
      <p:sp>
        <p:nvSpPr>
          <p:cNvPr id="68613" name="Text Box 13"/>
          <p:cNvSpPr txBox="1">
            <a:spLocks noChangeArrowheads="1"/>
          </p:cNvSpPr>
          <p:nvPr/>
        </p:nvSpPr>
        <p:spPr bwMode="auto">
          <a:xfrm>
            <a:off x="6934200" y="2209800"/>
            <a:ext cx="1905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800"/>
              <a:t>مبطط</a:t>
            </a:r>
            <a:endParaRPr lang="en-GB" sz="2800"/>
          </a:p>
        </p:txBody>
      </p:sp>
      <p:sp>
        <p:nvSpPr>
          <p:cNvPr id="68614" name="Text Box 14"/>
          <p:cNvSpPr txBox="1">
            <a:spLocks noChangeArrowheads="1"/>
          </p:cNvSpPr>
          <p:nvPr/>
        </p:nvSpPr>
        <p:spPr bwMode="auto">
          <a:xfrm>
            <a:off x="4343400" y="3200400"/>
            <a:ext cx="1905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2800" dirty="0"/>
              <a:t>دائرى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/>
      <p:bldP spid="860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 descr="data:image/jpeg;base64,/9j/4AAQSkZJRgABAQAAAQABAAD/2wCEAAkGBhQSEBUUExQUFBUWFxgYFBgYFxUcFBcYFxUXFBcVGBcYHCYeFxokGhcUHy8gJCcpLCwsFx4xNTAqNSYrLCkBCQoKDgwOGg8PGikkHCQpLCwpLCwtKSksLCwpLCwsLCwsKSksLCkpLCwsLCwsLCwsLCksLCwsLCwpKSwsLCwpLP/AABEIAMIBAwMBIgACEQEDEQH/xAAbAAACAwEBAQAAAAAAAAAAAAACAwABBAUGB//EAEEQAAEDAgMECAMGBAYBBQAAAAEAAhEDIQQSMQVBUWEGEyJxgZGh0TJSwRRCYpKx8BWi0uEHFjNTgrIjQ1Rys/H/xAAaAQADAQEBAQAAAAAAAAAAAAAAAQIDBAUG/8QALxEAAgIBAwMCBAQHAAAAAAAAAAECEQMEEiExQVETFIGRsfAjUnGhBTIzQkNhYv/aAAwDAQACEQMRAD8A4WVFTF7omFE26ZgPa7xTRVS9yW1ykux7nFLc0k2siaEwuAQBne4iETHkhE50oXuI0QIpwko2hKDkVN0SErAaITSs4CIvQMYqGqW2oia8J2Iex0IzUWcvUdUSGaC5WCsoqlMpvJQOzTKtLbUV5ki0NVTuQ5roswKAI5JiCnfuVbmhA6EygBCcaaHIECADrqFsI2gJT0C6AAxCax0hIKZTPFAkW9kpLmFaAUDkihUqkeVRAzltsnMco1qgWpzDA9WAl70wFA0HmKpxWzZmA62oGaDfxXrj0Nw4aOy6d5zu/wDxcObW48Mtsrs3jhlNWjwUIH1Ny9jieiVHcXjxH1C59TojB7L/ADb7FZr+I4Jdy/bTPON1TA4Lo1ujdVumV3CLH1SMR0fxDQJovvyXTDNjyK4tGTxyj1Rm6xWXIjsusNaVQEW+F3sjZsur/t1PyO9lXqQ8oW1+BLQmgBa2dH67tKTo5wP+xCaej1f5B+Zvus3qMS6yXzKWOT7HPLleZbX7ErfJPiPdZ3bMqjWm7y9k1qMT6SXzB45rsxYKsFQ4R41Y4f8AEoTZaKUX0ZNNDWuRtqBZmvUL1RVmkO1KgqJHWogQkBpbWUNTgkAosyCkaED23QtKIlAAOJASnmSnkpTimiGLabpsoGt3+qbniUxAZyFC1A95Perz25pFJkzqlMp5KIoLMxVOUlXlWhgA3VODwEDWo3NSY0ej6K0A52YzrFjE+V969bVpCN/5ne68z0WwwyAu56m2vDTcvQ1aNPgz0Xymqluyyf8As9fEqgjFXo3s548Z/wC0pfVu+YHvb7EJtTCN3SO4uH6FJNLg9w8j+oK5DdIbTzyBDTfifqPqtu33nrKLWtm7zu0GUbysuAa7rG9oETvbe19x+i14nMcTbLDaY1B1L3E6Hg0L0cK26XJLy0jCf9RGmlMfCfT3Sq9Q7gPzH+lMe8hpkgdw9yVx6+JJNnnyZ7Lz+DVRbNDqj+DfzH+lKdWfwHg73CzOrv8AmHiz2cEArv8AwH8w91NGiidBtV0fAT/yb7rNUxcatcPAH/qSrZiXx8I8H+7Qk1MQZux3hlP1n0RQJchjGNykniBcEc94QCpTfvad1iCnsxADR8Qufuv4DkhdiKZ+LL4iLf8AILRqvICHbJpO+43y9lnqdGKR0zN7ifrK6VJtLcWeBA/RN6gbifBx91cc2SP8smZuMX1SOJS6G5nBrKkTOo5HgmVOhpaS19QSI0by5ld/Z1Miq0y7frHA8pV7RB60w4gQNw4cwvSWoye2c93O6rOZ4o+pVdjg0+iDd9Rx8APdM/ypSH3n+Y9l0m0idajvJn9KaMPrL3/yjjwauF6rM/7jX0orscTF9H6baZLc0zFzbdrZcOtTLTB1C9bjaMUrOdqTrv8AFeY2s4h8kC/AyF36XUz9RQk7szy4ls3ISGpdRipte6suXtI4mA2yEDirc5RoTIKeo1oiE3qkBakMgYFFUlRKg4MRCg81ZVgLUxGUW2RPIQNqQhL5N1LLR7To3SaGAnLoNY79/euxXDeDT4BfLMZTzavd3Ax+9yztoHJGc6gi5BHivncuiybm35/U9OGWDXDPpVeg2fhHgIPosz2DcXj/AJO+srxNKq4H/WM8esIt3TC1sxVcDs1ie/Ie7dwWfs/E18bRos1dUe32S09a3tk66hvA8AF0qtqjiHRZo0E2B496+eYPpJiaVRpeGuYCC6GmcswYg9617c6cvY4GiKTgRDswdmBExodIXXHTzeneNNN3fVGU8i3qTvoemxtR7rZ3R3MjWPlXO6h3znxDfoAvKf58rnVtPwt+oT6fTM7wLfhB9lwS0eZdvobxzQPUMoP+YeLT9HIgx8/dPmPdebpdMxwA11a8eoJC0M6XDg387h4XasHhyLsaqaPR0Q/e1v5j/So8mfgPgW/UhcZnS9giw8Ht+oTW9JKbr3Hiw/VQ4SXYNyvqdltXsXa7U7u7cJSxXbxcO8OH6hYmbfpERmOvy+ya3atP5/MEJyvjga/Uea7OLT35bIM9M6Np/wAqgxjD99p8QrLmHXKfBpSsKNeyqTetBDWiAbgRuI+qdj6c1TroNHOG4bgYStjhmclrWghpuABqRwVYmg11Rxi+bid1uK9JutGuesjl/wAvwLGG/E/8zvdOdhhBu4/8n/Q80oYJsaCI587a8UD8M3l5nkvOs1F4+gBSiXWzH4ne9/GV5jbYcMswb7pG7hdd/H4VoZbWDo47z3rz+33EAXm/AT6W9F2YH+NH4fQU1+GznBNa9JouACJ77r6RHlsMlW18IAFH2TJfA0VZQ9ZCBhVuNrpkpgmqogAKiQCoRAQowKi7gtDMp75QhGWqAJDM9SZQklaC2604bZwdTe4k23Dum6lkzyRxq5HCq05KUaK6z8APm/shGzTrIjVRwZrVY/Jw67ToszqZ4nzK7lXZL5tBHj62Q4fYlWo8MY3M5xgAEXOm/RCo0jqIS4TOB1B4nzKotd8x8yvUbR6JYiiQKlMNLgSBmYbAgTY81zv4PUMWHmP3vTpdy3mjF05HIDnjRxRDE1B970C642K87h+YKjsSp8vq33UuEX2EtVD8y+Zy/tlTiPIIhj38G+R91vOxqnyH090P8IqfIfRT6cPBotUvzL5mMbSfwHr7o27WeN3qU/8Ahr/kd5FL+wun4XeRU+jjfYtam+kghtx4+b8xTm9J6g3T3wsj8PxBVswhOgJ7hKn22J9i1nl5Olgum9amXEMF49O5GzpxVmST67zO48VyX4eNbITRTnp8coqDXCEssk7O8zps/wCaPz+6aOl7j/6gHg73XmxRRNpXWD0OI19zI9VS6SuI+MHldFX2m6rGbzXAw1OF1aQsqx6OEJbkTLUSaodnROcqDURC7UYNjWPTHNskMKJ7inQmEyn5KqzbclA7s3SXuQLogC6N6iZ1Q5KJ2TQJF+CMBQi6txsqJQEKwVUrZsmgx9WKpcGQSS0E6C0wCQ3iYSGjG5y24CiTRcc5ALtBG4Dj3/u61P2IBVdLSKbaPWf6stg2Ds4ZmLSZsG5lvPR+jT69sOLWU+sEkTJDLFxabXO5S0c2rg5xSXk8uQfncRb5ToOCrNb4vNo/UEbl2q3Ruj1phpyNwwr5JGYmPgzRpzhdIUAThg3rKQ+yVCAHdoCAcpMXHh5KKORadvqzyYeeIPgR3bzxXa6KycbS4STrezHHhxRbM2JSezDtPXZq1N7i7OMrSwnL2S0z5rf0OwLc+GfD3PqmqC8RFMMDhBGUgk84TS5KxYHvi+C+n2IPXsAExSG+NXuP0C8qKztw/mHM/QL1vTCmzI2q7OXuGRsFoaIAdmIy3u4258lWJpZTjw41Kga3Dm5Gc2Ju7LYeGgQ1yVnw78km390edwr3aQLx97m3ldVWc4SMrYgfe5HkvRYbANonFAF7m/Z6b4tnAJzZSQ3dGsaLPU2Q3rCczywYbr8nZz6RkzZfGYmEqOV6aXHQ4fWEA9n1H4uSF1Y37HqOa7FPY1N1anJqBlTDuq5JbmaQD97LcHdIWHauCAZQfSzf+VhcWHtkEGDBABP9kUS9PJK+P3MrcQRo0/y8+elk1uKPyujvbu8eQXT2dsWm6jTdUeZq9ZcZuzkJAhjWuzc5I1sj2dsam9uHDy8vrCpLgQA0sNiGwZ04ooft5Oun7nLNY/Kf5fddPoniWtxlKRlBLgSbC7Hb9OC5Oy8O+pVYz4g50WETEZocSQIE8V6nYuAazGYN7Dao6pIkkdgEAglrTv3jdZKuTTTY5blLw0Y+nb6YxZ+HtU2Hdr2hM9wHovO9ZTv8P8vL39F7rHtPX4R0u/1AInsiKQMgcVwsTs4OGdjagccSaRaXNl2/MCQA3uura5NdTgbm5J9ziHEUxvafEczH6IH4hnFvn7L01PZzKdbDvZN8SaZGbMOydZLWmbEGBHBZNobPDw57G1A77SaWUub28xnM2wynldTRi9PJLryebxNZkWie8JGHrSF6LpDsljKIewOJ611ItzZtATqWtkyItI4Ln7E2NTNE1Hsqvc6t1PV04D29guzZSLuncYQk7O3TxlCdMzU6icV09mbDpltEuFRzq1V9OxDeryGBIgy7eRpCfhNkUi1pfmeTiTQlrgBGmbQzxVnfRxgYVFdjH7JptpPczODTrmkZcCHAAnNAaIMjRcjLCBMF54JbiU57UJBhAUAQooanJRA6HONkLlTnKg0qzIhCujWLSC0lruIJBHiLqnMVBnckOxzsXVzZxUeHGxdmdmI4EzMLHietfm/89YZhDu24yPlN5I5LQFT0mhNJ9TBRZVa8P66qXNGVpL3SG7gDMga25osRtSqLmpUJAInramaDqJnQ8E+oFzsY5KqIeNMUek1VhEZ+yCGkVHDKDqG/KDyXQ2L/AIhOw2WKAJaSQ7O8G4i4ENfG6RZcR7AUs0QmXHFGLtHb2x05dWcC1rw0NAyuMgEauF4uANw0WWn01rAl3WVGl0ZiC4kluhJzjN46XXN6gJLqF0A8MJPd3Ow3pjUBLhWqhzviIaZJvFw+TeNeaazpeJzuq1zUn4hZ28AzM6c1540FRoJLglaeCPQf5yGYuz18xsXSMxERE5pIjcrZ0zAiH1hlkN/CDqGw+wMnReeFAKGggfoQ8HoafTXKC0PqtadQAQ07tA+FbemABbFSq3LOWA7szrlh3Zmdy88MMOChwyCfb4/tnpW9LGWirUGW7bO7JOpb2rHmu10Z6Th+I6ytVljA4tLqpBzOtYF0i1ybbtV8/wDs6v7MgccEYu0e82300pvxBdTf2GwKcVCAC1oaXNE2Ntd8LHU6S54Je92X4ZqSRppJsbei8acMp9lSaM56ZTbe5ntqm33uOYurOgy0moTB0kGbHdIQYjbznRmNUgfDLyY32vY6LyFOkRoSJkHuTKVCN580qM/af9HosX0qLiA59ckEES9xgjRwvY8whwm0agc9zKlRuc9qHOBdv7V+0blc/D01uDbIo3hh2O7NVDGVGNIY97QdQ1zgD3gG9k6hinABoc4AHMBLgA75gJseeqyN0WhjLApm6Zup1XEEFziCcxkmC75iJueap9NVQcrAMpFMp1JIPK61OKzvamDEZCoiMqJk2MY4EpjjZLo04REKyAC5UCjIQMbvQIjqiEVbKVXbkousgTYYw7KgOd1Rg3FoPjFjxXGxOCg9mrVdwzMnwn+y9TisUDTbB1jQHgOG/kuc+p+E+DTz5WWLZ461GS2zi/YnSMonvBHNdrYvR/r61OmWRmMTNgAC4mO4FR2KO5p5QI49y7nRTEu+10pbAl25vyP4eCqMnZvj1GSUox7WYulfRdlCo2lTbfKHudN/vWiNIEzK4jNlQYLWnvmf3Zez6d5vtMgC9Jmp4Oq8ua89iCZMBp1m54u5aQm20x6jPkjkcU/oY37OaNabPM8x+oKWdlA3yNAjid63PqH5R+Y/i5JXXO0ho5y6bA8t6nczH3OXz9DmHYTxF2acDx1QfwJ+oLfI966xLuLfXn7K8rvw+vP2Ssj3GTycY7AqcRpzVfwKrxabTv8AZdkF34fVWXO/D5n2SstanL5OL/BX8W+q9f0X6DU8XRdJyPbDSbmS4Ehwk27uS5Dg78PmfZev/wALaxnEgxY0dO6oqhK2demyznOpPg+bP2JUB1b6+yo7Lqfh813ajnCq8QID3Rfn3K3VnA6HzG4juRZjLVZYyatHBGAf8vqFYwj/AJCu62s4fdP8vvzCo1jfsnyH0+iVjWsyeEcygzLcyFsY9Jx9bs6HyKGnU5pp2duHI8itm8a3Tw0D92WBla6a1pJ1VG6NjHQtDXWWFgMrS1SaIY90BCW2VGpKhIjVAAZeQVock71ECI50KZ0ouUhamNhOfoiCUWb5V50AVUQRJVuN0olAjq16jmUaYLdAJuOIPuuU7a0QAxvebndxB5pmL2i6o0B14AA42tfiuRXxWXQDf334nestrs81aWVs3HHvcBAAjWDy5DhmXZ6M1iMTRJyiH3/5dn+peLqYx53/AKKmY+q0gtqOBEEQeBkJqLTN46WSafB9P6bgmrTuACyCSJ0f/deccSABmH5Bvg7+ZK8vjekeJqRnrOdExIbaddyzDbNf/cPk2f0TatlZ9LOc3JNHq6lfhJn8LOf4Z0d9VnfUtG/uAP6cwvNHaVY61HeiA4+r/uP8yltZn7KflffwPVU8O515dHhG+NydiGQ2czvTmeHNeSbtauJiq/nef1VjbNeP9R3p7I2kPQ5L6r7+B3OscTq7yb7I6dUzEu8m+y827aFU61HeaNm0azdKjh4pbWaLRS8o9I5x4u8m+y9f/hecpxBJN3Uhu4P918t/itf/AHX+BW3Z/SrFUWltOpGYySQC6YjUpxjT5N8OnljlubO6QXVXnMbucR8O823c1dSkQfinwHEcF5altOs0yHmecH9QmnbtWZJae8eG7uSo5p6PI5WqPRDNxb5HlzVyfw+o91wh0hfvazwBH1Wtu1y77oHcUnEy9plXYbj3HLEDzPsllkaeKIuzbk0CycVR36eDgqZQC1YcE71nYExjrXVHQPFeE/r7LA525FmlKhpm177JIfB8ULKkC6ZmCBhB54qJeUq0hhgK4CkpDitTEcCECFhVxdAFFLKMoXjggQNChmqNbEy4CB3hTGbEJe4mmYuRGaIm3oCmYKnNVl47QMyRpfULTi6J7R6zwzHujn9e5d+ngnDlGkDiO2Sw6Az/APIxqvSbK6FUjgKtd8y0VC2b/A2B/MCuJTbeJPp7L3r29XsUjeWf/ZW9iqz44pKl3NKPBUeitJw+OpeD93hcecfuyXieidNmr3jwHD3sunsp7p1Edx3+KdtfMQDLfI+63WDHXQH1OH/lyl/uOuLcd0bu/wAkFbosxtzUdfT9wt2GzF271TseXEgW9d6fo466BXJy6PRph0qa/hJ3X3IcX0Ua3V5B7v33Lt7NY7Xs+qHar3FwPZ9UnghXQafJxR0WbElxI3GCtLdmMgCWmBvbe2nmujh3ONMjs681ge9wOo9UehDwBbcBTH3aZ72lew2L0Zw1TZ9R76VPM3rMpgj4WBw56yvHMe7iPI+69z0brEbIruJ/9xHD4cv6hc2bHGK4XcbSo8TW2LRP3Q3TTPv8fBY6nR5m5zhEwui7NrI8j7pbnuO8eX910+hj8EGH/LjN73fu/DioNkNZo53dZbWOdxHl/dLrgwbjy/usZ4oLijeMU0ZsPV8Vr6xc/Chai1eU+rMGhxcNVWZCKnZhCmZMYCjJhLaEdF0G+iQw2tJITnU/NXSsb+BTKl9CpNEipVpTmFRIoMEoHtTGBW8LZnMIaLJhNlTWqjdMASUJcjc1CUgJSrFjw4QSOOmkIKu0HQQW0zO8tvpAiCrLUpzZC0jllBUik2gKWIIM5Qb/AIuPevT7Q6UMfgWUA12Zop5uByEE3XmRARnRVLPN1Ze5j8PtMN+56/vVR20wWwQfPz3LI9VC093kJ3GintFrTZpPORPPcrOPY4yQ7lcce7hZZ8igYj3eQe42UdqNaCMpGu/yS6mOaR8J8/7IAwFC5iPd5Bph/wARAEBrudxP6cVldim/K4+I9kT2pZYl7rIx7ifaxImRpvH9P75r1FDpLRp7ONAEl7g6RDo7dQuN4+UrybmISolnlLqCkdB20WER2Rrvf/Slv2k0AwAeEZvquflV5VT1eQdmk7SBmGHfv8tysYjN92O8n+yz00+lCylqJvuVva6FihCYG2J0jlyc7w+HnqrKa5oiNx19R+hI8SuaW5rjqEWr5F1aZFrTAJ1EdrKW+Bm/JSPLu/Fl0kwnhgNySbRcnQTA9XeaB4m3nHPkFCWTuxv0+aQvKdNLjcYkuDYJmxF933TorDrTuEEWuZaXcTGkb9Vb2czrO6QZmZ1Hghe3n4aCwgWGlrJqOS+onLHXC+/maWusRIkEgHuMeCjXrJBnU/u61MCtKlyRdvgMvKitrVEFBUyjKAFGFqc5TkIcilSEACUDgj0VQgBb0pNeEsU0ALcoU0Uwo6igdmZ6JpTjQEKhQugLFosqc6kFXVTxQKyoUe5EKat1MJFWILVnqG8LZVZbekmiI3oHZnIQuIWjqUp9FIExJhAQnHD81G04SLKpsTGBRtNEQkBZ4pzRZKYE1pTAZScEsESjDQlgwgGNjfKAhKzqTdMkNxgK2OhS2qU48EgNReokNlWpouzY1EDdRRamBYVlRRAAFRRRACqmijfZRRAEVnRRRAwTqfBRuqiiYhrkQUUQLuAqcqUSGQaJLiqUQBbkJ3qKKWUhAKJuipRJllNN0SiiQw6QunR2VFEwAfohdooomIAKnqKIEw2GyEaqKJDCVqKJ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1316" name="Picture 4" descr="http://i00.i.aliimg.com/photo/v0/527766174/flat_woven_webbing_sling.jpg_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2381250" cy="2381250"/>
          </a:xfrm>
          <a:prstGeom prst="rect">
            <a:avLst/>
          </a:prstGeom>
          <a:noFill/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2771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441325"/>
            <a:ext cx="8305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Flat Woven Webbing Sling</a:t>
            </a:r>
          </a:p>
        </p:txBody>
      </p:sp>
      <p:pic>
        <p:nvPicPr>
          <p:cNvPr id="8" name="Picture 4" descr="http://i00.i.aliimg.com/photo/v0/527766174/flat_woven_webbing_sling.jpg_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0"/>
            <a:ext cx="2381250" cy="238125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27717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57200" y="944563"/>
            <a:ext cx="8305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Flat Woven Webbing Sling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0" y="1371600"/>
            <a:ext cx="3200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Types of Soft Eye</a:t>
            </a:r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3994150" cy="1360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4038600" cy="137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4038600" cy="1143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5888" y="4114800"/>
            <a:ext cx="3948112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106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791200"/>
            <a:ext cx="4173538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352800" y="1295400"/>
            <a:ext cx="5791200" cy="914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ar-EG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الصبانى الحريرالمبطط ذو النهاية القماش</a:t>
            </a:r>
            <a:endParaRPr lang="en-GB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ynthetic Web Sling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96" y="990600"/>
            <a:ext cx="8789778" cy="52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2"/>
                </a:solidFill>
              </a:rPr>
              <a:t>جدول أحمال الوايرات الحرير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8458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Flat Woven Webbing Sling</a:t>
            </a:r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23964"/>
            <a:ext cx="8077200" cy="563403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0" y="777875"/>
            <a:ext cx="3886200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Working Load Limit 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581400" y="685800"/>
            <a:ext cx="5562600" cy="6413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ar-EG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حدود التشغيل الأمن للصبانى المبطط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6743700" cy="599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28600" y="695325"/>
            <a:ext cx="8610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Flat Woven Webbing Sling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3429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Label Attachment </a:t>
            </a:r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79538"/>
            <a:ext cx="5029200" cy="5478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33400" y="2895600"/>
            <a:ext cx="2438400" cy="6413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ar-EG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التكت المرفق</a:t>
            </a:r>
            <a:endParaRPr lang="en-GB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Arial Narrow" pitchFamily="34" charset="0"/>
              </a:rPr>
              <a:t>2- Round Sling</a:t>
            </a:r>
          </a:p>
        </p:txBody>
      </p:sp>
      <p:pic>
        <p:nvPicPr>
          <p:cNvPr id="28674" name="Picture 2" descr="http://img.hisupplier.com/var/userImages/old/dahua/dahua$623105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429000" cy="3429001"/>
          </a:xfrm>
          <a:prstGeom prst="rect">
            <a:avLst/>
          </a:prstGeom>
          <a:noFill/>
        </p:spPr>
      </p:pic>
      <p:sp>
        <p:nvSpPr>
          <p:cNvPr id="28676" name="AutoShape 4" descr="https://encrypted-tbn0.gstatic.com/images?q=tbn:ANd9GcT9FnwjHRpdlIFuYJwwBHb2rpWibiGiratYlK6mWiRR4qwcl3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s://encrypted-tbn2.gstatic.com/images?q=tbn:ANd9GcTtiiXB-qKEIzBxwsV4fE2DMqhnGXdUIceMT5S7N4jN0a7HRFlX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354" y="2362200"/>
            <a:ext cx="4888146" cy="3429000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876800" y="54864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 Narrow" pitchFamily="34" charset="0"/>
              </a:rPr>
              <a:t>Endless Sling</a:t>
            </a:r>
            <a:endParaRPr lang="en-US" sz="32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Arial Narrow" pitchFamily="34" charset="0"/>
              </a:rPr>
              <a:t>2- Round Sling</a:t>
            </a:r>
          </a:p>
        </p:txBody>
      </p:sp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58200" cy="548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1752600" y="714375"/>
            <a:ext cx="6096000" cy="6413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r">
              <a:defRPr/>
            </a:pPr>
            <a:r>
              <a:rPr lang="ar-EG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حدود التشغيل الأمن للصبانى الدائرى</a:t>
            </a: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46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Arial Narrow" pitchFamily="34" charset="0"/>
              </a:rPr>
              <a:t>Endless Sling</a:t>
            </a:r>
            <a:endParaRPr lang="en-US" sz="40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8676" name="AutoShape 4" descr="https://encrypted-tbn0.gstatic.com/images?q=tbn:ANd9GcT9FnwjHRpdlIFuYJwwBHb2rpWibiGiratYlK6mWiRR4qwcl3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://i00.i.aliimg.com/img/pb/007/903/409/409903007_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47178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webbing sling chart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381000"/>
          <a:ext cx="411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9950" y="4191000"/>
            <a:ext cx="57340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715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400" smtClean="0"/>
              <a:t>Webbing Slings</a:t>
            </a:r>
            <a:br>
              <a:rPr lang="en-GB" sz="2400" smtClean="0"/>
            </a:br>
            <a:r>
              <a:rPr lang="en-GB" sz="2400" smtClean="0"/>
              <a:t>Colour Coded for S.W.L.</a:t>
            </a:r>
            <a:br>
              <a:rPr lang="en-GB" sz="2400" smtClean="0"/>
            </a:br>
            <a:r>
              <a:rPr lang="en-GB" sz="2400" smtClean="0"/>
              <a:t>Number of Black Stripes indicate S.W.L.</a:t>
            </a:r>
            <a:endParaRPr lang="en-US" sz="2400" smtClean="0"/>
          </a:p>
        </p:txBody>
      </p:sp>
      <p:pic>
        <p:nvPicPr>
          <p:cNvPr id="75779" name="Picture 3" descr="webbing sling 2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17675"/>
            <a:ext cx="4046538" cy="3562350"/>
          </a:xfrm>
          <a:noFill/>
        </p:spPr>
      </p:pic>
      <p:pic>
        <p:nvPicPr>
          <p:cNvPr id="75780" name="Picture 4" descr="webbing sling 3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0263" y="1717675"/>
            <a:ext cx="4046537" cy="356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368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800" smtClean="0"/>
              <a:t>All webbing slings have an identification tag fitted which indicates Cert No, SWL &amp; Mode Factors.</a:t>
            </a:r>
            <a:br>
              <a:rPr lang="en-GB" sz="2800" smtClean="0"/>
            </a:br>
            <a:r>
              <a:rPr lang="en-GB" sz="2800" smtClean="0"/>
              <a:t>Colour indicates material sling is made from.</a:t>
            </a:r>
            <a:endParaRPr lang="en-US" sz="2800" smtClean="0"/>
          </a:p>
        </p:txBody>
      </p:sp>
      <p:pic>
        <p:nvPicPr>
          <p:cNvPr id="76803" name="Picture 3" descr="webbing-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28900"/>
            <a:ext cx="9144000" cy="4151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webbing-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" y="1196975"/>
            <a:ext cx="8027988" cy="566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webbing -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3" y="1600200"/>
            <a:ext cx="8027987" cy="4533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367" y="381000"/>
            <a:ext cx="6621633" cy="632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2362200" y="152400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Arial Narrow" pitchFamily="34" charset="0"/>
              </a:rPr>
              <a:t>DEFECTS      </a:t>
            </a:r>
            <a:r>
              <a:rPr lang="ar-EG" sz="4000" b="1">
                <a:solidFill>
                  <a:srgbClr val="000000"/>
                </a:solidFill>
                <a:latin typeface="Arial Narrow" pitchFamily="34" charset="0"/>
              </a:rPr>
              <a:t>التلف</a:t>
            </a:r>
            <a:endParaRPr lang="en-US" sz="4000" b="1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6248400" cy="594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25146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sz="2400" b="1" i="1"/>
              <a:t>1- القطع</a:t>
            </a:r>
          </a:p>
          <a:p>
            <a:pPr algn="r">
              <a:spcBef>
                <a:spcPct val="50000"/>
              </a:spcBef>
            </a:pPr>
            <a:r>
              <a:rPr lang="ar-EG" sz="2400" b="1" i="1"/>
              <a:t>2- التعرض للسخونة </a:t>
            </a:r>
          </a:p>
          <a:p>
            <a:pPr algn="r">
              <a:spcBef>
                <a:spcPct val="50000"/>
              </a:spcBef>
            </a:pPr>
            <a:r>
              <a:rPr lang="ar-EG" sz="2400" b="1" i="1"/>
              <a:t>3- التعرض للأحماض</a:t>
            </a:r>
            <a:endParaRPr lang="en-GB" sz="24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FACTORS OF SAFETY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u="sng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400" b="1" dirty="0" smtClean="0"/>
              <a:t>General purpose wire rope slings  	  &gt;	5 : 1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400" b="1" dirty="0" smtClean="0"/>
              <a:t>Polyester slings		           	  &gt;     	7 : 1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400" b="1" dirty="0" smtClean="0"/>
              <a:t>Alloy steel shackles			  &gt;	6 : 1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400" b="1" dirty="0" smtClean="0"/>
              <a:t>Chain slings (Grade 80)		  &gt;	4 : 1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400" b="1" dirty="0" smtClean="0"/>
              <a:t>Eyebolts				  &gt;	5 : 1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NOTE: Equipment used for personnel lifting  appliances, E.G. personnel work baskets, carriers etc, Have a minimum safety factor  of 2 times the normal Factor of Safety (10:1 in the case of wire rope)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WordArt 2"/>
          <p:cNvSpPr>
            <a:spLocks noChangeArrowheads="1" noChangeShapeType="1" noTextEdit="1"/>
          </p:cNvSpPr>
          <p:nvPr/>
        </p:nvSpPr>
        <p:spPr bwMode="auto">
          <a:xfrm>
            <a:off x="3581400" y="228600"/>
            <a:ext cx="289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SHACKLES</a:t>
            </a:r>
          </a:p>
        </p:txBody>
      </p:sp>
      <p:sp>
        <p:nvSpPr>
          <p:cNvPr id="342019" name="WordArt 3"/>
          <p:cNvSpPr>
            <a:spLocks noChangeArrowheads="1" noChangeShapeType="1" noTextEdit="1"/>
          </p:cNvSpPr>
          <p:nvPr/>
        </p:nvSpPr>
        <p:spPr bwMode="auto">
          <a:xfrm>
            <a:off x="2266950" y="3108325"/>
            <a:ext cx="527685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الأنواع المختلفه للشواكل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animBg="1"/>
      <p:bldP spid="34201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295400" y="1676400"/>
            <a:ext cx="6400800" cy="1922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>
                <a:latin typeface="Arial Narrow" pitchFamily="34" charset="0"/>
              </a:rPr>
              <a:t>1- أقفال منحنيه</a:t>
            </a:r>
          </a:p>
          <a:p>
            <a:pPr algn="ctr">
              <a:spcBef>
                <a:spcPct val="50000"/>
              </a:spcBef>
            </a:pPr>
            <a:r>
              <a:rPr lang="en-GB" sz="4800" b="1">
                <a:latin typeface="Arial Narrow" pitchFamily="34" charset="0"/>
              </a:rPr>
              <a:t>Bow Shackles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grayscl/>
          </a:blip>
          <a:srcRect/>
          <a:stretch>
            <a:fillRect/>
          </a:stretch>
        </p:blipFill>
        <p:spPr bwMode="auto">
          <a:xfrm>
            <a:off x="0" y="1905000"/>
            <a:ext cx="4724400" cy="29845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057400" y="5105400"/>
            <a:ext cx="5410200" cy="779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1- Screw Pin Bow Shackle  </a:t>
            </a:r>
            <a:r>
              <a:rPr lang="ar-EG"/>
              <a:t>شيكل بمسمار</a:t>
            </a: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2- Safety Pin Bow Shackle </a:t>
            </a:r>
            <a:r>
              <a:rPr lang="ar-EG"/>
              <a:t>شيكل بمسمار بصامولة و تيلة</a:t>
            </a:r>
            <a:endParaRPr lang="en-US"/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3978275" cy="1268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WordArt 2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4648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SHACKLES</a:t>
            </a:r>
          </a:p>
        </p:txBody>
      </p:sp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1066800" y="2743200"/>
            <a:ext cx="6629400" cy="1922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800" b="1">
                <a:latin typeface="Arial Narrow" pitchFamily="34" charset="0"/>
              </a:rPr>
              <a:t>2- أقفال حرف دى</a:t>
            </a:r>
          </a:p>
          <a:p>
            <a:pPr algn="ctr">
              <a:spcBef>
                <a:spcPct val="50000"/>
              </a:spcBef>
            </a:pPr>
            <a:r>
              <a:rPr lang="en-GB" sz="4800" b="1">
                <a:latin typeface="Arial Narrow" pitchFamily="34" charset="0"/>
              </a:rPr>
              <a:t>Dee Shackles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animBg="1"/>
      <p:bldP spid="34509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2057400" y="5105400"/>
            <a:ext cx="5410200" cy="779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1- Screw Pin Bow Shackle</a:t>
            </a:r>
          </a:p>
          <a:p>
            <a:pPr>
              <a:spcBef>
                <a:spcPct val="50000"/>
              </a:spcBef>
            </a:pPr>
            <a:r>
              <a:rPr lang="en-GB"/>
              <a:t>2- Safety Pin Bow Shackle </a:t>
            </a:r>
            <a:endParaRPr lang="en-US"/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971800"/>
            <a:ext cx="3978275" cy="1268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990600"/>
            <a:ext cx="5231073" cy="3770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610600" cy="4416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533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600" b="1" i="1"/>
              <a:t>جدول الأحمال للدى شيكل </a:t>
            </a:r>
            <a:endParaRPr lang="en-GB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63000" cy="4416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686800" cy="548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5334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3600" b="1" i="1"/>
              <a:t>جدول الأحمال للشيكل الدى و البو</a:t>
            </a:r>
            <a:endParaRPr lang="en-GB" sz="36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7245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40671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b="1" u="sng" dirty="0" smtClean="0"/>
              <a:t>SHACKLES PRE-USE INSPECTION</a:t>
            </a:r>
            <a:r>
              <a:rPr lang="ar-EG" sz="2000" b="1" u="sng" dirty="0" smtClean="0"/>
              <a:t>فحص الشواكل قبل الأستخدام  </a:t>
            </a:r>
            <a:endParaRPr lang="en-US" sz="2000" b="1" u="sng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000" b="1" u="sng" dirty="0" smtClean="0"/>
          </a:p>
          <a:p>
            <a:pPr eaLnBrk="1" hangingPunct="1">
              <a:defRPr/>
            </a:pPr>
            <a:r>
              <a:rPr lang="en-US" sz="2000" b="1" dirty="0" smtClean="0"/>
              <a:t>Select correct type shackle for the job in hand.</a:t>
            </a:r>
            <a:r>
              <a:rPr lang="ar-EG" sz="2000" b="1" dirty="0" smtClean="0"/>
              <a:t>اختار الشيكل المناسب للعملية  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defRPr/>
            </a:pPr>
            <a:r>
              <a:rPr lang="en-US" sz="2000" b="1" dirty="0" smtClean="0"/>
              <a:t>Ensure the shackle is correctly color coded.</a:t>
            </a:r>
            <a:r>
              <a:rPr lang="ar-EG" sz="2000" b="1" dirty="0" smtClean="0"/>
              <a:t>التأك أن الشيكل علية اللون الكودى 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defRPr/>
            </a:pPr>
            <a:r>
              <a:rPr lang="en-US" sz="2000" b="1" dirty="0" smtClean="0"/>
              <a:t>Check the safe working load of the shackle before use</a:t>
            </a:r>
            <a:r>
              <a:rPr lang="ar-EG" sz="2000" b="1" dirty="0" smtClean="0"/>
              <a:t>التأكد أن علية الحمل الأمن </a:t>
            </a:r>
            <a:r>
              <a:rPr lang="en-US" sz="2000" b="1" dirty="0" smtClean="0">
                <a:solidFill>
                  <a:srgbClr val="CC3300"/>
                </a:solidFill>
              </a:rPr>
              <a:t>.</a:t>
            </a:r>
            <a:endParaRPr lang="en-US" sz="2000" b="1" dirty="0" smtClean="0"/>
          </a:p>
          <a:p>
            <a:pPr eaLnBrk="1" hangingPunct="1">
              <a:defRPr/>
            </a:pPr>
            <a:r>
              <a:rPr lang="en-US" sz="2000" b="1" dirty="0" smtClean="0"/>
              <a:t>Check shackle pin for excessive wear-if wear is </a:t>
            </a:r>
            <a:r>
              <a:rPr lang="en-US" sz="2000" b="1" dirty="0" smtClean="0">
                <a:solidFill>
                  <a:srgbClr val="CC3300"/>
                </a:solidFill>
              </a:rPr>
              <a:t>1/10th</a:t>
            </a:r>
            <a:r>
              <a:rPr lang="en-US" sz="2000" b="1" dirty="0" smtClean="0"/>
              <a:t> or more of original diameter </a:t>
            </a:r>
            <a:r>
              <a:rPr lang="en-US" sz="2000" b="1" dirty="0" smtClean="0">
                <a:solidFill>
                  <a:srgbClr val="CC3300"/>
                </a:solidFill>
              </a:rPr>
              <a:t>quarantine. </a:t>
            </a:r>
            <a:endParaRPr lang="ar-EG" sz="2000" b="1" dirty="0" smtClean="0">
              <a:solidFill>
                <a:srgbClr val="CC3300"/>
              </a:solidFill>
            </a:endParaRPr>
          </a:p>
          <a:p>
            <a:pPr eaLnBrk="1" hangingPunct="1">
              <a:defRPr/>
            </a:pPr>
            <a:r>
              <a:rPr lang="ar-EG" sz="2000" b="1" dirty="0" smtClean="0"/>
              <a:t>افحص تأكل البنز و الجسم الداخلى و التاكل لا يزيد عن 1/10من القطر الأصلى</a:t>
            </a:r>
            <a:r>
              <a:rPr lang="ar-EG" sz="2000" b="1" dirty="0" smtClean="0">
                <a:solidFill>
                  <a:srgbClr val="CC3300"/>
                </a:solidFill>
              </a:rPr>
              <a:t> </a:t>
            </a:r>
            <a:endParaRPr lang="en-US" sz="2000" b="1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2974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u="sng" dirty="0" smtClean="0"/>
              <a:t>SHACKLES PRE-USE INSPECTION</a:t>
            </a:r>
            <a:r>
              <a:rPr lang="ar-EG" sz="2400" b="1" u="sng" dirty="0" smtClean="0"/>
              <a:t>فحص الشواكل قبل الأستخدام</a:t>
            </a:r>
            <a:endParaRPr lang="en-US" sz="2400" b="1" u="sng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US" sz="2400" b="1" dirty="0" smtClean="0"/>
              <a:t>Make sure the pin is free-but not loose in the tapped hole(s) of the shackle. </a:t>
            </a:r>
            <a:r>
              <a:rPr lang="ar-EG" sz="2400" b="1" dirty="0" smtClean="0"/>
              <a:t>التاكد أن البنز يربط جيدا 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Threads on pin and shackle should be undamaged and without appreciable wear. </a:t>
            </a:r>
            <a:r>
              <a:rPr lang="ar-EG" sz="2400" b="1" dirty="0" smtClean="0"/>
              <a:t>التأكد أن السن بحلة جيدة و ليس بة تأكل 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Check alignment of pin holes - the untapped hole should not be worn or oversized. </a:t>
            </a:r>
            <a:r>
              <a:rPr lang="ar-EG" sz="2400" b="1" dirty="0" smtClean="0"/>
              <a:t>التأكد أن فتحتى الشيكل على أستقامة واحدة و ليست بيضاويه 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Only properly fitted pins shall be used in shackles.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ar-EG" sz="2400" b="1" dirty="0" smtClean="0"/>
              <a:t>يجب استخدام بنز الشيكل ألأصلى و ليس أى مسمار</a:t>
            </a:r>
            <a:r>
              <a:rPr lang="ar-EG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50" y="1219200"/>
            <a:ext cx="8991600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SHACKLES PRE-USE INSPECTION</a:t>
            </a:r>
            <a:r>
              <a:rPr lang="ar-EG" sz="2400" b="1" u="sng" dirty="0" smtClean="0"/>
              <a:t>فحص الشواكل قبل الأستخدام</a:t>
            </a:r>
            <a:endParaRPr lang="en-US" sz="2400" b="1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Check jaws and pin of shackle for distortion.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ar-EG" sz="2400" b="1" dirty="0" smtClean="0"/>
              <a:t>التأكد أن البنز و فك الشيكل ليس بة أى تشوهات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Check body of shackle for pitting, cracks or corrosion.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ar-EG" sz="2400" b="1" dirty="0" smtClean="0"/>
              <a:t>التأكد أن جسم الشيكل ليس به أى نقر أو تأكل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Home made or modified shackles must  </a:t>
            </a:r>
            <a:r>
              <a:rPr lang="en-US" sz="2400" b="1" dirty="0" smtClean="0">
                <a:solidFill>
                  <a:srgbClr val="FF0000"/>
                </a:solidFill>
              </a:rPr>
              <a:t>never</a:t>
            </a:r>
            <a:r>
              <a:rPr lang="en-US" sz="2400" b="1" dirty="0" smtClean="0"/>
              <a:t> be used.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ar-EG" sz="2400" b="1" dirty="0" smtClean="0"/>
              <a:t>يجب عدم استخدام الشواكل محلية الصنع ( المصنعه يدويا )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To test shackle suspend and tap lightly with a  hammer or the shackle pin  - ”</a:t>
            </a:r>
            <a:r>
              <a:rPr lang="en-US" sz="2400" b="1" dirty="0" smtClean="0">
                <a:solidFill>
                  <a:srgbClr val="FF0000"/>
                </a:solidFill>
              </a:rPr>
              <a:t>SOUND</a:t>
            </a:r>
            <a:r>
              <a:rPr lang="en-US" sz="2400" b="1" dirty="0" smtClean="0"/>
              <a:t>” shackles should have a  “</a:t>
            </a:r>
            <a:r>
              <a:rPr lang="en-US" sz="2400" b="1" dirty="0" smtClean="0">
                <a:solidFill>
                  <a:srgbClr val="FF0000"/>
                </a:solidFill>
              </a:rPr>
              <a:t>clear</a:t>
            </a:r>
            <a:r>
              <a:rPr lang="en-US" sz="2400" b="1" dirty="0" smtClean="0"/>
              <a:t>” distinct ring or “</a:t>
            </a:r>
            <a:r>
              <a:rPr lang="en-US" sz="2400" b="1" dirty="0" smtClean="0">
                <a:solidFill>
                  <a:srgbClr val="FF0000"/>
                </a:solidFill>
              </a:rPr>
              <a:t>ping</a:t>
            </a:r>
            <a:r>
              <a:rPr lang="en-US" sz="2400" b="1" dirty="0" smtClean="0"/>
              <a:t>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ar-EG" sz="2400" b="1" dirty="0" smtClean="0"/>
              <a:t>عند اختبار الشيكل من الكسر يتم تعليقه حر ثم خبطه خفيفه باستخدام الشاكوش اذا سمع صوت صدى يكون الشيكل سليم و اذا كان الصوت مكتوم يكون الشيكل به كسر داخلى </a:t>
            </a:r>
            <a:endParaRPr lang="en-US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WordArt 2"/>
          <p:cNvSpPr>
            <a:spLocks noChangeArrowheads="1" noChangeShapeType="1" noTextEdit="1"/>
          </p:cNvSpPr>
          <p:nvPr/>
        </p:nvSpPr>
        <p:spPr bwMode="auto">
          <a:xfrm>
            <a:off x="3048000" y="952500"/>
            <a:ext cx="289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SHACKLES</a:t>
            </a:r>
          </a:p>
        </p:txBody>
      </p:sp>
      <p:sp>
        <p:nvSpPr>
          <p:cNvPr id="355331" name="WordArt 3"/>
          <p:cNvSpPr>
            <a:spLocks noChangeArrowheads="1" noChangeShapeType="1" noTextEdit="1"/>
          </p:cNvSpPr>
          <p:nvPr/>
        </p:nvSpPr>
        <p:spPr bwMode="auto">
          <a:xfrm>
            <a:off x="2133600" y="3108325"/>
            <a:ext cx="5486400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للأقفال البحريه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animBg="1"/>
      <p:bldP spid="35533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WordArt 2"/>
          <p:cNvSpPr>
            <a:spLocks noChangeArrowheads="1" noChangeShapeType="1" noTextEdit="1"/>
          </p:cNvSpPr>
          <p:nvPr/>
        </p:nvSpPr>
        <p:spPr bwMode="auto">
          <a:xfrm>
            <a:off x="3276600" y="152400"/>
            <a:ext cx="289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SHACKLES</a:t>
            </a:r>
          </a:p>
        </p:txBody>
      </p:sp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2514600" y="1524000"/>
            <a:ext cx="4343400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للأقفال البحريه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648200" cy="3824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56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4114800" cy="381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884238"/>
            <a:ext cx="2133600" cy="575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371600" y="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Hardware - Shackles - Application</a:t>
            </a:r>
            <a:endParaRPr lang="en-US" sz="2800" b="1">
              <a:latin typeface="Arial" charset="0"/>
            </a:endParaRPr>
          </a:p>
        </p:txBody>
      </p:sp>
      <p:pic>
        <p:nvPicPr>
          <p:cNvPr id="95236" name="Picture 4" descr="F:\POWERPOINT PRESENTATIONS\Rigging images\RB99.tif"/>
          <p:cNvPicPr>
            <a:picLocks noChangeAspect="1" noChangeArrowheads="1"/>
          </p:cNvPicPr>
          <p:nvPr/>
        </p:nvPicPr>
        <p:blipFill>
          <a:blip r:embed="rId2" r:link="rId3" cstate="print"/>
          <a:srcRect b="3999"/>
          <a:stretch>
            <a:fillRect/>
          </a:stretch>
        </p:blipFill>
        <p:spPr bwMode="auto">
          <a:xfrm>
            <a:off x="838200" y="1524000"/>
            <a:ext cx="7010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502400" y="6572250"/>
            <a:ext cx="13287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RB p. 99</a:t>
            </a:r>
          </a:p>
        </p:txBody>
      </p:sp>
      <p:sp>
        <p:nvSpPr>
          <p:cNvPr id="526342" name="WordArt 6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45720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للشواكل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6705600" y="2286000"/>
            <a:ext cx="3810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H="1">
            <a:off x="3200400" y="1905000"/>
            <a:ext cx="3810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048000" y="2438400"/>
            <a:ext cx="152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H="1" flipV="1">
            <a:off x="6705600" y="2286000"/>
            <a:ext cx="4572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428625"/>
            <a:ext cx="2133600" cy="6215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428625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Hardware - Shackles - Application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705600" y="6572250"/>
            <a:ext cx="14033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RB p.100</a:t>
            </a:r>
            <a:endParaRPr lang="en-US" sz="1600">
              <a:latin typeface="Arial" charset="0"/>
            </a:endParaRPr>
          </a:p>
        </p:txBody>
      </p:sp>
      <p:pic>
        <p:nvPicPr>
          <p:cNvPr id="96261" name="Picture 5" descr="F:\POWERPOINT PRESENTATIONS\Rigging images\RB100.tif"/>
          <p:cNvPicPr>
            <a:picLocks noChangeAspect="1" noChangeArrowheads="1"/>
          </p:cNvPicPr>
          <p:nvPr/>
        </p:nvPicPr>
        <p:blipFill>
          <a:blip r:embed="rId2" r:link="rId3" cstate="print"/>
          <a:srcRect b="3355"/>
          <a:stretch>
            <a:fillRect/>
          </a:stretch>
        </p:blipFill>
        <p:spPr bwMode="auto">
          <a:xfrm>
            <a:off x="1295400" y="1628775"/>
            <a:ext cx="5588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7366" name="WordArt 6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47244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للشواكل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>
            <a:off x="5257800" y="2514600"/>
            <a:ext cx="13716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5181600" y="2590800"/>
            <a:ext cx="14478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H="1">
            <a:off x="2819400" y="1905000"/>
            <a:ext cx="137160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H="1">
            <a:off x="2819400" y="2514600"/>
            <a:ext cx="762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1158875"/>
            <a:ext cx="2133600" cy="543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-258763" y="41275"/>
            <a:ext cx="8610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Arial" charset="0"/>
              </a:rPr>
              <a:t>Hardware - Shackles - Application</a:t>
            </a:r>
            <a:endParaRPr lang="en-US" sz="2800" b="1">
              <a:latin typeface="Arial" charset="0"/>
            </a:endParaRPr>
          </a:p>
        </p:txBody>
      </p:sp>
      <p:pic>
        <p:nvPicPr>
          <p:cNvPr id="97284" name="Picture 4" descr="F:\POWERPOINT PRESENTATIONS\Rigging images\RB102.tif"/>
          <p:cNvPicPr>
            <a:picLocks noChangeAspect="1" noChangeArrowheads="1"/>
          </p:cNvPicPr>
          <p:nvPr/>
        </p:nvPicPr>
        <p:blipFill>
          <a:blip r:embed="rId2" r:link="rId3" cstate="print"/>
          <a:srcRect b="1956"/>
          <a:stretch>
            <a:fillRect/>
          </a:stretch>
        </p:blipFill>
        <p:spPr bwMode="auto">
          <a:xfrm>
            <a:off x="1371600" y="1219200"/>
            <a:ext cx="625633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299200" y="6613525"/>
            <a:ext cx="2032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RB p 102</a:t>
            </a:r>
          </a:p>
        </p:txBody>
      </p:sp>
      <p:sp>
        <p:nvSpPr>
          <p:cNvPr id="528390" name="WordArt 6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4572000" cy="70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الاستخدام الصحيح للشواكل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WordArt 2"/>
          <p:cNvSpPr>
            <a:spLocks noChangeArrowheads="1" noChangeShapeType="1" noTextEdit="1"/>
          </p:cNvSpPr>
          <p:nvPr/>
        </p:nvSpPr>
        <p:spPr bwMode="auto">
          <a:xfrm>
            <a:off x="2514600" y="1905000"/>
            <a:ext cx="388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EYEBOLTS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600200" y="4876800"/>
            <a:ext cx="6477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400" b="1"/>
              <a:t>أى بولت</a:t>
            </a:r>
            <a:endParaRPr lang="en-GB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WordArt 2"/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259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200" b="1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أنواعها</a:t>
            </a:r>
            <a:endParaRPr lang="en-US" sz="3200" b="1" kern="10">
              <a:ln w="12700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27660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30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971800" cy="388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3048000" y="1752600"/>
            <a:ext cx="3505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1- COLLAR EYEBOLT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124200" y="2362200"/>
            <a:ext cx="2971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EG" sz="4000"/>
              <a:t>كولر أى بولت</a:t>
            </a:r>
            <a:endParaRPr lang="en-GB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3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4" grpId="0" animBg="1"/>
      <p:bldP spid="5304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1770</Words>
  <Application>Microsoft Office PowerPoint</Application>
  <PresentationFormat>عرض على الشاشة (3:4)‏</PresentationFormat>
  <Paragraphs>334</Paragraphs>
  <Slides>115</Slides>
  <Notes>1</Notes>
  <HiddenSlides>14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115</vt:i4>
      </vt:variant>
    </vt:vector>
  </HeadingPairs>
  <TitlesOfParts>
    <vt:vector size="117" baseType="lpstr">
      <vt:lpstr>Office Theme</vt:lpstr>
      <vt:lpstr>Bitmap Image</vt:lpstr>
      <vt:lpstr>الشريحة 1</vt:lpstr>
      <vt:lpstr>قبل بدأ عملية الرفع يجب:</vt:lpstr>
      <vt:lpstr>الشريحة 3</vt:lpstr>
      <vt:lpstr>Units Conversion تحويل الوحدات 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RHOL Right Hand Ordinary Lay.  Wires spiral to Left.  Strands spiral to right.  </vt:lpstr>
      <vt:lpstr>LHOL Left Hand Ordinary Lay Wires spiral to right.  Strands spiral to left. </vt:lpstr>
      <vt:lpstr>الشريحة 23</vt:lpstr>
      <vt:lpstr>Right Hand Lang's Lay RHLL Wires spiral to right Strands spiral to right</vt:lpstr>
      <vt:lpstr>الشريحة 25</vt:lpstr>
      <vt:lpstr>Multi Strand Outer:- RHOL Inner:- LHOL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Webbing Slings Colour Coded for S.W.L. Number of Black Stripes indicate S.W.L.</vt:lpstr>
      <vt:lpstr>All webbing slings have an identification tag fitted which indicates Cert No, SWL &amp; Mode Factors. Colour indicates material sling is made from.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الشريحة 89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  <vt:lpstr>الشريحة 99</vt:lpstr>
      <vt:lpstr>الشريحة 100</vt:lpstr>
      <vt:lpstr>الشريحة 101</vt:lpstr>
      <vt:lpstr>الشريحة 102</vt:lpstr>
      <vt:lpstr>الشريحة 103</vt:lpstr>
      <vt:lpstr>الشريحة 104</vt:lpstr>
      <vt:lpstr>الشريحة 105</vt:lpstr>
      <vt:lpstr>الشريحة 106</vt:lpstr>
      <vt:lpstr>الشريحة 107</vt:lpstr>
      <vt:lpstr>الشريحة 108</vt:lpstr>
      <vt:lpstr>الشريحة 109</vt:lpstr>
      <vt:lpstr>الشريحة 110</vt:lpstr>
      <vt:lpstr>الشريحة 111</vt:lpstr>
      <vt:lpstr>الشريحة 112</vt:lpstr>
      <vt:lpstr>الشريحة 113</vt:lpstr>
      <vt:lpstr>الشريحة 114</vt:lpstr>
      <vt:lpstr>الشريحة 115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Samy Nazeem</dc:creator>
  <cp:lastModifiedBy>ahmed</cp:lastModifiedBy>
  <cp:revision>76</cp:revision>
  <dcterms:created xsi:type="dcterms:W3CDTF">2013-09-23T10:37:14Z</dcterms:created>
  <dcterms:modified xsi:type="dcterms:W3CDTF">2015-02-23T20:41:03Z</dcterms:modified>
</cp:coreProperties>
</file>