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7425-DC44-4B62-A349-2AC48C474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799EA-2EE7-4013-9C27-623FE9F5A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66AFF-AE26-461A-9396-4EACC779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BB363-C812-4872-92E8-C282E5A0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59AF1-99DD-415E-9AD0-AE6628EF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1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D1D9-2415-4FE1-A08C-60601360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2C0C75-49F6-4783-A32F-EC3EDF2D7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33862-02F6-4213-BD80-288AE172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CAB00-5DB7-4564-B4BB-5217A5BE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BE2E3-76C4-4C51-8005-D3A41D97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9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6D048-B80D-4C92-AC79-C43EF1C02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470D9-7242-4B9B-88B9-6197838A8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26809-84C8-4643-9A7B-A2061A9AA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45357-ACDE-4077-BAA8-AFEFDA26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2D90-3315-4844-AE7B-A61308461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3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F5B2-D379-432A-ACD7-24D8629B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C1C23-BF0E-4490-B156-B880F5F2D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83AE1-DB65-4DF1-91DE-59FC44AB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65476-D5B0-4A6E-B2BC-D4DED0B3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F224B-4091-4720-AD39-D23379625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4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B1CD-FD21-4F86-A2A4-E86FE50E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1CB54-BED4-47E6-B85E-37C6B6EF6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ECFA5-5777-44D3-9DBE-2FE87A6E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90112-A344-4BC3-ADB6-2D0CFDB85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941F8-9A53-49A9-A4D6-C835B2F5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7736C-0641-4F0C-9EFE-D9C9227D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2D604-82EB-4BB1-97F3-9CAEAC002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4EC35-AC18-4F08-83FF-95055312C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3B8AD-F288-4EDD-A6FE-70820670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7F66F-7B97-4BF8-B07C-DD1C5842E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435C3-C075-45E2-84B6-9F7B8983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6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188D4-658C-46D9-9D87-B6059F29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8AD60-A322-4A56-83B0-4D0713A65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474BA-8FF8-4107-9789-F0C6CF64A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D5A3F-50EA-4D28-85E1-65B0D6C0C8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927C8B-F58E-4898-858D-991752245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E42E1-4E86-4CBB-B692-BE9E9C217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F94E48-2826-42C9-AC72-5949851FC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4BB443-3B2E-4AEE-BB31-CD0CA561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6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A3D19-9D53-4A06-A744-FFF6416B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93D644-2700-4346-94D6-E73CA54EB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A210A-9102-4DE7-B070-FBC53F534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1D0AE-4EE8-4C06-9418-5E14664B0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1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3C4AD-6B73-462D-AFB7-792904D7A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5E48A-F791-4D3D-AF63-D8C8FC16B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2823D-A531-4EB1-95EF-24B58735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5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67E6-553F-4D9B-82DE-5635EBEA3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14CDD-1603-424A-9E91-5EB9CF351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718CCD-F272-4D6F-91F5-F4F9A4E13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F4D33-67CF-48DA-A2D4-DA1394733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4BFB0-D60E-4A1B-9359-85D934883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5FEEF-1AFB-4EA4-98E4-CC5E658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1AEDD-4FE0-46FF-90DE-4CF52B56C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E522CD-E6B3-4E98-825F-E752504DE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60DAC-E8A2-4987-B279-3BF68247B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96D33-49A1-447D-8520-2B46D1180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99034-A358-481F-BC72-E04A455A8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86373-31CB-416C-A13D-21114AC9B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EEE64-8E2A-4C3A-B492-9B90FBE7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6BAFD-03DA-496E-A964-ABDF74C9C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F6E3B-EEC5-44EC-A8F6-183BBCC0D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E34F8-8505-4B5B-A34D-CF173C4AEF2F}" type="datetimeFigureOut">
              <a:rPr lang="en-US" smtClean="0"/>
              <a:t>12-May-18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D8D92-2464-4092-94B2-847CC7B7F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C7B5D-FEF2-4C8B-BFEA-0AABA666F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53F59-6A4F-4CEA-B2B6-1BA6B66F6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7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9D75-2BA2-484E-B8B1-46294475E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7529"/>
            <a:ext cx="9144000" cy="1473344"/>
          </a:xfrm>
        </p:spPr>
        <p:txBody>
          <a:bodyPr>
            <a:normAutofit/>
          </a:bodyPr>
          <a:lstStyle/>
          <a:p>
            <a:r>
              <a:rPr lang="ar-JO" sz="9600" dirty="0"/>
              <a:t>محاضرة </a:t>
            </a:r>
            <a:endParaRPr lang="en-U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FC43F-66EC-4BA7-888A-E4E308D32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2201"/>
            <a:ext cx="9144000" cy="789853"/>
          </a:xfrm>
        </p:spPr>
        <p:txBody>
          <a:bodyPr>
            <a:normAutofit/>
          </a:bodyPr>
          <a:lstStyle/>
          <a:p>
            <a:r>
              <a:rPr lang="ar-JO" sz="4800" b="1" dirty="0">
                <a:effectLst/>
              </a:rPr>
              <a:t>التقرير الشهري الاحصائي للسلامه والصحة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199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3F446A3-67A4-4378-9964-4B084B218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423" y="738682"/>
            <a:ext cx="5889771" cy="538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5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BF96743-E711-4EC3-A8D4-FD2BFF587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75" y="0"/>
            <a:ext cx="5257649" cy="6858000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7CADCB6C-2DB1-4715-B80F-B8888C926D27}"/>
              </a:ext>
            </a:extLst>
          </p:cNvPr>
          <p:cNvSpPr/>
          <p:nvPr/>
        </p:nvSpPr>
        <p:spPr>
          <a:xfrm>
            <a:off x="2867891" y="3006436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D4D4A12-D0D2-4896-968C-8EF47BC25D81}"/>
              </a:ext>
            </a:extLst>
          </p:cNvPr>
          <p:cNvSpPr/>
          <p:nvPr/>
        </p:nvSpPr>
        <p:spPr>
          <a:xfrm>
            <a:off x="2854037" y="3241966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2B23909-00B7-48FE-A89D-3BE25E6B5940}"/>
              </a:ext>
            </a:extLst>
          </p:cNvPr>
          <p:cNvSpPr/>
          <p:nvPr/>
        </p:nvSpPr>
        <p:spPr>
          <a:xfrm>
            <a:off x="2854037" y="3477492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37B7ACD-D52D-470D-BE86-BFC313615159}"/>
              </a:ext>
            </a:extLst>
          </p:cNvPr>
          <p:cNvSpPr/>
          <p:nvPr/>
        </p:nvSpPr>
        <p:spPr>
          <a:xfrm>
            <a:off x="2854037" y="3775362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EC1C2B3-129A-4A18-8EF7-FC4BEA186552}"/>
              </a:ext>
            </a:extLst>
          </p:cNvPr>
          <p:cNvSpPr/>
          <p:nvPr/>
        </p:nvSpPr>
        <p:spPr>
          <a:xfrm>
            <a:off x="2854037" y="4045522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0A10F04-6EA5-47A5-A453-98D3864EF571}"/>
              </a:ext>
            </a:extLst>
          </p:cNvPr>
          <p:cNvSpPr/>
          <p:nvPr/>
        </p:nvSpPr>
        <p:spPr>
          <a:xfrm>
            <a:off x="2854037" y="4319148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6DBBEE5-F505-420F-8371-DC69ED2FB621}"/>
              </a:ext>
            </a:extLst>
          </p:cNvPr>
          <p:cNvSpPr/>
          <p:nvPr/>
        </p:nvSpPr>
        <p:spPr>
          <a:xfrm>
            <a:off x="2854037" y="4592774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47567E67-F773-4C36-BA05-0B43DED39B17}"/>
              </a:ext>
            </a:extLst>
          </p:cNvPr>
          <p:cNvSpPr/>
          <p:nvPr/>
        </p:nvSpPr>
        <p:spPr>
          <a:xfrm>
            <a:off x="2854037" y="4866400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A5CAABD-249B-4F79-8424-57B24001F368}"/>
              </a:ext>
            </a:extLst>
          </p:cNvPr>
          <p:cNvSpPr/>
          <p:nvPr/>
        </p:nvSpPr>
        <p:spPr>
          <a:xfrm>
            <a:off x="2843719" y="5153880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165B114-F491-4BD5-B7BC-6611EC95BA07}"/>
              </a:ext>
            </a:extLst>
          </p:cNvPr>
          <p:cNvSpPr/>
          <p:nvPr/>
        </p:nvSpPr>
        <p:spPr>
          <a:xfrm>
            <a:off x="2867891" y="5417114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37C3C92-94FC-4B89-864A-70012BA8624B}"/>
              </a:ext>
            </a:extLst>
          </p:cNvPr>
          <p:cNvSpPr/>
          <p:nvPr/>
        </p:nvSpPr>
        <p:spPr>
          <a:xfrm>
            <a:off x="2867891" y="5652642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E6AEFFB8-669A-4C3E-92F5-6C8B74BB949D}"/>
              </a:ext>
            </a:extLst>
          </p:cNvPr>
          <p:cNvSpPr/>
          <p:nvPr/>
        </p:nvSpPr>
        <p:spPr>
          <a:xfrm>
            <a:off x="2854037" y="5888170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CB79C43-FE53-4066-B60C-8448D0460B73}"/>
              </a:ext>
            </a:extLst>
          </p:cNvPr>
          <p:cNvSpPr/>
          <p:nvPr/>
        </p:nvSpPr>
        <p:spPr>
          <a:xfrm>
            <a:off x="2867891" y="6186040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F7253288-1BC3-41BF-BF8F-17876BFE9D26}"/>
              </a:ext>
            </a:extLst>
          </p:cNvPr>
          <p:cNvSpPr/>
          <p:nvPr/>
        </p:nvSpPr>
        <p:spPr>
          <a:xfrm flipH="1">
            <a:off x="7528175" y="3006436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F98BC947-3ECC-4345-8FB1-D192E70CD457}"/>
              </a:ext>
            </a:extLst>
          </p:cNvPr>
          <p:cNvSpPr/>
          <p:nvPr/>
        </p:nvSpPr>
        <p:spPr>
          <a:xfrm flipH="1">
            <a:off x="7528175" y="3241964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F772915-5FCA-489C-829D-15251CB2DD9C}"/>
              </a:ext>
            </a:extLst>
          </p:cNvPr>
          <p:cNvSpPr/>
          <p:nvPr/>
        </p:nvSpPr>
        <p:spPr>
          <a:xfrm flipH="1">
            <a:off x="7528175" y="3498273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65FB25A3-5553-466D-B8B5-49C8AC1EABF5}"/>
              </a:ext>
            </a:extLst>
          </p:cNvPr>
          <p:cNvSpPr/>
          <p:nvPr/>
        </p:nvSpPr>
        <p:spPr>
          <a:xfrm flipH="1">
            <a:off x="7528175" y="3775362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03862C6-44DF-4A32-BD62-0EE3B2C956C9}"/>
              </a:ext>
            </a:extLst>
          </p:cNvPr>
          <p:cNvSpPr/>
          <p:nvPr/>
        </p:nvSpPr>
        <p:spPr>
          <a:xfrm flipH="1">
            <a:off x="7528175" y="4045522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B422EF92-CCF1-4AE4-9E3C-A487F936051F}"/>
              </a:ext>
            </a:extLst>
          </p:cNvPr>
          <p:cNvSpPr/>
          <p:nvPr/>
        </p:nvSpPr>
        <p:spPr>
          <a:xfrm flipH="1">
            <a:off x="7528175" y="4315680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CDCDD1A7-B4C5-4197-9AFA-DD3BB890D05D}"/>
              </a:ext>
            </a:extLst>
          </p:cNvPr>
          <p:cNvSpPr/>
          <p:nvPr/>
        </p:nvSpPr>
        <p:spPr>
          <a:xfrm flipH="1">
            <a:off x="7528175" y="4544285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1EC13EAE-A1E5-4336-B59C-ADD9BE2FEE46}"/>
              </a:ext>
            </a:extLst>
          </p:cNvPr>
          <p:cNvSpPr/>
          <p:nvPr/>
        </p:nvSpPr>
        <p:spPr>
          <a:xfrm>
            <a:off x="4946072" y="2092036"/>
            <a:ext cx="415637" cy="623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98CDA91D-AE56-4C6F-B1D9-6A9F4FF85902}"/>
              </a:ext>
            </a:extLst>
          </p:cNvPr>
          <p:cNvSpPr/>
          <p:nvPr/>
        </p:nvSpPr>
        <p:spPr>
          <a:xfrm>
            <a:off x="5545356" y="2092035"/>
            <a:ext cx="415637" cy="623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6F0C9FE5-7A6C-4CDA-B3D0-6F37E9410147}"/>
              </a:ext>
            </a:extLst>
          </p:cNvPr>
          <p:cNvSpPr/>
          <p:nvPr/>
        </p:nvSpPr>
        <p:spPr>
          <a:xfrm>
            <a:off x="7619998" y="2060863"/>
            <a:ext cx="415637" cy="623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8D369592-14F6-443B-B608-8CE6DC605FB6}"/>
              </a:ext>
            </a:extLst>
          </p:cNvPr>
          <p:cNvSpPr/>
          <p:nvPr/>
        </p:nvSpPr>
        <p:spPr>
          <a:xfrm>
            <a:off x="8193191" y="2085106"/>
            <a:ext cx="415637" cy="623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Left 27">
            <a:extLst>
              <a:ext uri="{FF2B5EF4-FFF2-40B4-BE49-F238E27FC236}">
                <a16:creationId xmlns:a16="http://schemas.microsoft.com/office/drawing/2014/main" id="{CACD147C-9711-457C-B5EB-CE96414EFE76}"/>
              </a:ext>
            </a:extLst>
          </p:cNvPr>
          <p:cNvSpPr/>
          <p:nvPr/>
        </p:nvSpPr>
        <p:spPr>
          <a:xfrm>
            <a:off x="8645236" y="692727"/>
            <a:ext cx="886691" cy="3186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Left 28">
            <a:extLst>
              <a:ext uri="{FF2B5EF4-FFF2-40B4-BE49-F238E27FC236}">
                <a16:creationId xmlns:a16="http://schemas.microsoft.com/office/drawing/2014/main" id="{B8071050-105C-4CBB-885E-78C01567F7FD}"/>
              </a:ext>
            </a:extLst>
          </p:cNvPr>
          <p:cNvSpPr/>
          <p:nvPr/>
        </p:nvSpPr>
        <p:spPr>
          <a:xfrm>
            <a:off x="7838133" y="1101431"/>
            <a:ext cx="886691" cy="3186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Left 29">
            <a:extLst>
              <a:ext uri="{FF2B5EF4-FFF2-40B4-BE49-F238E27FC236}">
                <a16:creationId xmlns:a16="http://schemas.microsoft.com/office/drawing/2014/main" id="{E630B1A4-56EB-4F5D-9B8E-275BBA3EB719}"/>
              </a:ext>
            </a:extLst>
          </p:cNvPr>
          <p:cNvSpPr/>
          <p:nvPr/>
        </p:nvSpPr>
        <p:spPr>
          <a:xfrm>
            <a:off x="7528175" y="1260758"/>
            <a:ext cx="886691" cy="3186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81E060AF-F9F6-4753-8383-C56CED184C34}"/>
              </a:ext>
            </a:extLst>
          </p:cNvPr>
          <p:cNvSpPr/>
          <p:nvPr/>
        </p:nvSpPr>
        <p:spPr>
          <a:xfrm>
            <a:off x="3082785" y="1655626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0ABC411E-05D3-46CB-B96F-369C9DBD7D65}"/>
              </a:ext>
            </a:extLst>
          </p:cNvPr>
          <p:cNvSpPr/>
          <p:nvPr/>
        </p:nvSpPr>
        <p:spPr>
          <a:xfrm>
            <a:off x="3060235" y="1856507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994DE90B-1C08-4BE2-819E-0243C37F248A}"/>
              </a:ext>
            </a:extLst>
          </p:cNvPr>
          <p:cNvSpPr/>
          <p:nvPr/>
        </p:nvSpPr>
        <p:spPr>
          <a:xfrm>
            <a:off x="3084406" y="2050476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0382F531-88CF-489D-A07A-BD8F1C14F274}"/>
              </a:ext>
            </a:extLst>
          </p:cNvPr>
          <p:cNvSpPr/>
          <p:nvPr/>
        </p:nvSpPr>
        <p:spPr>
          <a:xfrm>
            <a:off x="3103715" y="2202872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7A0E3B99-2D1A-4926-B7A7-6D083EB41898}"/>
              </a:ext>
            </a:extLst>
          </p:cNvPr>
          <p:cNvSpPr/>
          <p:nvPr/>
        </p:nvSpPr>
        <p:spPr>
          <a:xfrm>
            <a:off x="3053457" y="969826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85C537A0-83E2-429A-8E63-0E508F293CE8}"/>
              </a:ext>
            </a:extLst>
          </p:cNvPr>
          <p:cNvSpPr/>
          <p:nvPr/>
        </p:nvSpPr>
        <p:spPr>
          <a:xfrm>
            <a:off x="2986102" y="1149932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344631BF-F025-44B5-A669-47C6A8CD874C}"/>
              </a:ext>
            </a:extLst>
          </p:cNvPr>
          <p:cNvSpPr/>
          <p:nvPr/>
        </p:nvSpPr>
        <p:spPr>
          <a:xfrm>
            <a:off x="3019780" y="1343893"/>
            <a:ext cx="599284" cy="23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3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محاضرة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</dc:title>
  <dc:creator>Ahmad Tomasz Fayyad</dc:creator>
  <cp:lastModifiedBy>Ahmad Tomasz Fayyad</cp:lastModifiedBy>
  <cp:revision>6</cp:revision>
  <dcterms:created xsi:type="dcterms:W3CDTF">2018-05-12T12:33:50Z</dcterms:created>
  <dcterms:modified xsi:type="dcterms:W3CDTF">2018-05-12T13:25:38Z</dcterms:modified>
</cp:coreProperties>
</file>