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388B-5B49-4E34-8BB8-A9B33C5339A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2E89-09FC-42A6-95AF-29FB55975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388B-5B49-4E34-8BB8-A9B33C5339A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2E89-09FC-42A6-95AF-29FB55975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388B-5B49-4E34-8BB8-A9B33C5339A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2E89-09FC-42A6-95AF-29FB55975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388B-5B49-4E34-8BB8-A9B33C5339A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2E89-09FC-42A6-95AF-29FB55975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388B-5B49-4E34-8BB8-A9B33C5339A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2E89-09FC-42A6-95AF-29FB55975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388B-5B49-4E34-8BB8-A9B33C5339A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2E89-09FC-42A6-95AF-29FB55975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388B-5B49-4E34-8BB8-A9B33C5339A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2E89-09FC-42A6-95AF-29FB55975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388B-5B49-4E34-8BB8-A9B33C5339A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2E89-09FC-42A6-95AF-29FB55975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388B-5B49-4E34-8BB8-A9B33C5339A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2E89-09FC-42A6-95AF-29FB55975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388B-5B49-4E34-8BB8-A9B33C5339A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2E89-09FC-42A6-95AF-29FB55975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388B-5B49-4E34-8BB8-A9B33C5339A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2E89-09FC-42A6-95AF-29FB55975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7388B-5B49-4E34-8BB8-A9B33C5339A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82E89-09FC-42A6-95AF-29FB55975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مخاطر ضخ الخرسانة فى المواقع الانشائية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ar-EG" b="1" dirty="0" smtClean="0">
                <a:solidFill>
                  <a:srgbClr val="FF0000"/>
                </a:solidFill>
              </a:rPr>
              <a:t>وقوع حادث </a:t>
            </a:r>
            <a:r>
              <a:rPr lang="ar-EG" b="1" dirty="0" smtClean="0">
                <a:solidFill>
                  <a:srgbClr val="FF0000"/>
                </a:solidFill>
              </a:rPr>
              <a:t>وتعليمات </a:t>
            </a:r>
            <a:r>
              <a:rPr lang="ar-EG" b="1" dirty="0" smtClean="0">
                <a:solidFill>
                  <a:srgbClr val="FF0000"/>
                </a:solidFill>
              </a:rPr>
              <a:t>عدم تكراره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63575" y="5272088"/>
            <a:ext cx="8007350" cy="1154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استخدمت معدة ضخ خرسانة فى الصب وكانت تقف على أرض رخوة نسبياً وركائزها ممتدة وكان عامل الصب يقف فى مكانه لتوجيه الخرطوم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ماذا يحدث 9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6513" y="547688"/>
            <a:ext cx="6602412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787400" y="139700"/>
            <a:ext cx="7772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400" b="1" i="0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ماذا تتوقع أن يحدث؟</a:t>
            </a:r>
            <a:endParaRPr kumimoji="0" lang="en-US" sz="4400" b="1" i="0" u="sng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81025" y="5589588"/>
            <a:ext cx="8034338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حدث أن الركائز انغرست فى الأرض مما أدى إلى إمالة المعدة وتأرجح خرطوم الصب من يد العامل الذى أصيب نتيجة لانحشاره بين الخرطوم وحائط خلفه</a:t>
            </a: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700088" y="-25400"/>
            <a:ext cx="7772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أنظر ماذا حدث؟</a:t>
            </a:r>
            <a:endParaRPr kumimoji="0" lang="en-US" sz="4400" b="1" i="0" u="sng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ماذا يحدث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0475" y="820738"/>
            <a:ext cx="6561138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noFill/>
        </p:spPr>
        <p:txBody>
          <a:bodyPr/>
          <a:lstStyle/>
          <a:p>
            <a:fld id="{0D4F7EFE-33DB-442A-9ACA-429E0CBE4E9A}" type="slidenum">
              <a:rPr lang="en-US"/>
              <a:pPr/>
              <a:t>4</a:t>
            </a:fld>
            <a:endParaRPr lang="en-US"/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471488" y="1965325"/>
            <a:ext cx="8229600" cy="2737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يفحص بدقة مكان وقوف معدة صب الخرسانة وعمل اللازم</a:t>
            </a:r>
            <a:r>
              <a:rPr kumimoji="0" lang="ar-EG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لعدم انهيار الركائز وهبوطها فى الارض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تتخذ الاحتياطات اللازمة للسماح بحرية حركة الخرطوم فى حالة تأرجحه فجأة دون أن يصيب عامل الصب مثل عمل منصة وقوف له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title"/>
          </p:nvPr>
        </p:nvSpPr>
        <p:spPr>
          <a:xfrm>
            <a:off x="457200" y="769938"/>
            <a:ext cx="8229600" cy="1143000"/>
          </a:xfrm>
          <a:noFill/>
        </p:spPr>
        <p:txBody>
          <a:bodyPr anchor="ctr"/>
          <a:lstStyle/>
          <a:p>
            <a:pPr algn="ctr" eaLnBrk="1" hangingPunct="1"/>
            <a:r>
              <a:rPr lang="ar-EG" b="1" u="sng" smtClean="0">
                <a:solidFill>
                  <a:srgbClr val="FF0000"/>
                </a:solidFill>
              </a:rPr>
              <a:t>لمنع تكرار مثل هذا الحادث</a:t>
            </a:r>
            <a:endParaRPr lang="en-US" b="1" u="sng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110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مخاطر ضخ الخرسانة فى المواقع الانشائية</vt:lpstr>
      <vt:lpstr>Slide 2</vt:lpstr>
      <vt:lpstr>Slide 3</vt:lpstr>
      <vt:lpstr>لمنع تكرار مثل هذا الحادث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مخاطر ضخ الخرسانة فى المواقع الانشائية</dc:title>
  <dc:creator>Fawzy</dc:creator>
  <cp:lastModifiedBy>Fawzy</cp:lastModifiedBy>
  <cp:revision>3</cp:revision>
  <dcterms:created xsi:type="dcterms:W3CDTF">2015-08-23T21:27:11Z</dcterms:created>
  <dcterms:modified xsi:type="dcterms:W3CDTF">2015-08-23T21:41:38Z</dcterms:modified>
</cp:coreProperties>
</file>