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74" r:id="rId2"/>
    <p:sldMasterId id="2147484173" r:id="rId3"/>
    <p:sldMasterId id="2147484573" r:id="rId4"/>
  </p:sldMasterIdLst>
  <p:notesMasterIdLst>
    <p:notesMasterId r:id="rId67"/>
  </p:notesMasterIdLst>
  <p:handoutMasterIdLst>
    <p:handoutMasterId r:id="rId68"/>
  </p:handoutMasterIdLst>
  <p:sldIdLst>
    <p:sldId id="291" r:id="rId5"/>
    <p:sldId id="292" r:id="rId6"/>
    <p:sldId id="302" r:id="rId7"/>
    <p:sldId id="256" r:id="rId8"/>
    <p:sldId id="330" r:id="rId9"/>
    <p:sldId id="306" r:id="rId10"/>
    <p:sldId id="257" r:id="rId11"/>
    <p:sldId id="342" r:id="rId12"/>
    <p:sldId id="343" r:id="rId13"/>
    <p:sldId id="341" r:id="rId14"/>
    <p:sldId id="304" r:id="rId15"/>
    <p:sldId id="259" r:id="rId16"/>
    <p:sldId id="295" r:id="rId17"/>
    <p:sldId id="338" r:id="rId18"/>
    <p:sldId id="334" r:id="rId19"/>
    <p:sldId id="290" r:id="rId20"/>
    <p:sldId id="260" r:id="rId21"/>
    <p:sldId id="328" r:id="rId22"/>
    <p:sldId id="262" r:id="rId23"/>
    <p:sldId id="335" r:id="rId24"/>
    <p:sldId id="263" r:id="rId25"/>
    <p:sldId id="283" r:id="rId26"/>
    <p:sldId id="299" r:id="rId27"/>
    <p:sldId id="264" r:id="rId28"/>
    <p:sldId id="266" r:id="rId29"/>
    <p:sldId id="300" r:id="rId30"/>
    <p:sldId id="332" r:id="rId31"/>
    <p:sldId id="267" r:id="rId32"/>
    <p:sldId id="337" r:id="rId33"/>
    <p:sldId id="301" r:id="rId34"/>
    <p:sldId id="336" r:id="rId35"/>
    <p:sldId id="268" r:id="rId36"/>
    <p:sldId id="311" r:id="rId37"/>
    <p:sldId id="269" r:id="rId38"/>
    <p:sldId id="345" r:id="rId39"/>
    <p:sldId id="312" r:id="rId40"/>
    <p:sldId id="270" r:id="rId41"/>
    <p:sldId id="339" r:id="rId42"/>
    <p:sldId id="313" r:id="rId43"/>
    <p:sldId id="271" r:id="rId44"/>
    <p:sldId id="340" r:id="rId45"/>
    <p:sldId id="314" r:id="rId46"/>
    <p:sldId id="272" r:id="rId47"/>
    <p:sldId id="274" r:id="rId48"/>
    <p:sldId id="317" r:id="rId49"/>
    <p:sldId id="287" r:id="rId50"/>
    <p:sldId id="277" r:id="rId51"/>
    <p:sldId id="278" r:id="rId52"/>
    <p:sldId id="344" r:id="rId53"/>
    <p:sldId id="346" r:id="rId54"/>
    <p:sldId id="279" r:id="rId55"/>
    <p:sldId id="331" r:id="rId56"/>
    <p:sldId id="280" r:id="rId57"/>
    <p:sldId id="281" r:id="rId58"/>
    <p:sldId id="321" r:id="rId59"/>
    <p:sldId id="347" r:id="rId60"/>
    <p:sldId id="320" r:id="rId61"/>
    <p:sldId id="282" r:id="rId62"/>
    <p:sldId id="322" r:id="rId63"/>
    <p:sldId id="310" r:id="rId64"/>
    <p:sldId id="329" r:id="rId65"/>
    <p:sldId id="288" r:id="rId66"/>
  </p:sldIdLst>
  <p:sldSz cx="9144000" cy="6858000" type="screen4x3"/>
  <p:notesSz cx="9942513" cy="6761163"/>
  <p:defaultTextStyle>
    <a:defPPr>
      <a:defRPr lang="ar-EG"/>
    </a:defPPr>
    <a:lvl1pPr algn="l" rtl="0" fontAlgn="base">
      <a:spcBef>
        <a:spcPct val="0"/>
      </a:spcBef>
      <a:spcAft>
        <a:spcPct val="0"/>
      </a:spcAft>
      <a:defRPr kern="1200">
        <a:solidFill>
          <a:schemeClr val="tx1"/>
        </a:solidFill>
        <a:latin typeface="Arial" pitchFamily="34" charset="0"/>
        <a:ea typeface="+mn-ea"/>
        <a:cs typeface="Times New Roman" pitchFamily="18" charset="0"/>
      </a:defRPr>
    </a:lvl1pPr>
    <a:lvl2pPr marL="457200" algn="l" rtl="0" fontAlgn="base">
      <a:spcBef>
        <a:spcPct val="0"/>
      </a:spcBef>
      <a:spcAft>
        <a:spcPct val="0"/>
      </a:spcAft>
      <a:defRPr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kern="1200">
        <a:solidFill>
          <a:schemeClr val="tx1"/>
        </a:solidFill>
        <a:latin typeface="Arial" pitchFamily="34" charset="0"/>
        <a:ea typeface="+mn-ea"/>
        <a:cs typeface="Times New Roman" pitchFamily="18" charset="0"/>
      </a:defRPr>
    </a:lvl5pPr>
    <a:lvl6pPr marL="2286000" algn="r" defTabSz="914400" rtl="1" eaLnBrk="1" latinLnBrk="0" hangingPunct="1">
      <a:defRPr kern="1200">
        <a:solidFill>
          <a:schemeClr val="tx1"/>
        </a:solidFill>
        <a:latin typeface="Arial" pitchFamily="34" charset="0"/>
        <a:ea typeface="+mn-ea"/>
        <a:cs typeface="Times New Roman" pitchFamily="18" charset="0"/>
      </a:defRPr>
    </a:lvl6pPr>
    <a:lvl7pPr marL="2743200" algn="r" defTabSz="914400" rtl="1" eaLnBrk="1" latinLnBrk="0" hangingPunct="1">
      <a:defRPr kern="1200">
        <a:solidFill>
          <a:schemeClr val="tx1"/>
        </a:solidFill>
        <a:latin typeface="Arial" pitchFamily="34" charset="0"/>
        <a:ea typeface="+mn-ea"/>
        <a:cs typeface="Times New Roman" pitchFamily="18" charset="0"/>
      </a:defRPr>
    </a:lvl7pPr>
    <a:lvl8pPr marL="3200400" algn="r" defTabSz="914400" rtl="1" eaLnBrk="1" latinLnBrk="0" hangingPunct="1">
      <a:defRPr kern="1200">
        <a:solidFill>
          <a:schemeClr val="tx1"/>
        </a:solidFill>
        <a:latin typeface="Arial" pitchFamily="34" charset="0"/>
        <a:ea typeface="+mn-ea"/>
        <a:cs typeface="Times New Roman" pitchFamily="18" charset="0"/>
      </a:defRPr>
    </a:lvl8pPr>
    <a:lvl9pPr marL="3657600" algn="r" defTabSz="914400" rtl="1" eaLnBrk="1" latinLnBrk="0" hangingPunct="1">
      <a:defRPr kern="1200">
        <a:solidFill>
          <a:schemeClr val="tx1"/>
        </a:solidFill>
        <a:latin typeface="Arial" pitchFamily="34"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1DC"/>
    <a:srgbClr val="90271C"/>
    <a:srgbClr val="000099"/>
    <a:srgbClr val="4F2FD7"/>
    <a:srgbClr val="FFFFCC"/>
    <a:srgbClr val="3366CC"/>
    <a:srgbClr val="FFFF99"/>
    <a:srgbClr val="3FC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515" autoAdjust="0"/>
    <p:restoredTop sz="94718" autoAdjust="0"/>
  </p:normalViewPr>
  <p:slideViewPr>
    <p:cSldViewPr>
      <p:cViewPr varScale="1">
        <p:scale>
          <a:sx n="83" d="100"/>
          <a:sy n="83" d="100"/>
        </p:scale>
        <p:origin x="-13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5F9C2-5343-4DAA-A7B9-9AFB61FDCDD4}" type="doc">
      <dgm:prSet loTypeId="urn:microsoft.com/office/officeart/2005/8/layout/radial5" loCatId="relationship" qsTypeId="urn:microsoft.com/office/officeart/2005/8/quickstyle/simple1" qsCatId="simple" csTypeId="urn:microsoft.com/office/officeart/2005/8/colors/colorful1#1" csCatId="colorful" phldr="1"/>
      <dgm:spPr>
        <a:scene3d>
          <a:camera prst="orthographicFront">
            <a:rot lat="0" lon="0" rev="0"/>
          </a:camera>
          <a:lightRig rig="balanced" dir="t">
            <a:rot lat="0" lon="0" rev="8700000"/>
          </a:lightRig>
        </a:scene3d>
      </dgm:spPr>
      <dgm:t>
        <a:bodyPr/>
        <a:lstStyle/>
        <a:p>
          <a:pPr rtl="1"/>
          <a:endParaRPr lang="ar-EG"/>
        </a:p>
      </dgm:t>
    </dgm:pt>
    <dgm:pt modelId="{B7BA9542-1CAC-4D68-B621-8C226C32516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ar-EG" b="1" dirty="0" smtClean="0">
              <a:effectLst>
                <a:outerShdw blurRad="38100" dist="38100" dir="2700000" algn="tl">
                  <a:srgbClr val="000000">
                    <a:alpha val="43137"/>
                  </a:srgbClr>
                </a:outerShdw>
              </a:effectLst>
            </a:rPr>
            <a:t>تصنيف المخلفات الصناعية</a:t>
          </a:r>
          <a:endParaRPr lang="ar-EG" b="1" dirty="0">
            <a:effectLst>
              <a:outerShdw blurRad="38100" dist="38100" dir="2700000" algn="tl">
                <a:srgbClr val="000000">
                  <a:alpha val="43137"/>
                </a:srgbClr>
              </a:outerShdw>
            </a:effectLst>
          </a:endParaRPr>
        </a:p>
      </dgm:t>
    </dgm:pt>
    <dgm:pt modelId="{62486E61-69C9-46FA-B597-08BF08F2D4ED}" type="parTrans" cxnId="{9818E8BC-4BF8-4761-85B6-8CB457D3BF98}">
      <dgm:prSet/>
      <dgm:spPr/>
      <dgm:t>
        <a:bodyPr/>
        <a:lstStyle/>
        <a:p>
          <a:pPr rtl="1"/>
          <a:endParaRPr lang="ar-EG" b="1">
            <a:effectLst>
              <a:outerShdw blurRad="38100" dist="38100" dir="2700000" algn="tl">
                <a:srgbClr val="000000">
                  <a:alpha val="43137"/>
                </a:srgbClr>
              </a:outerShdw>
            </a:effectLst>
          </a:endParaRPr>
        </a:p>
      </dgm:t>
    </dgm:pt>
    <dgm:pt modelId="{B2AAA767-8066-42BE-95FB-BA041829E501}" type="sibTrans" cxnId="{9818E8BC-4BF8-4761-85B6-8CB457D3BF98}">
      <dgm:prSet/>
      <dgm:spPr/>
      <dgm:t>
        <a:bodyPr/>
        <a:lstStyle/>
        <a:p>
          <a:pPr rtl="1"/>
          <a:endParaRPr lang="ar-EG" b="1">
            <a:effectLst>
              <a:outerShdw blurRad="38100" dist="38100" dir="2700000" algn="tl">
                <a:srgbClr val="000000">
                  <a:alpha val="43137"/>
                </a:srgbClr>
              </a:outerShdw>
            </a:effectLst>
          </a:endParaRPr>
        </a:p>
      </dgm:t>
    </dgm:pt>
    <dgm:pt modelId="{C0DFB5B3-2CBE-402E-9387-2E46567CB6CB}">
      <dgm:prSet phldrT="[Text]"/>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ar-EG" b="1" dirty="0" smtClean="0">
              <a:solidFill>
                <a:srgbClr val="000099"/>
              </a:solidFill>
              <a:effectLst>
                <a:outerShdw blurRad="38100" dist="38100" dir="2700000" algn="tl">
                  <a:srgbClr val="000000">
                    <a:alpha val="43137"/>
                  </a:srgbClr>
                </a:outerShdw>
              </a:effectLst>
            </a:rPr>
            <a:t>مواد قابلة للتدوير</a:t>
          </a:r>
          <a:endParaRPr lang="ar-EG" b="1" dirty="0">
            <a:solidFill>
              <a:srgbClr val="000099"/>
            </a:solidFill>
            <a:effectLst>
              <a:outerShdw blurRad="38100" dist="38100" dir="2700000" algn="tl">
                <a:srgbClr val="000000">
                  <a:alpha val="43137"/>
                </a:srgbClr>
              </a:outerShdw>
            </a:effectLst>
          </a:endParaRPr>
        </a:p>
      </dgm:t>
    </dgm:pt>
    <dgm:pt modelId="{D97587DB-5F18-4769-814E-CFF6DFEF25EB}" type="parTrans" cxnId="{054F54B6-60CC-4EA4-B1A6-F66BEDFF2AFA}">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endParaRPr lang="ar-EG" b="1">
            <a:effectLst>
              <a:outerShdw blurRad="38100" dist="38100" dir="2700000" algn="tl">
                <a:srgbClr val="000000">
                  <a:alpha val="43137"/>
                </a:srgbClr>
              </a:outerShdw>
            </a:effectLst>
          </a:endParaRPr>
        </a:p>
      </dgm:t>
    </dgm:pt>
    <dgm:pt modelId="{50F875E0-2C89-4E5D-8585-9F9664DBCD7F}" type="sibTrans" cxnId="{054F54B6-60CC-4EA4-B1A6-F66BEDFF2AFA}">
      <dgm:prSet/>
      <dgm:spPr/>
      <dgm:t>
        <a:bodyPr/>
        <a:lstStyle/>
        <a:p>
          <a:pPr rtl="1"/>
          <a:endParaRPr lang="ar-EG" b="1">
            <a:effectLst>
              <a:outerShdw blurRad="38100" dist="38100" dir="2700000" algn="tl">
                <a:srgbClr val="000000">
                  <a:alpha val="43137"/>
                </a:srgbClr>
              </a:outerShdw>
            </a:effectLst>
          </a:endParaRPr>
        </a:p>
      </dgm:t>
    </dgm:pt>
    <dgm:pt modelId="{5C024D78-B505-48D8-A718-20BF94BC8719}">
      <dgm:prSet phldrT="[Text]"/>
      <dgm:spPr>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ar-EG" b="1" dirty="0" smtClean="0">
              <a:solidFill>
                <a:srgbClr val="000099"/>
              </a:solidFill>
              <a:effectLst>
                <a:outerShdw blurRad="38100" dist="38100" dir="2700000" algn="tl">
                  <a:srgbClr val="000000">
                    <a:alpha val="43137"/>
                  </a:srgbClr>
                </a:outerShdw>
              </a:effectLst>
            </a:rPr>
            <a:t>مواد قابلة للتحلل</a:t>
          </a:r>
          <a:endParaRPr lang="ar-EG" b="1" dirty="0">
            <a:solidFill>
              <a:srgbClr val="000099"/>
            </a:solidFill>
            <a:effectLst>
              <a:outerShdw blurRad="38100" dist="38100" dir="2700000" algn="tl">
                <a:srgbClr val="000000">
                  <a:alpha val="43137"/>
                </a:srgbClr>
              </a:outerShdw>
            </a:effectLst>
          </a:endParaRPr>
        </a:p>
      </dgm:t>
    </dgm:pt>
    <dgm:pt modelId="{FA47BCA0-EA8E-48A8-82A1-179876257B26}" type="parTrans" cxnId="{5D853EBB-7B5C-4794-99CC-04A7F8221387}">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endParaRPr lang="ar-EG" b="1">
            <a:effectLst>
              <a:outerShdw blurRad="38100" dist="38100" dir="2700000" algn="tl">
                <a:srgbClr val="000000">
                  <a:alpha val="43137"/>
                </a:srgbClr>
              </a:outerShdw>
            </a:effectLst>
          </a:endParaRPr>
        </a:p>
      </dgm:t>
    </dgm:pt>
    <dgm:pt modelId="{423A2372-614D-4B5D-8CC9-50420FCB46F5}" type="sibTrans" cxnId="{5D853EBB-7B5C-4794-99CC-04A7F8221387}">
      <dgm:prSet/>
      <dgm:spPr/>
      <dgm:t>
        <a:bodyPr/>
        <a:lstStyle/>
        <a:p>
          <a:pPr rtl="1"/>
          <a:endParaRPr lang="ar-EG" b="1">
            <a:effectLst>
              <a:outerShdw blurRad="38100" dist="38100" dir="2700000" algn="tl">
                <a:srgbClr val="000000">
                  <a:alpha val="43137"/>
                </a:srgbClr>
              </a:outerShdw>
            </a:effectLst>
          </a:endParaRPr>
        </a:p>
      </dgm:t>
    </dgm:pt>
    <dgm:pt modelId="{0BB72276-4363-4062-83A7-2F65FF32A28B}">
      <dgm:prSet phldrT="[Text]"/>
      <dgm:spPr>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ar-EG" b="1" dirty="0" smtClean="0">
              <a:solidFill>
                <a:srgbClr val="0070C0"/>
              </a:solidFill>
              <a:effectLst>
                <a:outerShdw blurRad="38100" dist="38100" dir="2700000" algn="tl">
                  <a:srgbClr val="000000">
                    <a:alpha val="43137"/>
                  </a:srgbClr>
                </a:outerShdw>
              </a:effectLst>
            </a:rPr>
            <a:t>مواد ذات سمية</a:t>
          </a:r>
          <a:endParaRPr lang="ar-EG" b="1" dirty="0">
            <a:solidFill>
              <a:srgbClr val="0070C0"/>
            </a:solidFill>
            <a:effectLst>
              <a:outerShdw blurRad="38100" dist="38100" dir="2700000" algn="tl">
                <a:srgbClr val="000000">
                  <a:alpha val="43137"/>
                </a:srgbClr>
              </a:outerShdw>
            </a:effectLst>
          </a:endParaRPr>
        </a:p>
      </dgm:t>
    </dgm:pt>
    <dgm:pt modelId="{9E6C5838-9247-4CE7-89DB-FC66F4DC7E6D}" type="parTrans" cxnId="{CFE6B75C-89FB-4158-A562-A7D576C56F0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endParaRPr lang="ar-EG" b="1">
            <a:effectLst>
              <a:outerShdw blurRad="38100" dist="38100" dir="2700000" algn="tl">
                <a:srgbClr val="000000">
                  <a:alpha val="43137"/>
                </a:srgbClr>
              </a:outerShdw>
            </a:effectLst>
          </a:endParaRPr>
        </a:p>
      </dgm:t>
    </dgm:pt>
    <dgm:pt modelId="{62CBBB22-BD43-46E5-9C2C-A8D88E2AAC7A}" type="sibTrans" cxnId="{CFE6B75C-89FB-4158-A562-A7D576C56F08}">
      <dgm:prSet/>
      <dgm:spPr/>
      <dgm:t>
        <a:bodyPr/>
        <a:lstStyle/>
        <a:p>
          <a:pPr rtl="1"/>
          <a:endParaRPr lang="ar-EG" b="1">
            <a:effectLst>
              <a:outerShdw blurRad="38100" dist="38100" dir="2700000" algn="tl">
                <a:srgbClr val="000000">
                  <a:alpha val="43137"/>
                </a:srgbClr>
              </a:outerShdw>
            </a:effectLst>
          </a:endParaRPr>
        </a:p>
      </dgm:t>
    </dgm:pt>
    <dgm:pt modelId="{4570BFF1-3E21-4E0E-BC5D-0D78B2AB106E}" type="pres">
      <dgm:prSet presAssocID="{B9D5F9C2-5343-4DAA-A7B9-9AFB61FDCDD4}" presName="Name0" presStyleCnt="0">
        <dgm:presLayoutVars>
          <dgm:chMax val="1"/>
          <dgm:dir/>
          <dgm:animLvl val="ctr"/>
          <dgm:resizeHandles val="exact"/>
        </dgm:presLayoutVars>
      </dgm:prSet>
      <dgm:spPr/>
      <dgm:t>
        <a:bodyPr/>
        <a:lstStyle/>
        <a:p>
          <a:pPr rtl="1"/>
          <a:endParaRPr lang="ar-EG"/>
        </a:p>
      </dgm:t>
    </dgm:pt>
    <dgm:pt modelId="{C93BA975-96B0-43A0-B63F-9319F44CA0BD}" type="pres">
      <dgm:prSet presAssocID="{B7BA9542-1CAC-4D68-B621-8C226C32516D}" presName="centerShape" presStyleLbl="node0" presStyleIdx="0" presStyleCnt="1"/>
      <dgm:spPr/>
      <dgm:t>
        <a:bodyPr/>
        <a:lstStyle/>
        <a:p>
          <a:pPr rtl="1"/>
          <a:endParaRPr lang="ar-EG"/>
        </a:p>
      </dgm:t>
    </dgm:pt>
    <dgm:pt modelId="{C2980AC8-4C02-4183-80B2-6410698A280B}" type="pres">
      <dgm:prSet presAssocID="{9E6C5838-9247-4CE7-89DB-FC66F4DC7E6D}" presName="parTrans" presStyleLbl="sibTrans2D1" presStyleIdx="0" presStyleCnt="3"/>
      <dgm:spPr/>
      <dgm:t>
        <a:bodyPr/>
        <a:lstStyle/>
        <a:p>
          <a:pPr rtl="1"/>
          <a:endParaRPr lang="ar-EG"/>
        </a:p>
      </dgm:t>
    </dgm:pt>
    <dgm:pt modelId="{7D079304-EA0E-40AF-AB43-6B5D027228DB}" type="pres">
      <dgm:prSet presAssocID="{9E6C5838-9247-4CE7-89DB-FC66F4DC7E6D}" presName="connectorText" presStyleLbl="sibTrans2D1" presStyleIdx="0" presStyleCnt="3"/>
      <dgm:spPr/>
      <dgm:t>
        <a:bodyPr/>
        <a:lstStyle/>
        <a:p>
          <a:pPr rtl="1"/>
          <a:endParaRPr lang="ar-EG"/>
        </a:p>
      </dgm:t>
    </dgm:pt>
    <dgm:pt modelId="{6548E7EE-C427-4A07-9F11-AD0B4F2519CE}" type="pres">
      <dgm:prSet presAssocID="{0BB72276-4363-4062-83A7-2F65FF32A28B}" presName="node" presStyleLbl="node1" presStyleIdx="0" presStyleCnt="3">
        <dgm:presLayoutVars>
          <dgm:bulletEnabled val="1"/>
        </dgm:presLayoutVars>
      </dgm:prSet>
      <dgm:spPr/>
      <dgm:t>
        <a:bodyPr/>
        <a:lstStyle/>
        <a:p>
          <a:pPr rtl="1"/>
          <a:endParaRPr lang="ar-EG"/>
        </a:p>
      </dgm:t>
    </dgm:pt>
    <dgm:pt modelId="{4DB93D9D-70E4-4821-BEDE-9DB68FE336F2}" type="pres">
      <dgm:prSet presAssocID="{D97587DB-5F18-4769-814E-CFF6DFEF25EB}" presName="parTrans" presStyleLbl="sibTrans2D1" presStyleIdx="1" presStyleCnt="3"/>
      <dgm:spPr/>
      <dgm:t>
        <a:bodyPr/>
        <a:lstStyle/>
        <a:p>
          <a:pPr rtl="1"/>
          <a:endParaRPr lang="ar-EG"/>
        </a:p>
      </dgm:t>
    </dgm:pt>
    <dgm:pt modelId="{BBD7FAD8-6758-458B-B4CA-EF22E69A91F7}" type="pres">
      <dgm:prSet presAssocID="{D97587DB-5F18-4769-814E-CFF6DFEF25EB}" presName="connectorText" presStyleLbl="sibTrans2D1" presStyleIdx="1" presStyleCnt="3"/>
      <dgm:spPr/>
      <dgm:t>
        <a:bodyPr/>
        <a:lstStyle/>
        <a:p>
          <a:pPr rtl="1"/>
          <a:endParaRPr lang="ar-EG"/>
        </a:p>
      </dgm:t>
    </dgm:pt>
    <dgm:pt modelId="{3A747D9B-64C5-47A6-8B26-A7327E3F86C9}" type="pres">
      <dgm:prSet presAssocID="{C0DFB5B3-2CBE-402E-9387-2E46567CB6CB}" presName="node" presStyleLbl="node1" presStyleIdx="1" presStyleCnt="3">
        <dgm:presLayoutVars>
          <dgm:bulletEnabled val="1"/>
        </dgm:presLayoutVars>
      </dgm:prSet>
      <dgm:spPr/>
      <dgm:t>
        <a:bodyPr/>
        <a:lstStyle/>
        <a:p>
          <a:pPr rtl="1"/>
          <a:endParaRPr lang="ar-EG"/>
        </a:p>
      </dgm:t>
    </dgm:pt>
    <dgm:pt modelId="{76E4994A-CFFE-485A-AF8A-6D75DB76F003}" type="pres">
      <dgm:prSet presAssocID="{FA47BCA0-EA8E-48A8-82A1-179876257B26}" presName="parTrans" presStyleLbl="sibTrans2D1" presStyleIdx="2" presStyleCnt="3"/>
      <dgm:spPr/>
      <dgm:t>
        <a:bodyPr/>
        <a:lstStyle/>
        <a:p>
          <a:pPr rtl="1"/>
          <a:endParaRPr lang="ar-EG"/>
        </a:p>
      </dgm:t>
    </dgm:pt>
    <dgm:pt modelId="{995E626F-D8C7-4B06-9FA6-6026DBB2A097}" type="pres">
      <dgm:prSet presAssocID="{FA47BCA0-EA8E-48A8-82A1-179876257B26}" presName="connectorText" presStyleLbl="sibTrans2D1" presStyleIdx="2" presStyleCnt="3"/>
      <dgm:spPr/>
      <dgm:t>
        <a:bodyPr/>
        <a:lstStyle/>
        <a:p>
          <a:pPr rtl="1"/>
          <a:endParaRPr lang="ar-EG"/>
        </a:p>
      </dgm:t>
    </dgm:pt>
    <dgm:pt modelId="{D26E12BE-558A-4589-A1F3-DE05B3075565}" type="pres">
      <dgm:prSet presAssocID="{5C024D78-B505-48D8-A718-20BF94BC8719}" presName="node" presStyleLbl="node1" presStyleIdx="2" presStyleCnt="3">
        <dgm:presLayoutVars>
          <dgm:bulletEnabled val="1"/>
        </dgm:presLayoutVars>
      </dgm:prSet>
      <dgm:spPr/>
      <dgm:t>
        <a:bodyPr/>
        <a:lstStyle/>
        <a:p>
          <a:pPr rtl="1"/>
          <a:endParaRPr lang="ar-EG"/>
        </a:p>
      </dgm:t>
    </dgm:pt>
  </dgm:ptLst>
  <dgm:cxnLst>
    <dgm:cxn modelId="{4A8A753C-E84B-401A-8608-40EFF9052F58}" type="presOf" srcId="{C0DFB5B3-2CBE-402E-9387-2E46567CB6CB}" destId="{3A747D9B-64C5-47A6-8B26-A7327E3F86C9}" srcOrd="0" destOrd="0" presId="urn:microsoft.com/office/officeart/2005/8/layout/radial5"/>
    <dgm:cxn modelId="{4A01B202-8617-4F36-87B8-EC1338DE356C}" type="presOf" srcId="{9E6C5838-9247-4CE7-89DB-FC66F4DC7E6D}" destId="{C2980AC8-4C02-4183-80B2-6410698A280B}" srcOrd="0" destOrd="0" presId="urn:microsoft.com/office/officeart/2005/8/layout/radial5"/>
    <dgm:cxn modelId="{29D96286-0274-4BAA-A0F0-8987EEFFB8C9}" type="presOf" srcId="{9E6C5838-9247-4CE7-89DB-FC66F4DC7E6D}" destId="{7D079304-EA0E-40AF-AB43-6B5D027228DB}" srcOrd="1" destOrd="0" presId="urn:microsoft.com/office/officeart/2005/8/layout/radial5"/>
    <dgm:cxn modelId="{52C03179-8A16-412D-B9C3-D2C0BF7525AC}" type="presOf" srcId="{5C024D78-B505-48D8-A718-20BF94BC8719}" destId="{D26E12BE-558A-4589-A1F3-DE05B3075565}" srcOrd="0" destOrd="0" presId="urn:microsoft.com/office/officeart/2005/8/layout/radial5"/>
    <dgm:cxn modelId="{CF152138-300C-442E-8EC7-14D1B7BE60AE}" type="presOf" srcId="{D97587DB-5F18-4769-814E-CFF6DFEF25EB}" destId="{4DB93D9D-70E4-4821-BEDE-9DB68FE336F2}" srcOrd="0" destOrd="0" presId="urn:microsoft.com/office/officeart/2005/8/layout/radial5"/>
    <dgm:cxn modelId="{1EFE8D77-D21E-4408-9E63-D7D77494B67A}" type="presOf" srcId="{D97587DB-5F18-4769-814E-CFF6DFEF25EB}" destId="{BBD7FAD8-6758-458B-B4CA-EF22E69A91F7}" srcOrd="1" destOrd="0" presId="urn:microsoft.com/office/officeart/2005/8/layout/radial5"/>
    <dgm:cxn modelId="{76F43EF2-A68B-4C7F-BFF4-9CF05BE3A397}" type="presOf" srcId="{B9D5F9C2-5343-4DAA-A7B9-9AFB61FDCDD4}" destId="{4570BFF1-3E21-4E0E-BC5D-0D78B2AB106E}" srcOrd="0" destOrd="0" presId="urn:microsoft.com/office/officeart/2005/8/layout/radial5"/>
    <dgm:cxn modelId="{CFE6B75C-89FB-4158-A562-A7D576C56F08}" srcId="{B7BA9542-1CAC-4D68-B621-8C226C32516D}" destId="{0BB72276-4363-4062-83A7-2F65FF32A28B}" srcOrd="0" destOrd="0" parTransId="{9E6C5838-9247-4CE7-89DB-FC66F4DC7E6D}" sibTransId="{62CBBB22-BD43-46E5-9C2C-A8D88E2AAC7A}"/>
    <dgm:cxn modelId="{9818E8BC-4BF8-4761-85B6-8CB457D3BF98}" srcId="{B9D5F9C2-5343-4DAA-A7B9-9AFB61FDCDD4}" destId="{B7BA9542-1CAC-4D68-B621-8C226C32516D}" srcOrd="0" destOrd="0" parTransId="{62486E61-69C9-46FA-B597-08BF08F2D4ED}" sibTransId="{B2AAA767-8066-42BE-95FB-BA041829E501}"/>
    <dgm:cxn modelId="{FEA028F8-A425-4673-A716-710B5A575C9C}" type="presOf" srcId="{B7BA9542-1CAC-4D68-B621-8C226C32516D}" destId="{C93BA975-96B0-43A0-B63F-9319F44CA0BD}" srcOrd="0" destOrd="0" presId="urn:microsoft.com/office/officeart/2005/8/layout/radial5"/>
    <dgm:cxn modelId="{5D853EBB-7B5C-4794-99CC-04A7F8221387}" srcId="{B7BA9542-1CAC-4D68-B621-8C226C32516D}" destId="{5C024D78-B505-48D8-A718-20BF94BC8719}" srcOrd="2" destOrd="0" parTransId="{FA47BCA0-EA8E-48A8-82A1-179876257B26}" sibTransId="{423A2372-614D-4B5D-8CC9-50420FCB46F5}"/>
    <dgm:cxn modelId="{FFF2C21A-94CF-4971-9559-65F7A761A5F7}" type="presOf" srcId="{FA47BCA0-EA8E-48A8-82A1-179876257B26}" destId="{76E4994A-CFFE-485A-AF8A-6D75DB76F003}" srcOrd="0" destOrd="0" presId="urn:microsoft.com/office/officeart/2005/8/layout/radial5"/>
    <dgm:cxn modelId="{054F54B6-60CC-4EA4-B1A6-F66BEDFF2AFA}" srcId="{B7BA9542-1CAC-4D68-B621-8C226C32516D}" destId="{C0DFB5B3-2CBE-402E-9387-2E46567CB6CB}" srcOrd="1" destOrd="0" parTransId="{D97587DB-5F18-4769-814E-CFF6DFEF25EB}" sibTransId="{50F875E0-2C89-4E5D-8585-9F9664DBCD7F}"/>
    <dgm:cxn modelId="{4B7C8718-4143-4404-865B-2F00FACE68B2}" type="presOf" srcId="{FA47BCA0-EA8E-48A8-82A1-179876257B26}" destId="{995E626F-D8C7-4B06-9FA6-6026DBB2A097}" srcOrd="1" destOrd="0" presId="urn:microsoft.com/office/officeart/2005/8/layout/radial5"/>
    <dgm:cxn modelId="{1B6EF2AA-5B7C-4B1C-B645-456D9F440BA8}" type="presOf" srcId="{0BB72276-4363-4062-83A7-2F65FF32A28B}" destId="{6548E7EE-C427-4A07-9F11-AD0B4F2519CE}" srcOrd="0" destOrd="0" presId="urn:microsoft.com/office/officeart/2005/8/layout/radial5"/>
    <dgm:cxn modelId="{65969ACC-938E-44EE-A2B0-0ADDD383082E}" type="presParOf" srcId="{4570BFF1-3E21-4E0E-BC5D-0D78B2AB106E}" destId="{C93BA975-96B0-43A0-B63F-9319F44CA0BD}" srcOrd="0" destOrd="0" presId="urn:microsoft.com/office/officeart/2005/8/layout/radial5"/>
    <dgm:cxn modelId="{0685F537-C41D-4E69-B64F-C9230B7988D4}" type="presParOf" srcId="{4570BFF1-3E21-4E0E-BC5D-0D78B2AB106E}" destId="{C2980AC8-4C02-4183-80B2-6410698A280B}" srcOrd="1" destOrd="0" presId="urn:microsoft.com/office/officeart/2005/8/layout/radial5"/>
    <dgm:cxn modelId="{B9FF8931-3D62-4CBC-99DD-4118F77B4632}" type="presParOf" srcId="{C2980AC8-4C02-4183-80B2-6410698A280B}" destId="{7D079304-EA0E-40AF-AB43-6B5D027228DB}" srcOrd="0" destOrd="0" presId="urn:microsoft.com/office/officeart/2005/8/layout/radial5"/>
    <dgm:cxn modelId="{584B308F-BD8D-45FA-AA43-EF11EA418E64}" type="presParOf" srcId="{4570BFF1-3E21-4E0E-BC5D-0D78B2AB106E}" destId="{6548E7EE-C427-4A07-9F11-AD0B4F2519CE}" srcOrd="2" destOrd="0" presId="urn:microsoft.com/office/officeart/2005/8/layout/radial5"/>
    <dgm:cxn modelId="{0BD10E8D-33CD-44AB-950B-9BAA25A03C63}" type="presParOf" srcId="{4570BFF1-3E21-4E0E-BC5D-0D78B2AB106E}" destId="{4DB93D9D-70E4-4821-BEDE-9DB68FE336F2}" srcOrd="3" destOrd="0" presId="urn:microsoft.com/office/officeart/2005/8/layout/radial5"/>
    <dgm:cxn modelId="{1ABF2537-A802-480B-8B84-C968195D8F74}" type="presParOf" srcId="{4DB93D9D-70E4-4821-BEDE-9DB68FE336F2}" destId="{BBD7FAD8-6758-458B-B4CA-EF22E69A91F7}" srcOrd="0" destOrd="0" presId="urn:microsoft.com/office/officeart/2005/8/layout/radial5"/>
    <dgm:cxn modelId="{1E34BA8E-168E-4489-B2A4-BAC0E6102F0F}" type="presParOf" srcId="{4570BFF1-3E21-4E0E-BC5D-0D78B2AB106E}" destId="{3A747D9B-64C5-47A6-8B26-A7327E3F86C9}" srcOrd="4" destOrd="0" presId="urn:microsoft.com/office/officeart/2005/8/layout/radial5"/>
    <dgm:cxn modelId="{27B5572C-A42B-452A-8DC4-78B9F373B9AC}" type="presParOf" srcId="{4570BFF1-3E21-4E0E-BC5D-0D78B2AB106E}" destId="{76E4994A-CFFE-485A-AF8A-6D75DB76F003}" srcOrd="5" destOrd="0" presId="urn:microsoft.com/office/officeart/2005/8/layout/radial5"/>
    <dgm:cxn modelId="{A98AC8D7-1C0C-4983-80DF-04A26773A141}" type="presParOf" srcId="{76E4994A-CFFE-485A-AF8A-6D75DB76F003}" destId="{995E626F-D8C7-4B06-9FA6-6026DBB2A097}" srcOrd="0" destOrd="0" presId="urn:microsoft.com/office/officeart/2005/8/layout/radial5"/>
    <dgm:cxn modelId="{3908AD2D-E709-4DBE-8BA1-DD251E8D4D76}" type="presParOf" srcId="{4570BFF1-3E21-4E0E-BC5D-0D78B2AB106E}" destId="{D26E12BE-558A-4589-A1F3-DE05B3075565}"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8AE747-9232-4951-9267-A117788DC4D3}" type="doc">
      <dgm:prSet loTypeId="urn:microsoft.com/office/officeart/2005/8/layout/radial5" loCatId="cycle" qsTypeId="urn:microsoft.com/office/officeart/2005/8/quickstyle/3d3" qsCatId="3D" csTypeId="urn:microsoft.com/office/officeart/2005/8/colors/colorful1#2" csCatId="colorful" phldr="1"/>
      <dgm:spPr/>
      <dgm:t>
        <a:bodyPr/>
        <a:lstStyle/>
        <a:p>
          <a:pPr rtl="1"/>
          <a:endParaRPr lang="ar-EG"/>
        </a:p>
      </dgm:t>
    </dgm:pt>
    <dgm:pt modelId="{AD4D5429-7AC4-4478-ABB4-17C68A142DFF}">
      <dgm:prSet phldrT="[Text]" custT="1"/>
      <dgm:spPr/>
      <dgm:t>
        <a:bodyPr/>
        <a:lstStyle/>
        <a:p>
          <a:pPr rtl="1"/>
          <a:r>
            <a:rPr lang="ar-SA" sz="1800" b="1" dirty="0" smtClean="0">
              <a:ln/>
              <a:solidFill>
                <a:srgbClr val="0070C0"/>
              </a:solidFill>
              <a:effectLst/>
              <a:latin typeface="Times New Roman" pitchFamily="18" charset="0"/>
              <a:ea typeface="+mn-ea"/>
              <a:cs typeface="Times New Roman" pitchFamily="18" charset="0"/>
            </a:rPr>
            <a:t>طرق معالجة المخلفات الصناعية</a:t>
          </a:r>
          <a:endParaRPr lang="ar-EG" sz="1800" b="1" dirty="0">
            <a:solidFill>
              <a:srgbClr val="0070C0"/>
            </a:solidFill>
            <a:effectLst/>
            <a:latin typeface="Times New Roman" pitchFamily="18" charset="0"/>
            <a:cs typeface="Times New Roman" pitchFamily="18" charset="0"/>
          </a:endParaRPr>
        </a:p>
      </dgm:t>
    </dgm:pt>
    <dgm:pt modelId="{8596F2D2-06D4-4607-90A7-9588E21C43BC}" type="parTrans" cxnId="{B273562B-E1C2-4004-883D-127665E50D08}">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BCDC2DF0-B498-4737-9E86-E5A6D685227E}" type="sibTrans" cxnId="{B273562B-E1C2-4004-883D-127665E50D08}">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1C7F1AC9-9F23-46C6-ADDB-AFA185B0CBEF}">
      <dgm:prSet phldrT="[Text]"/>
      <dgm:spPr/>
      <dgm:t>
        <a:bodyPr/>
        <a:lstStyle/>
        <a:p>
          <a:pPr rtl="1"/>
          <a:r>
            <a:rPr lang="ar-SA"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إعادة التدوير</a:t>
          </a:r>
          <a:endParaRPr lang="ar-EG"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0E90F6DD-9CF7-43FF-A324-3D730527F02A}" type="parTrans" cxnId="{6974A702-1F29-4987-B7B3-4CCB3D30882E}">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9B0CD0B9-31AB-4882-8315-96EBAED76D4C}" type="sibTrans" cxnId="{6974A702-1F29-4987-B7B3-4CCB3D30882E}">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2A4E2253-99DD-4869-B8B8-E2999FD77F62}">
      <dgm:prSet phldrT="[Text]"/>
      <dgm:spPr/>
      <dgm:t>
        <a:bodyPr/>
        <a:lstStyle/>
        <a:p>
          <a:pPr rtl="1"/>
          <a:r>
            <a:rPr lang="ar-SA" b="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التقطي</a:t>
          </a:r>
          <a:r>
            <a:rPr lang="ar-EG" b="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ر</a:t>
          </a:r>
          <a:endParaRPr lang="ar-EG"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A1BC1FB5-1041-4D54-9332-695B47A8D2EF}" type="parTrans" cxnId="{CD5BBBCB-507C-40D2-B1EA-38538A1AB3A6}">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0ACB969D-0D49-413A-9140-55C848DF274A}" type="sibTrans" cxnId="{CD5BBBCB-507C-40D2-B1EA-38538A1AB3A6}">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17836718-1A40-422E-8CA7-AD6D1FC1B0F9}">
      <dgm:prSet phldrT="[Text]"/>
      <dgm:spPr/>
      <dgm:t>
        <a:bodyPr/>
        <a:lstStyle/>
        <a:p>
          <a:pPr rtl="1"/>
          <a:r>
            <a:rPr lang="ar-SA"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الترشيح</a:t>
          </a:r>
          <a:endParaRPr lang="ar-EG"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8073AC89-3B11-43CC-A047-23CDE3AB8A91}" type="parTrans" cxnId="{B8EDF9BA-2572-4542-83A1-1B32DDF99A3B}">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4147C534-3C5E-40E2-8D89-D3713FC15988}" type="sibTrans" cxnId="{B8EDF9BA-2572-4542-83A1-1B32DDF99A3B}">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BB7EFE5B-A8D2-4DF9-8D85-3FB6A3AC8227}">
      <dgm:prSet phldrT="[Text]"/>
      <dgm:spPr/>
      <dgm:t>
        <a:bodyPr/>
        <a:lstStyle/>
        <a:p>
          <a:pPr rtl="1"/>
          <a:r>
            <a:rPr lang="ar-SA"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الحرق</a:t>
          </a:r>
          <a:endParaRPr lang="ar-EG"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352E7BF4-A327-474C-9041-41CE8FFDB1FB}" type="parTrans" cxnId="{7B25F17A-B6C0-4240-B1E4-0F6516BE072D}">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1B9F4A29-02F0-497E-9C1A-FBE4300B7A02}" type="sibTrans" cxnId="{7B25F17A-B6C0-4240-B1E4-0F6516BE072D}">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1B29508E-4E28-4679-BBBB-586E19F88A43}">
      <dgm:prSet/>
      <dgm:spPr/>
      <dgm:t>
        <a:bodyPr/>
        <a:lstStyle/>
        <a:p>
          <a:pPr rtl="1"/>
          <a:r>
            <a:rPr lang="ar-SA" b="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الإشعاع</a:t>
          </a:r>
          <a:endParaRPr lang="ar-EG"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33AAD261-B43B-477C-8826-CAAA7A6C4D5A}" type="parTrans" cxnId="{DDE4221C-4B23-416F-B060-5337312BD06E}">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0441F850-A585-435F-8CB5-8DC63BFA89AB}" type="sibTrans" cxnId="{DDE4221C-4B23-416F-B060-5337312BD06E}">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B9F0478F-652C-4B03-AA81-3D3200D4DEF2}">
      <dgm:prSet/>
      <dgm:spPr/>
      <dgm:t>
        <a:bodyPr/>
        <a:lstStyle/>
        <a:p>
          <a:pPr rtl="1"/>
          <a:r>
            <a:rPr lang="ar-SA"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الردم (الطمر)</a:t>
          </a:r>
          <a:endParaRPr lang="ar-EG"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CF1D47B2-0C4F-48E9-8DC2-CD8C3A1B8173}" type="parTrans" cxnId="{686D1B47-B6B2-4065-81A9-29B1B1622566}">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25C09B09-1984-4DD6-96E7-9641DC6E395E}" type="sibTrans" cxnId="{686D1B47-B6B2-4065-81A9-29B1B1622566}">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6AEAF972-317F-495E-8D7D-43D425F037F0}">
      <dgm:prSet/>
      <dgm:spPr/>
      <dgm:t>
        <a:bodyPr/>
        <a:lstStyle/>
        <a:p>
          <a:pPr rtl="1"/>
          <a:r>
            <a:rPr lang="ar-SA" b="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التعقيم بالحرارة الرطبة</a:t>
          </a:r>
          <a:r>
            <a:rPr lang="ar-EG" b="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أو الجافة</a:t>
          </a:r>
          <a:endParaRPr lang="ar-EG"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FA2471FB-9EA0-4E32-BC79-B98BFC236301}" type="parTrans" cxnId="{D12C49AD-930E-4C8C-AB01-2528EFA4061C}">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26225F06-B8F4-4F0C-9610-E7DDF367C3F6}" type="sibTrans" cxnId="{D12C49AD-930E-4C8C-AB01-2528EFA4061C}">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8367FB77-B3C9-4FB8-B486-0C819B27EBC8}">
      <dgm:prSet/>
      <dgm:spPr/>
      <dgm:t>
        <a:bodyPr/>
        <a:lstStyle/>
        <a:p>
          <a:pPr rtl="1"/>
          <a:r>
            <a:rPr lang="ar-SA"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التعقيم الكيميائي</a:t>
          </a:r>
          <a:endParaRPr lang="ar-EG"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C722D431-1ECE-47A1-9B76-BF3D597AD2D2}" type="parTrans" cxnId="{1D722C62-76B1-433F-A883-D79257278E8A}">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380DA5BE-2495-4DF8-8AE5-C6ACDA156DB1}" type="sibTrans" cxnId="{1D722C62-76B1-433F-A883-D79257278E8A}">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AA999DE5-8C4F-45E5-9318-FE4C0FB9856B}">
      <dgm:prSet/>
      <dgm:spPr/>
      <dgm:t>
        <a:bodyPr/>
        <a:lstStyle/>
        <a:p>
          <a:pPr rtl="1"/>
          <a:r>
            <a:rPr lang="ar-SA"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التغليف في كبسولات</a:t>
          </a:r>
          <a:endParaRPr lang="ar-EG" b="1">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D0D99C09-A644-41D6-A64B-3D43F44E4D14}" type="parTrans" cxnId="{1FD882A5-191F-4CEC-876A-767E039801C4}">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3F509A88-7B8B-4020-BB22-E002474ED759}" type="sibTrans" cxnId="{1FD882A5-191F-4CEC-876A-767E039801C4}">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1E11C877-1EA4-494B-A997-2561AA57F958}">
      <dgm:prSet/>
      <dgm:spPr/>
      <dgm:t>
        <a:bodyPr/>
        <a:lstStyle/>
        <a:p>
          <a:pPr rtl="1"/>
          <a:r>
            <a:rPr lang="ar-SA"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العزل الجيولوجي</a:t>
          </a:r>
          <a:r>
            <a:rPr lang="ar-EG"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والآبار العميقة</a:t>
          </a:r>
          <a:endParaRPr lang="ar-EG"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5AD4B8D5-8C2D-4F6B-9A28-49F47C651AC4}" type="parTrans" cxnId="{C5FB4420-6D2C-4C03-B837-074E214AE620}">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9C40228B-7614-48B1-BA48-DD5C0DC73695}" type="sibTrans" cxnId="{C5FB4420-6D2C-4C03-B837-074E214AE620}">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B1F50D91-DD6B-452F-8B66-AF89CCF029E3}">
      <dgm:prSet/>
      <dgm:spPr/>
      <dgm:t>
        <a:bodyPr/>
        <a:lstStyle/>
        <a:p>
          <a:pPr rtl="1"/>
          <a:r>
            <a:rPr lang="ar-SA" b="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التحلل</a:t>
          </a:r>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EC978235-6CA3-4A32-ABAA-D18A56BAB22D}" type="parTrans" cxnId="{0FAA64AA-7A70-459D-85CE-4152790CD4EB}">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B2A062C7-9D41-4A81-89CC-D20B5D601AF2}" type="sibTrans" cxnId="{0FAA64AA-7A70-459D-85CE-4152790CD4EB}">
      <dgm:prSet/>
      <dgm:spPr/>
      <dgm:t>
        <a:bodyPr/>
        <a:lstStyle/>
        <a:p>
          <a:pPr rtl="1"/>
          <a:endParaRPr lang="ar-EG"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F045DD44-09CF-4463-80FE-0F62657CCC2E}" type="pres">
      <dgm:prSet presAssocID="{6C8AE747-9232-4951-9267-A117788DC4D3}" presName="Name0" presStyleCnt="0">
        <dgm:presLayoutVars>
          <dgm:chMax val="1"/>
          <dgm:dir/>
          <dgm:animLvl val="ctr"/>
          <dgm:resizeHandles val="exact"/>
        </dgm:presLayoutVars>
      </dgm:prSet>
      <dgm:spPr/>
      <dgm:t>
        <a:bodyPr/>
        <a:lstStyle/>
        <a:p>
          <a:pPr rtl="1"/>
          <a:endParaRPr lang="ar-EG"/>
        </a:p>
      </dgm:t>
    </dgm:pt>
    <dgm:pt modelId="{217E8D19-CE0B-4BF4-AAA5-BCA5506B7555}" type="pres">
      <dgm:prSet presAssocID="{AD4D5429-7AC4-4478-ABB4-17C68A142DFF}" presName="centerShape" presStyleLbl="node0" presStyleIdx="0" presStyleCnt="1" custScaleX="140525" custScaleY="128138"/>
      <dgm:spPr/>
      <dgm:t>
        <a:bodyPr/>
        <a:lstStyle/>
        <a:p>
          <a:pPr rtl="1"/>
          <a:endParaRPr lang="ar-EG"/>
        </a:p>
      </dgm:t>
    </dgm:pt>
    <dgm:pt modelId="{B5F60964-BD56-40D1-8DF0-F05739D4D0A2}" type="pres">
      <dgm:prSet presAssocID="{0E90F6DD-9CF7-43FF-A324-3D730527F02A}" presName="parTrans" presStyleLbl="sibTrans2D1" presStyleIdx="0" presStyleCnt="11"/>
      <dgm:spPr/>
      <dgm:t>
        <a:bodyPr/>
        <a:lstStyle/>
        <a:p>
          <a:pPr rtl="1"/>
          <a:endParaRPr lang="ar-EG"/>
        </a:p>
      </dgm:t>
    </dgm:pt>
    <dgm:pt modelId="{AA6F5DCF-A9C8-42EB-88AF-FDBF226C3302}" type="pres">
      <dgm:prSet presAssocID="{0E90F6DD-9CF7-43FF-A324-3D730527F02A}" presName="connectorText" presStyleLbl="sibTrans2D1" presStyleIdx="0" presStyleCnt="11"/>
      <dgm:spPr/>
      <dgm:t>
        <a:bodyPr/>
        <a:lstStyle/>
        <a:p>
          <a:pPr rtl="1"/>
          <a:endParaRPr lang="ar-EG"/>
        </a:p>
      </dgm:t>
    </dgm:pt>
    <dgm:pt modelId="{A67F7AD8-5AEA-4639-8E42-A530AB259D96}" type="pres">
      <dgm:prSet presAssocID="{1C7F1AC9-9F23-46C6-ADDB-AFA185B0CBEF}" presName="node" presStyleLbl="node1" presStyleIdx="0" presStyleCnt="11">
        <dgm:presLayoutVars>
          <dgm:bulletEnabled val="1"/>
        </dgm:presLayoutVars>
      </dgm:prSet>
      <dgm:spPr/>
      <dgm:t>
        <a:bodyPr/>
        <a:lstStyle/>
        <a:p>
          <a:pPr rtl="1"/>
          <a:endParaRPr lang="ar-EG"/>
        </a:p>
      </dgm:t>
    </dgm:pt>
    <dgm:pt modelId="{1ED9657A-0B0B-4D7C-B366-EC26DC29ED6C}" type="pres">
      <dgm:prSet presAssocID="{EC978235-6CA3-4A32-ABAA-D18A56BAB22D}" presName="parTrans" presStyleLbl="sibTrans2D1" presStyleIdx="1" presStyleCnt="11"/>
      <dgm:spPr/>
      <dgm:t>
        <a:bodyPr/>
        <a:lstStyle/>
        <a:p>
          <a:pPr rtl="1"/>
          <a:endParaRPr lang="ar-EG"/>
        </a:p>
      </dgm:t>
    </dgm:pt>
    <dgm:pt modelId="{3A4D6C5E-7993-4030-82B7-755E7C0646D8}" type="pres">
      <dgm:prSet presAssocID="{EC978235-6CA3-4A32-ABAA-D18A56BAB22D}" presName="connectorText" presStyleLbl="sibTrans2D1" presStyleIdx="1" presStyleCnt="11"/>
      <dgm:spPr/>
      <dgm:t>
        <a:bodyPr/>
        <a:lstStyle/>
        <a:p>
          <a:pPr rtl="1"/>
          <a:endParaRPr lang="ar-EG"/>
        </a:p>
      </dgm:t>
    </dgm:pt>
    <dgm:pt modelId="{AB20488F-91AB-4DE7-A722-932AF75FCE47}" type="pres">
      <dgm:prSet presAssocID="{B1F50D91-DD6B-452F-8B66-AF89CCF029E3}" presName="node" presStyleLbl="node1" presStyleIdx="1" presStyleCnt="11">
        <dgm:presLayoutVars>
          <dgm:bulletEnabled val="1"/>
        </dgm:presLayoutVars>
      </dgm:prSet>
      <dgm:spPr/>
      <dgm:t>
        <a:bodyPr/>
        <a:lstStyle/>
        <a:p>
          <a:pPr rtl="1"/>
          <a:endParaRPr lang="ar-EG"/>
        </a:p>
      </dgm:t>
    </dgm:pt>
    <dgm:pt modelId="{3E0CE64E-F559-4EEE-9F58-2E119788103B}" type="pres">
      <dgm:prSet presAssocID="{A1BC1FB5-1041-4D54-9332-695B47A8D2EF}" presName="parTrans" presStyleLbl="sibTrans2D1" presStyleIdx="2" presStyleCnt="11"/>
      <dgm:spPr/>
      <dgm:t>
        <a:bodyPr/>
        <a:lstStyle/>
        <a:p>
          <a:pPr rtl="1"/>
          <a:endParaRPr lang="ar-EG"/>
        </a:p>
      </dgm:t>
    </dgm:pt>
    <dgm:pt modelId="{18645E4C-20BB-4485-9126-A9B4F5C51972}" type="pres">
      <dgm:prSet presAssocID="{A1BC1FB5-1041-4D54-9332-695B47A8D2EF}" presName="connectorText" presStyleLbl="sibTrans2D1" presStyleIdx="2" presStyleCnt="11"/>
      <dgm:spPr/>
      <dgm:t>
        <a:bodyPr/>
        <a:lstStyle/>
        <a:p>
          <a:pPr rtl="1"/>
          <a:endParaRPr lang="ar-EG"/>
        </a:p>
      </dgm:t>
    </dgm:pt>
    <dgm:pt modelId="{1107C032-F4A2-4C87-BF36-DB225DC75D68}" type="pres">
      <dgm:prSet presAssocID="{2A4E2253-99DD-4869-B8B8-E2999FD77F62}" presName="node" presStyleLbl="node1" presStyleIdx="2" presStyleCnt="11">
        <dgm:presLayoutVars>
          <dgm:bulletEnabled val="1"/>
        </dgm:presLayoutVars>
      </dgm:prSet>
      <dgm:spPr/>
      <dgm:t>
        <a:bodyPr/>
        <a:lstStyle/>
        <a:p>
          <a:pPr rtl="1"/>
          <a:endParaRPr lang="ar-EG"/>
        </a:p>
      </dgm:t>
    </dgm:pt>
    <dgm:pt modelId="{596430E7-E09D-4018-B199-489907FD43B6}" type="pres">
      <dgm:prSet presAssocID="{8073AC89-3B11-43CC-A047-23CDE3AB8A91}" presName="parTrans" presStyleLbl="sibTrans2D1" presStyleIdx="3" presStyleCnt="11"/>
      <dgm:spPr/>
      <dgm:t>
        <a:bodyPr/>
        <a:lstStyle/>
        <a:p>
          <a:pPr rtl="1"/>
          <a:endParaRPr lang="ar-EG"/>
        </a:p>
      </dgm:t>
    </dgm:pt>
    <dgm:pt modelId="{535A07CE-F073-4D04-B06D-D4FB521E3919}" type="pres">
      <dgm:prSet presAssocID="{8073AC89-3B11-43CC-A047-23CDE3AB8A91}" presName="connectorText" presStyleLbl="sibTrans2D1" presStyleIdx="3" presStyleCnt="11"/>
      <dgm:spPr/>
      <dgm:t>
        <a:bodyPr/>
        <a:lstStyle/>
        <a:p>
          <a:pPr rtl="1"/>
          <a:endParaRPr lang="ar-EG"/>
        </a:p>
      </dgm:t>
    </dgm:pt>
    <dgm:pt modelId="{AB72C48F-FD74-4334-899B-8B78D516D677}" type="pres">
      <dgm:prSet presAssocID="{17836718-1A40-422E-8CA7-AD6D1FC1B0F9}" presName="node" presStyleLbl="node1" presStyleIdx="3" presStyleCnt="11">
        <dgm:presLayoutVars>
          <dgm:bulletEnabled val="1"/>
        </dgm:presLayoutVars>
      </dgm:prSet>
      <dgm:spPr/>
      <dgm:t>
        <a:bodyPr/>
        <a:lstStyle/>
        <a:p>
          <a:pPr rtl="1"/>
          <a:endParaRPr lang="ar-EG"/>
        </a:p>
      </dgm:t>
    </dgm:pt>
    <dgm:pt modelId="{9DFD0552-E8D2-416E-A3EA-9730E7527CF0}" type="pres">
      <dgm:prSet presAssocID="{352E7BF4-A327-474C-9041-41CE8FFDB1FB}" presName="parTrans" presStyleLbl="sibTrans2D1" presStyleIdx="4" presStyleCnt="11"/>
      <dgm:spPr/>
      <dgm:t>
        <a:bodyPr/>
        <a:lstStyle/>
        <a:p>
          <a:pPr rtl="1"/>
          <a:endParaRPr lang="ar-EG"/>
        </a:p>
      </dgm:t>
    </dgm:pt>
    <dgm:pt modelId="{DC0950DA-ACA6-43B9-BD46-41CF75E94C59}" type="pres">
      <dgm:prSet presAssocID="{352E7BF4-A327-474C-9041-41CE8FFDB1FB}" presName="connectorText" presStyleLbl="sibTrans2D1" presStyleIdx="4" presStyleCnt="11"/>
      <dgm:spPr/>
      <dgm:t>
        <a:bodyPr/>
        <a:lstStyle/>
        <a:p>
          <a:pPr rtl="1"/>
          <a:endParaRPr lang="ar-EG"/>
        </a:p>
      </dgm:t>
    </dgm:pt>
    <dgm:pt modelId="{C67D8024-B372-4A68-9211-C95F18AE7157}" type="pres">
      <dgm:prSet presAssocID="{BB7EFE5B-A8D2-4DF9-8D85-3FB6A3AC8227}" presName="node" presStyleLbl="node1" presStyleIdx="4" presStyleCnt="11">
        <dgm:presLayoutVars>
          <dgm:bulletEnabled val="1"/>
        </dgm:presLayoutVars>
      </dgm:prSet>
      <dgm:spPr/>
      <dgm:t>
        <a:bodyPr/>
        <a:lstStyle/>
        <a:p>
          <a:pPr rtl="1"/>
          <a:endParaRPr lang="ar-EG"/>
        </a:p>
      </dgm:t>
    </dgm:pt>
    <dgm:pt modelId="{DDCD49F9-AF93-444F-B069-C2259C491295}" type="pres">
      <dgm:prSet presAssocID="{33AAD261-B43B-477C-8826-CAAA7A6C4D5A}" presName="parTrans" presStyleLbl="sibTrans2D1" presStyleIdx="5" presStyleCnt="11"/>
      <dgm:spPr/>
      <dgm:t>
        <a:bodyPr/>
        <a:lstStyle/>
        <a:p>
          <a:pPr rtl="1"/>
          <a:endParaRPr lang="ar-EG"/>
        </a:p>
      </dgm:t>
    </dgm:pt>
    <dgm:pt modelId="{955683EF-B64B-4A05-BE8C-90EE14FE9564}" type="pres">
      <dgm:prSet presAssocID="{33AAD261-B43B-477C-8826-CAAA7A6C4D5A}" presName="connectorText" presStyleLbl="sibTrans2D1" presStyleIdx="5" presStyleCnt="11"/>
      <dgm:spPr/>
      <dgm:t>
        <a:bodyPr/>
        <a:lstStyle/>
        <a:p>
          <a:pPr rtl="1"/>
          <a:endParaRPr lang="ar-EG"/>
        </a:p>
      </dgm:t>
    </dgm:pt>
    <dgm:pt modelId="{F7A9B2E5-0FC8-404C-BC6A-283EAF83C1A8}" type="pres">
      <dgm:prSet presAssocID="{1B29508E-4E28-4679-BBBB-586E19F88A43}" presName="node" presStyleLbl="node1" presStyleIdx="5" presStyleCnt="11">
        <dgm:presLayoutVars>
          <dgm:bulletEnabled val="1"/>
        </dgm:presLayoutVars>
      </dgm:prSet>
      <dgm:spPr/>
      <dgm:t>
        <a:bodyPr/>
        <a:lstStyle/>
        <a:p>
          <a:pPr rtl="1"/>
          <a:endParaRPr lang="ar-EG"/>
        </a:p>
      </dgm:t>
    </dgm:pt>
    <dgm:pt modelId="{AD1F0E77-39AC-4B74-9E2C-E7A479848A02}" type="pres">
      <dgm:prSet presAssocID="{CF1D47B2-0C4F-48E9-8DC2-CD8C3A1B8173}" presName="parTrans" presStyleLbl="sibTrans2D1" presStyleIdx="6" presStyleCnt="11"/>
      <dgm:spPr/>
      <dgm:t>
        <a:bodyPr/>
        <a:lstStyle/>
        <a:p>
          <a:pPr rtl="1"/>
          <a:endParaRPr lang="ar-EG"/>
        </a:p>
      </dgm:t>
    </dgm:pt>
    <dgm:pt modelId="{BE1B7D07-7536-4F08-8C25-9783F22899FD}" type="pres">
      <dgm:prSet presAssocID="{CF1D47B2-0C4F-48E9-8DC2-CD8C3A1B8173}" presName="connectorText" presStyleLbl="sibTrans2D1" presStyleIdx="6" presStyleCnt="11"/>
      <dgm:spPr/>
      <dgm:t>
        <a:bodyPr/>
        <a:lstStyle/>
        <a:p>
          <a:pPr rtl="1"/>
          <a:endParaRPr lang="ar-EG"/>
        </a:p>
      </dgm:t>
    </dgm:pt>
    <dgm:pt modelId="{AAFDFDF8-EBB4-4EA2-A02B-03F09370AB21}" type="pres">
      <dgm:prSet presAssocID="{B9F0478F-652C-4B03-AA81-3D3200D4DEF2}" presName="node" presStyleLbl="node1" presStyleIdx="6" presStyleCnt="11">
        <dgm:presLayoutVars>
          <dgm:bulletEnabled val="1"/>
        </dgm:presLayoutVars>
      </dgm:prSet>
      <dgm:spPr/>
      <dgm:t>
        <a:bodyPr/>
        <a:lstStyle/>
        <a:p>
          <a:pPr rtl="1"/>
          <a:endParaRPr lang="ar-EG"/>
        </a:p>
      </dgm:t>
    </dgm:pt>
    <dgm:pt modelId="{471F472C-ACC3-46B0-AD1B-119537751AA4}" type="pres">
      <dgm:prSet presAssocID="{FA2471FB-9EA0-4E32-BC79-B98BFC236301}" presName="parTrans" presStyleLbl="sibTrans2D1" presStyleIdx="7" presStyleCnt="11"/>
      <dgm:spPr/>
      <dgm:t>
        <a:bodyPr/>
        <a:lstStyle/>
        <a:p>
          <a:pPr rtl="1"/>
          <a:endParaRPr lang="ar-EG"/>
        </a:p>
      </dgm:t>
    </dgm:pt>
    <dgm:pt modelId="{EAF729B5-E0D6-4E29-A191-67A804A7E852}" type="pres">
      <dgm:prSet presAssocID="{FA2471FB-9EA0-4E32-BC79-B98BFC236301}" presName="connectorText" presStyleLbl="sibTrans2D1" presStyleIdx="7" presStyleCnt="11"/>
      <dgm:spPr/>
      <dgm:t>
        <a:bodyPr/>
        <a:lstStyle/>
        <a:p>
          <a:pPr rtl="1"/>
          <a:endParaRPr lang="ar-EG"/>
        </a:p>
      </dgm:t>
    </dgm:pt>
    <dgm:pt modelId="{C170B92F-3BA0-4148-A794-D9B5D66D4B4A}" type="pres">
      <dgm:prSet presAssocID="{6AEAF972-317F-495E-8D7D-43D425F037F0}" presName="node" presStyleLbl="node1" presStyleIdx="7" presStyleCnt="11">
        <dgm:presLayoutVars>
          <dgm:bulletEnabled val="1"/>
        </dgm:presLayoutVars>
      </dgm:prSet>
      <dgm:spPr/>
      <dgm:t>
        <a:bodyPr/>
        <a:lstStyle/>
        <a:p>
          <a:pPr rtl="1"/>
          <a:endParaRPr lang="ar-EG"/>
        </a:p>
      </dgm:t>
    </dgm:pt>
    <dgm:pt modelId="{0CDCCBF6-2D74-4F90-8D96-449C43D48A1C}" type="pres">
      <dgm:prSet presAssocID="{C722D431-1ECE-47A1-9B76-BF3D597AD2D2}" presName="parTrans" presStyleLbl="sibTrans2D1" presStyleIdx="8" presStyleCnt="11"/>
      <dgm:spPr/>
      <dgm:t>
        <a:bodyPr/>
        <a:lstStyle/>
        <a:p>
          <a:pPr rtl="1"/>
          <a:endParaRPr lang="ar-EG"/>
        </a:p>
      </dgm:t>
    </dgm:pt>
    <dgm:pt modelId="{9F245C70-C4C8-4BF4-ABF0-B4E9776FEAB1}" type="pres">
      <dgm:prSet presAssocID="{C722D431-1ECE-47A1-9B76-BF3D597AD2D2}" presName="connectorText" presStyleLbl="sibTrans2D1" presStyleIdx="8" presStyleCnt="11"/>
      <dgm:spPr/>
      <dgm:t>
        <a:bodyPr/>
        <a:lstStyle/>
        <a:p>
          <a:pPr rtl="1"/>
          <a:endParaRPr lang="ar-EG"/>
        </a:p>
      </dgm:t>
    </dgm:pt>
    <dgm:pt modelId="{718F9DDA-F9DA-4058-931F-B00E973C6386}" type="pres">
      <dgm:prSet presAssocID="{8367FB77-B3C9-4FB8-B486-0C819B27EBC8}" presName="node" presStyleLbl="node1" presStyleIdx="8" presStyleCnt="11">
        <dgm:presLayoutVars>
          <dgm:bulletEnabled val="1"/>
        </dgm:presLayoutVars>
      </dgm:prSet>
      <dgm:spPr/>
      <dgm:t>
        <a:bodyPr/>
        <a:lstStyle/>
        <a:p>
          <a:pPr rtl="1"/>
          <a:endParaRPr lang="ar-EG"/>
        </a:p>
      </dgm:t>
    </dgm:pt>
    <dgm:pt modelId="{B0037704-F519-4482-9783-3250F865A587}" type="pres">
      <dgm:prSet presAssocID="{D0D99C09-A644-41D6-A64B-3D43F44E4D14}" presName="parTrans" presStyleLbl="sibTrans2D1" presStyleIdx="9" presStyleCnt="11"/>
      <dgm:spPr/>
      <dgm:t>
        <a:bodyPr/>
        <a:lstStyle/>
        <a:p>
          <a:pPr rtl="1"/>
          <a:endParaRPr lang="ar-EG"/>
        </a:p>
      </dgm:t>
    </dgm:pt>
    <dgm:pt modelId="{45F6F3B1-47CC-43B1-A6C7-2DC445C28784}" type="pres">
      <dgm:prSet presAssocID="{D0D99C09-A644-41D6-A64B-3D43F44E4D14}" presName="connectorText" presStyleLbl="sibTrans2D1" presStyleIdx="9" presStyleCnt="11"/>
      <dgm:spPr/>
      <dgm:t>
        <a:bodyPr/>
        <a:lstStyle/>
        <a:p>
          <a:pPr rtl="1"/>
          <a:endParaRPr lang="ar-EG"/>
        </a:p>
      </dgm:t>
    </dgm:pt>
    <dgm:pt modelId="{BAAA4AFA-1FF5-41AB-99E2-45DF30C97E30}" type="pres">
      <dgm:prSet presAssocID="{AA999DE5-8C4F-45E5-9318-FE4C0FB9856B}" presName="node" presStyleLbl="node1" presStyleIdx="9" presStyleCnt="11">
        <dgm:presLayoutVars>
          <dgm:bulletEnabled val="1"/>
        </dgm:presLayoutVars>
      </dgm:prSet>
      <dgm:spPr/>
      <dgm:t>
        <a:bodyPr/>
        <a:lstStyle/>
        <a:p>
          <a:pPr rtl="1"/>
          <a:endParaRPr lang="ar-EG"/>
        </a:p>
      </dgm:t>
    </dgm:pt>
    <dgm:pt modelId="{AE52F519-1750-48BC-8D9C-AC71B776AEF9}" type="pres">
      <dgm:prSet presAssocID="{5AD4B8D5-8C2D-4F6B-9A28-49F47C651AC4}" presName="parTrans" presStyleLbl="sibTrans2D1" presStyleIdx="10" presStyleCnt="11"/>
      <dgm:spPr/>
      <dgm:t>
        <a:bodyPr/>
        <a:lstStyle/>
        <a:p>
          <a:pPr rtl="1"/>
          <a:endParaRPr lang="ar-EG"/>
        </a:p>
      </dgm:t>
    </dgm:pt>
    <dgm:pt modelId="{25EDED21-8EC5-48EB-A3B9-B23D2AB2F87C}" type="pres">
      <dgm:prSet presAssocID="{5AD4B8D5-8C2D-4F6B-9A28-49F47C651AC4}" presName="connectorText" presStyleLbl="sibTrans2D1" presStyleIdx="10" presStyleCnt="11"/>
      <dgm:spPr/>
      <dgm:t>
        <a:bodyPr/>
        <a:lstStyle/>
        <a:p>
          <a:pPr rtl="1"/>
          <a:endParaRPr lang="ar-EG"/>
        </a:p>
      </dgm:t>
    </dgm:pt>
    <dgm:pt modelId="{991C6C96-B21D-4C82-943F-F0BCE11AA6A5}" type="pres">
      <dgm:prSet presAssocID="{1E11C877-1EA4-494B-A997-2561AA57F958}" presName="node" presStyleLbl="node1" presStyleIdx="10" presStyleCnt="11">
        <dgm:presLayoutVars>
          <dgm:bulletEnabled val="1"/>
        </dgm:presLayoutVars>
      </dgm:prSet>
      <dgm:spPr/>
      <dgm:t>
        <a:bodyPr/>
        <a:lstStyle/>
        <a:p>
          <a:pPr rtl="1"/>
          <a:endParaRPr lang="ar-EG"/>
        </a:p>
      </dgm:t>
    </dgm:pt>
  </dgm:ptLst>
  <dgm:cxnLst>
    <dgm:cxn modelId="{E368A44F-C647-45F6-9808-7D0EA8B419C1}" type="presOf" srcId="{FA2471FB-9EA0-4E32-BC79-B98BFC236301}" destId="{471F472C-ACC3-46B0-AD1B-119537751AA4}" srcOrd="0" destOrd="0" presId="urn:microsoft.com/office/officeart/2005/8/layout/radial5"/>
    <dgm:cxn modelId="{686D1B47-B6B2-4065-81A9-29B1B1622566}" srcId="{AD4D5429-7AC4-4478-ABB4-17C68A142DFF}" destId="{B9F0478F-652C-4B03-AA81-3D3200D4DEF2}" srcOrd="6" destOrd="0" parTransId="{CF1D47B2-0C4F-48E9-8DC2-CD8C3A1B8173}" sibTransId="{25C09B09-1984-4DD6-96E7-9641DC6E395E}"/>
    <dgm:cxn modelId="{693D7B61-262C-44CE-9341-1D23FE543FA4}" type="presOf" srcId="{B9F0478F-652C-4B03-AA81-3D3200D4DEF2}" destId="{AAFDFDF8-EBB4-4EA2-A02B-03F09370AB21}" srcOrd="0" destOrd="0" presId="urn:microsoft.com/office/officeart/2005/8/layout/radial5"/>
    <dgm:cxn modelId="{574A0A90-4353-4509-B856-D7619859088E}" type="presOf" srcId="{6C8AE747-9232-4951-9267-A117788DC4D3}" destId="{F045DD44-09CF-4463-80FE-0F62657CCC2E}" srcOrd="0" destOrd="0" presId="urn:microsoft.com/office/officeart/2005/8/layout/radial5"/>
    <dgm:cxn modelId="{255BFECB-39AA-4B63-8562-8FAAFA0DC99A}" type="presOf" srcId="{A1BC1FB5-1041-4D54-9332-695B47A8D2EF}" destId="{3E0CE64E-F559-4EEE-9F58-2E119788103B}" srcOrd="0" destOrd="0" presId="urn:microsoft.com/office/officeart/2005/8/layout/radial5"/>
    <dgm:cxn modelId="{3A8CD757-F4E6-4FBE-927B-F4234F542C4B}" type="presOf" srcId="{1B29508E-4E28-4679-BBBB-586E19F88A43}" destId="{F7A9B2E5-0FC8-404C-BC6A-283EAF83C1A8}" srcOrd="0" destOrd="0" presId="urn:microsoft.com/office/officeart/2005/8/layout/radial5"/>
    <dgm:cxn modelId="{6974A702-1F29-4987-B7B3-4CCB3D30882E}" srcId="{AD4D5429-7AC4-4478-ABB4-17C68A142DFF}" destId="{1C7F1AC9-9F23-46C6-ADDB-AFA185B0CBEF}" srcOrd="0" destOrd="0" parTransId="{0E90F6DD-9CF7-43FF-A324-3D730527F02A}" sibTransId="{9B0CD0B9-31AB-4882-8315-96EBAED76D4C}"/>
    <dgm:cxn modelId="{227A5890-E72E-40C9-AF26-71AEF6B083FD}" type="presOf" srcId="{1C7F1AC9-9F23-46C6-ADDB-AFA185B0CBEF}" destId="{A67F7AD8-5AEA-4639-8E42-A530AB259D96}" srcOrd="0" destOrd="0" presId="urn:microsoft.com/office/officeart/2005/8/layout/radial5"/>
    <dgm:cxn modelId="{C7934206-C143-4A83-BD01-DB46A94B48CB}" type="presOf" srcId="{A1BC1FB5-1041-4D54-9332-695B47A8D2EF}" destId="{18645E4C-20BB-4485-9126-A9B4F5C51972}" srcOrd="1" destOrd="0" presId="urn:microsoft.com/office/officeart/2005/8/layout/radial5"/>
    <dgm:cxn modelId="{49515B79-767E-4A1B-B7CF-C8874E6242E4}" type="presOf" srcId="{352E7BF4-A327-474C-9041-41CE8FFDB1FB}" destId="{DC0950DA-ACA6-43B9-BD46-41CF75E94C59}" srcOrd="1" destOrd="0" presId="urn:microsoft.com/office/officeart/2005/8/layout/radial5"/>
    <dgm:cxn modelId="{234393A9-83AB-44A5-9D2B-498CA0162B49}" type="presOf" srcId="{352E7BF4-A327-474C-9041-41CE8FFDB1FB}" destId="{9DFD0552-E8D2-416E-A3EA-9730E7527CF0}" srcOrd="0" destOrd="0" presId="urn:microsoft.com/office/officeart/2005/8/layout/radial5"/>
    <dgm:cxn modelId="{B273562B-E1C2-4004-883D-127665E50D08}" srcId="{6C8AE747-9232-4951-9267-A117788DC4D3}" destId="{AD4D5429-7AC4-4478-ABB4-17C68A142DFF}" srcOrd="0" destOrd="0" parTransId="{8596F2D2-06D4-4607-90A7-9588E21C43BC}" sibTransId="{BCDC2DF0-B498-4737-9E86-E5A6D685227E}"/>
    <dgm:cxn modelId="{DDE4221C-4B23-416F-B060-5337312BD06E}" srcId="{AD4D5429-7AC4-4478-ABB4-17C68A142DFF}" destId="{1B29508E-4E28-4679-BBBB-586E19F88A43}" srcOrd="5" destOrd="0" parTransId="{33AAD261-B43B-477C-8826-CAAA7A6C4D5A}" sibTransId="{0441F850-A585-435F-8CB5-8DC63BFA89AB}"/>
    <dgm:cxn modelId="{1FD882A5-191F-4CEC-876A-767E039801C4}" srcId="{AD4D5429-7AC4-4478-ABB4-17C68A142DFF}" destId="{AA999DE5-8C4F-45E5-9318-FE4C0FB9856B}" srcOrd="9" destOrd="0" parTransId="{D0D99C09-A644-41D6-A64B-3D43F44E4D14}" sibTransId="{3F509A88-7B8B-4020-BB22-E002474ED759}"/>
    <dgm:cxn modelId="{7B25F17A-B6C0-4240-B1E4-0F6516BE072D}" srcId="{AD4D5429-7AC4-4478-ABB4-17C68A142DFF}" destId="{BB7EFE5B-A8D2-4DF9-8D85-3FB6A3AC8227}" srcOrd="4" destOrd="0" parTransId="{352E7BF4-A327-474C-9041-41CE8FFDB1FB}" sibTransId="{1B9F4A29-02F0-497E-9C1A-FBE4300B7A02}"/>
    <dgm:cxn modelId="{AA149801-6937-4CD3-A424-925B3453EDA4}" type="presOf" srcId="{6AEAF972-317F-495E-8D7D-43D425F037F0}" destId="{C170B92F-3BA0-4148-A794-D9B5D66D4B4A}" srcOrd="0" destOrd="0" presId="urn:microsoft.com/office/officeart/2005/8/layout/radial5"/>
    <dgm:cxn modelId="{27F3EBCF-9101-4CB9-9BEE-53F79C817252}" type="presOf" srcId="{8073AC89-3B11-43CC-A047-23CDE3AB8A91}" destId="{596430E7-E09D-4018-B199-489907FD43B6}" srcOrd="0" destOrd="0" presId="urn:microsoft.com/office/officeart/2005/8/layout/radial5"/>
    <dgm:cxn modelId="{B8EDF9BA-2572-4542-83A1-1B32DDF99A3B}" srcId="{AD4D5429-7AC4-4478-ABB4-17C68A142DFF}" destId="{17836718-1A40-422E-8CA7-AD6D1FC1B0F9}" srcOrd="3" destOrd="0" parTransId="{8073AC89-3B11-43CC-A047-23CDE3AB8A91}" sibTransId="{4147C534-3C5E-40E2-8D89-D3713FC15988}"/>
    <dgm:cxn modelId="{BC881977-E136-4A52-A322-84D2DADE64ED}" type="presOf" srcId="{FA2471FB-9EA0-4E32-BC79-B98BFC236301}" destId="{EAF729B5-E0D6-4E29-A191-67A804A7E852}" srcOrd="1" destOrd="0" presId="urn:microsoft.com/office/officeart/2005/8/layout/radial5"/>
    <dgm:cxn modelId="{F40919C1-9958-4962-B6D6-E597975E3421}" type="presOf" srcId="{EC978235-6CA3-4A32-ABAA-D18A56BAB22D}" destId="{3A4D6C5E-7993-4030-82B7-755E7C0646D8}" srcOrd="1" destOrd="0" presId="urn:microsoft.com/office/officeart/2005/8/layout/radial5"/>
    <dgm:cxn modelId="{D0E53BFC-EA56-4FAB-A0E2-A6747C01707E}" type="presOf" srcId="{5AD4B8D5-8C2D-4F6B-9A28-49F47C651AC4}" destId="{25EDED21-8EC5-48EB-A3B9-B23D2AB2F87C}" srcOrd="1" destOrd="0" presId="urn:microsoft.com/office/officeart/2005/8/layout/radial5"/>
    <dgm:cxn modelId="{B663697F-A1D9-4701-9A7D-C9A728D597AF}" type="presOf" srcId="{8367FB77-B3C9-4FB8-B486-0C819B27EBC8}" destId="{718F9DDA-F9DA-4058-931F-B00E973C6386}" srcOrd="0" destOrd="0" presId="urn:microsoft.com/office/officeart/2005/8/layout/radial5"/>
    <dgm:cxn modelId="{0F9C39E0-8BDC-45DC-B8B9-C930FA0E66ED}" type="presOf" srcId="{0E90F6DD-9CF7-43FF-A324-3D730527F02A}" destId="{B5F60964-BD56-40D1-8DF0-F05739D4D0A2}" srcOrd="0" destOrd="0" presId="urn:microsoft.com/office/officeart/2005/8/layout/radial5"/>
    <dgm:cxn modelId="{F56F951F-C531-46F8-ADFB-0AF4B5B63002}" type="presOf" srcId="{2A4E2253-99DD-4869-B8B8-E2999FD77F62}" destId="{1107C032-F4A2-4C87-BF36-DB225DC75D68}" srcOrd="0" destOrd="0" presId="urn:microsoft.com/office/officeart/2005/8/layout/radial5"/>
    <dgm:cxn modelId="{FB4DE994-B5D5-4620-9941-42C9BD9DF5E7}" type="presOf" srcId="{1E11C877-1EA4-494B-A997-2561AA57F958}" destId="{991C6C96-B21D-4C82-943F-F0BCE11AA6A5}" srcOrd="0" destOrd="0" presId="urn:microsoft.com/office/officeart/2005/8/layout/radial5"/>
    <dgm:cxn modelId="{27E352D3-4FB9-4AC5-B9BF-7C7DAB44E64F}" type="presOf" srcId="{EC978235-6CA3-4A32-ABAA-D18A56BAB22D}" destId="{1ED9657A-0B0B-4D7C-B366-EC26DC29ED6C}" srcOrd="0" destOrd="0" presId="urn:microsoft.com/office/officeart/2005/8/layout/radial5"/>
    <dgm:cxn modelId="{1D722C62-76B1-433F-A883-D79257278E8A}" srcId="{AD4D5429-7AC4-4478-ABB4-17C68A142DFF}" destId="{8367FB77-B3C9-4FB8-B486-0C819B27EBC8}" srcOrd="8" destOrd="0" parTransId="{C722D431-1ECE-47A1-9B76-BF3D597AD2D2}" sibTransId="{380DA5BE-2495-4DF8-8AE5-C6ACDA156DB1}"/>
    <dgm:cxn modelId="{45E3DA1E-A7C7-48D5-9594-A651FBCEE681}" type="presOf" srcId="{CF1D47B2-0C4F-48E9-8DC2-CD8C3A1B8173}" destId="{AD1F0E77-39AC-4B74-9E2C-E7A479848A02}" srcOrd="0" destOrd="0" presId="urn:microsoft.com/office/officeart/2005/8/layout/radial5"/>
    <dgm:cxn modelId="{F397DE0C-C75C-4AC6-9551-72C1B72A65C4}" type="presOf" srcId="{17836718-1A40-422E-8CA7-AD6D1FC1B0F9}" destId="{AB72C48F-FD74-4334-899B-8B78D516D677}" srcOrd="0" destOrd="0" presId="urn:microsoft.com/office/officeart/2005/8/layout/radial5"/>
    <dgm:cxn modelId="{AFCE2A6B-AB2F-421C-B5CF-673EB5B2E561}" type="presOf" srcId="{BB7EFE5B-A8D2-4DF9-8D85-3FB6A3AC8227}" destId="{C67D8024-B372-4A68-9211-C95F18AE7157}" srcOrd="0" destOrd="0" presId="urn:microsoft.com/office/officeart/2005/8/layout/radial5"/>
    <dgm:cxn modelId="{D12C49AD-930E-4C8C-AB01-2528EFA4061C}" srcId="{AD4D5429-7AC4-4478-ABB4-17C68A142DFF}" destId="{6AEAF972-317F-495E-8D7D-43D425F037F0}" srcOrd="7" destOrd="0" parTransId="{FA2471FB-9EA0-4E32-BC79-B98BFC236301}" sibTransId="{26225F06-B8F4-4F0C-9610-E7DDF367C3F6}"/>
    <dgm:cxn modelId="{C2E47A79-6882-4777-80FD-238F1DE762FD}" type="presOf" srcId="{AD4D5429-7AC4-4478-ABB4-17C68A142DFF}" destId="{217E8D19-CE0B-4BF4-AAA5-BCA5506B7555}" srcOrd="0" destOrd="0" presId="urn:microsoft.com/office/officeart/2005/8/layout/radial5"/>
    <dgm:cxn modelId="{9D6AC518-A64E-4368-BF36-638309B25530}" type="presOf" srcId="{5AD4B8D5-8C2D-4F6B-9A28-49F47C651AC4}" destId="{AE52F519-1750-48BC-8D9C-AC71B776AEF9}" srcOrd="0" destOrd="0" presId="urn:microsoft.com/office/officeart/2005/8/layout/radial5"/>
    <dgm:cxn modelId="{0FAA64AA-7A70-459D-85CE-4152790CD4EB}" srcId="{AD4D5429-7AC4-4478-ABB4-17C68A142DFF}" destId="{B1F50D91-DD6B-452F-8B66-AF89CCF029E3}" srcOrd="1" destOrd="0" parTransId="{EC978235-6CA3-4A32-ABAA-D18A56BAB22D}" sibTransId="{B2A062C7-9D41-4A81-89CC-D20B5D601AF2}"/>
    <dgm:cxn modelId="{26CBBC3E-753C-4AEC-ACA9-02CE89778363}" type="presOf" srcId="{C722D431-1ECE-47A1-9B76-BF3D597AD2D2}" destId="{0CDCCBF6-2D74-4F90-8D96-449C43D48A1C}" srcOrd="0" destOrd="0" presId="urn:microsoft.com/office/officeart/2005/8/layout/radial5"/>
    <dgm:cxn modelId="{36736C18-2067-4C69-9C74-7FAF43B73B2C}" type="presOf" srcId="{CF1D47B2-0C4F-48E9-8DC2-CD8C3A1B8173}" destId="{BE1B7D07-7536-4F08-8C25-9783F22899FD}" srcOrd="1" destOrd="0" presId="urn:microsoft.com/office/officeart/2005/8/layout/radial5"/>
    <dgm:cxn modelId="{CA9948E4-D6C4-4631-8F2B-1171A7746458}" type="presOf" srcId="{8073AC89-3B11-43CC-A047-23CDE3AB8A91}" destId="{535A07CE-F073-4D04-B06D-D4FB521E3919}" srcOrd="1" destOrd="0" presId="urn:microsoft.com/office/officeart/2005/8/layout/radial5"/>
    <dgm:cxn modelId="{CD5BBBCB-507C-40D2-B1EA-38538A1AB3A6}" srcId="{AD4D5429-7AC4-4478-ABB4-17C68A142DFF}" destId="{2A4E2253-99DD-4869-B8B8-E2999FD77F62}" srcOrd="2" destOrd="0" parTransId="{A1BC1FB5-1041-4D54-9332-695B47A8D2EF}" sibTransId="{0ACB969D-0D49-413A-9140-55C848DF274A}"/>
    <dgm:cxn modelId="{4FEC2DD7-63FB-4FCD-8F24-81E643B70537}" type="presOf" srcId="{B1F50D91-DD6B-452F-8B66-AF89CCF029E3}" destId="{AB20488F-91AB-4DE7-A722-932AF75FCE47}" srcOrd="0" destOrd="0" presId="urn:microsoft.com/office/officeart/2005/8/layout/radial5"/>
    <dgm:cxn modelId="{2D0CEB8B-8B56-495B-8E49-A681960A2ACB}" type="presOf" srcId="{0E90F6DD-9CF7-43FF-A324-3D730527F02A}" destId="{AA6F5DCF-A9C8-42EB-88AF-FDBF226C3302}" srcOrd="1" destOrd="0" presId="urn:microsoft.com/office/officeart/2005/8/layout/radial5"/>
    <dgm:cxn modelId="{D692E0D6-7D1F-469C-8F5A-4363AD4D42C9}" type="presOf" srcId="{C722D431-1ECE-47A1-9B76-BF3D597AD2D2}" destId="{9F245C70-C4C8-4BF4-ABF0-B4E9776FEAB1}" srcOrd="1" destOrd="0" presId="urn:microsoft.com/office/officeart/2005/8/layout/radial5"/>
    <dgm:cxn modelId="{EAF0728C-647C-4234-A119-4F4F75E0C8B2}" type="presOf" srcId="{AA999DE5-8C4F-45E5-9318-FE4C0FB9856B}" destId="{BAAA4AFA-1FF5-41AB-99E2-45DF30C97E30}" srcOrd="0" destOrd="0" presId="urn:microsoft.com/office/officeart/2005/8/layout/radial5"/>
    <dgm:cxn modelId="{423247AF-F544-4BFA-8723-F7D35035A7A0}" type="presOf" srcId="{D0D99C09-A644-41D6-A64B-3D43F44E4D14}" destId="{45F6F3B1-47CC-43B1-A6C7-2DC445C28784}" srcOrd="1" destOrd="0" presId="urn:microsoft.com/office/officeart/2005/8/layout/radial5"/>
    <dgm:cxn modelId="{C5149F58-E66D-47D9-AE5D-F6D2369DDE59}" type="presOf" srcId="{D0D99C09-A644-41D6-A64B-3D43F44E4D14}" destId="{B0037704-F519-4482-9783-3250F865A587}" srcOrd="0" destOrd="0" presId="urn:microsoft.com/office/officeart/2005/8/layout/radial5"/>
    <dgm:cxn modelId="{0C05E54C-C192-481A-9965-475111E3390A}" type="presOf" srcId="{33AAD261-B43B-477C-8826-CAAA7A6C4D5A}" destId="{DDCD49F9-AF93-444F-B069-C2259C491295}" srcOrd="0" destOrd="0" presId="urn:microsoft.com/office/officeart/2005/8/layout/radial5"/>
    <dgm:cxn modelId="{C5FB4420-6D2C-4C03-B837-074E214AE620}" srcId="{AD4D5429-7AC4-4478-ABB4-17C68A142DFF}" destId="{1E11C877-1EA4-494B-A997-2561AA57F958}" srcOrd="10" destOrd="0" parTransId="{5AD4B8D5-8C2D-4F6B-9A28-49F47C651AC4}" sibTransId="{9C40228B-7614-48B1-BA48-DD5C0DC73695}"/>
    <dgm:cxn modelId="{409305F3-FA7A-4128-9D9C-DFEA70D6C736}" type="presOf" srcId="{33AAD261-B43B-477C-8826-CAAA7A6C4D5A}" destId="{955683EF-B64B-4A05-BE8C-90EE14FE9564}" srcOrd="1" destOrd="0" presId="urn:microsoft.com/office/officeart/2005/8/layout/radial5"/>
    <dgm:cxn modelId="{457A9033-6252-45A0-A188-A992186DCFFF}" type="presParOf" srcId="{F045DD44-09CF-4463-80FE-0F62657CCC2E}" destId="{217E8D19-CE0B-4BF4-AAA5-BCA5506B7555}" srcOrd="0" destOrd="0" presId="urn:microsoft.com/office/officeart/2005/8/layout/radial5"/>
    <dgm:cxn modelId="{BABB0C0A-4F6B-4C43-B26A-535D20A1AAA5}" type="presParOf" srcId="{F045DD44-09CF-4463-80FE-0F62657CCC2E}" destId="{B5F60964-BD56-40D1-8DF0-F05739D4D0A2}" srcOrd="1" destOrd="0" presId="urn:microsoft.com/office/officeart/2005/8/layout/radial5"/>
    <dgm:cxn modelId="{A1DE61D0-9002-4D1A-86DD-8EC8820F218D}" type="presParOf" srcId="{B5F60964-BD56-40D1-8DF0-F05739D4D0A2}" destId="{AA6F5DCF-A9C8-42EB-88AF-FDBF226C3302}" srcOrd="0" destOrd="0" presId="urn:microsoft.com/office/officeart/2005/8/layout/radial5"/>
    <dgm:cxn modelId="{0727CD34-8BC3-45FF-AE1F-CFEC51F6B0C3}" type="presParOf" srcId="{F045DD44-09CF-4463-80FE-0F62657CCC2E}" destId="{A67F7AD8-5AEA-4639-8E42-A530AB259D96}" srcOrd="2" destOrd="0" presId="urn:microsoft.com/office/officeart/2005/8/layout/radial5"/>
    <dgm:cxn modelId="{CEAC4BD2-704A-4319-A8B3-83513856D858}" type="presParOf" srcId="{F045DD44-09CF-4463-80FE-0F62657CCC2E}" destId="{1ED9657A-0B0B-4D7C-B366-EC26DC29ED6C}" srcOrd="3" destOrd="0" presId="urn:microsoft.com/office/officeart/2005/8/layout/radial5"/>
    <dgm:cxn modelId="{03BD624C-D344-4DFF-88B2-B5DA673F784F}" type="presParOf" srcId="{1ED9657A-0B0B-4D7C-B366-EC26DC29ED6C}" destId="{3A4D6C5E-7993-4030-82B7-755E7C0646D8}" srcOrd="0" destOrd="0" presId="urn:microsoft.com/office/officeart/2005/8/layout/radial5"/>
    <dgm:cxn modelId="{557BEE47-8593-4418-A200-A099CA1495B0}" type="presParOf" srcId="{F045DD44-09CF-4463-80FE-0F62657CCC2E}" destId="{AB20488F-91AB-4DE7-A722-932AF75FCE47}" srcOrd="4" destOrd="0" presId="urn:microsoft.com/office/officeart/2005/8/layout/radial5"/>
    <dgm:cxn modelId="{E6EAA420-B718-4B76-98C7-4DD1EA76F22A}" type="presParOf" srcId="{F045DD44-09CF-4463-80FE-0F62657CCC2E}" destId="{3E0CE64E-F559-4EEE-9F58-2E119788103B}" srcOrd="5" destOrd="0" presId="urn:microsoft.com/office/officeart/2005/8/layout/radial5"/>
    <dgm:cxn modelId="{9B532680-B631-4547-85F2-B91390398A5D}" type="presParOf" srcId="{3E0CE64E-F559-4EEE-9F58-2E119788103B}" destId="{18645E4C-20BB-4485-9126-A9B4F5C51972}" srcOrd="0" destOrd="0" presId="urn:microsoft.com/office/officeart/2005/8/layout/radial5"/>
    <dgm:cxn modelId="{52C713C6-F285-4CF5-8B95-CE7D4B84EF32}" type="presParOf" srcId="{F045DD44-09CF-4463-80FE-0F62657CCC2E}" destId="{1107C032-F4A2-4C87-BF36-DB225DC75D68}" srcOrd="6" destOrd="0" presId="urn:microsoft.com/office/officeart/2005/8/layout/radial5"/>
    <dgm:cxn modelId="{ED2DC4A1-8F19-4CD0-9C53-7059DBD8C481}" type="presParOf" srcId="{F045DD44-09CF-4463-80FE-0F62657CCC2E}" destId="{596430E7-E09D-4018-B199-489907FD43B6}" srcOrd="7" destOrd="0" presId="urn:microsoft.com/office/officeart/2005/8/layout/radial5"/>
    <dgm:cxn modelId="{FED90C9A-03A8-4D92-92C5-E703B92018D3}" type="presParOf" srcId="{596430E7-E09D-4018-B199-489907FD43B6}" destId="{535A07CE-F073-4D04-B06D-D4FB521E3919}" srcOrd="0" destOrd="0" presId="urn:microsoft.com/office/officeart/2005/8/layout/radial5"/>
    <dgm:cxn modelId="{8AD506E3-CA6C-416F-A685-20A675AB3910}" type="presParOf" srcId="{F045DD44-09CF-4463-80FE-0F62657CCC2E}" destId="{AB72C48F-FD74-4334-899B-8B78D516D677}" srcOrd="8" destOrd="0" presId="urn:microsoft.com/office/officeart/2005/8/layout/radial5"/>
    <dgm:cxn modelId="{53E20DF5-B225-46A5-854E-8DCE6D3BF031}" type="presParOf" srcId="{F045DD44-09CF-4463-80FE-0F62657CCC2E}" destId="{9DFD0552-E8D2-416E-A3EA-9730E7527CF0}" srcOrd="9" destOrd="0" presId="urn:microsoft.com/office/officeart/2005/8/layout/radial5"/>
    <dgm:cxn modelId="{E5146F9D-BBC7-4747-91F8-C8F583320438}" type="presParOf" srcId="{9DFD0552-E8D2-416E-A3EA-9730E7527CF0}" destId="{DC0950DA-ACA6-43B9-BD46-41CF75E94C59}" srcOrd="0" destOrd="0" presId="urn:microsoft.com/office/officeart/2005/8/layout/radial5"/>
    <dgm:cxn modelId="{E5C43423-0E9F-4C42-933C-7421D17B8C01}" type="presParOf" srcId="{F045DD44-09CF-4463-80FE-0F62657CCC2E}" destId="{C67D8024-B372-4A68-9211-C95F18AE7157}" srcOrd="10" destOrd="0" presId="urn:microsoft.com/office/officeart/2005/8/layout/radial5"/>
    <dgm:cxn modelId="{355D2BB5-09A9-4F35-8CE7-2B60872E22D5}" type="presParOf" srcId="{F045DD44-09CF-4463-80FE-0F62657CCC2E}" destId="{DDCD49F9-AF93-444F-B069-C2259C491295}" srcOrd="11" destOrd="0" presId="urn:microsoft.com/office/officeart/2005/8/layout/radial5"/>
    <dgm:cxn modelId="{6C527DC9-EF77-4260-B8C7-A2D98D74BC94}" type="presParOf" srcId="{DDCD49F9-AF93-444F-B069-C2259C491295}" destId="{955683EF-B64B-4A05-BE8C-90EE14FE9564}" srcOrd="0" destOrd="0" presId="urn:microsoft.com/office/officeart/2005/8/layout/radial5"/>
    <dgm:cxn modelId="{27CB1F59-3130-4435-B50D-1BFBFD6D630F}" type="presParOf" srcId="{F045DD44-09CF-4463-80FE-0F62657CCC2E}" destId="{F7A9B2E5-0FC8-404C-BC6A-283EAF83C1A8}" srcOrd="12" destOrd="0" presId="urn:microsoft.com/office/officeart/2005/8/layout/radial5"/>
    <dgm:cxn modelId="{E49D72A5-72F1-428C-BE2B-0B15E2D924DC}" type="presParOf" srcId="{F045DD44-09CF-4463-80FE-0F62657CCC2E}" destId="{AD1F0E77-39AC-4B74-9E2C-E7A479848A02}" srcOrd="13" destOrd="0" presId="urn:microsoft.com/office/officeart/2005/8/layout/radial5"/>
    <dgm:cxn modelId="{9F2BF523-E0D2-478D-8F59-15D57609FACE}" type="presParOf" srcId="{AD1F0E77-39AC-4B74-9E2C-E7A479848A02}" destId="{BE1B7D07-7536-4F08-8C25-9783F22899FD}" srcOrd="0" destOrd="0" presId="urn:microsoft.com/office/officeart/2005/8/layout/radial5"/>
    <dgm:cxn modelId="{D771310C-361F-4CDA-86DC-FAB447692D55}" type="presParOf" srcId="{F045DD44-09CF-4463-80FE-0F62657CCC2E}" destId="{AAFDFDF8-EBB4-4EA2-A02B-03F09370AB21}" srcOrd="14" destOrd="0" presId="urn:microsoft.com/office/officeart/2005/8/layout/radial5"/>
    <dgm:cxn modelId="{320CED45-2645-4588-A3F7-2E66B076955C}" type="presParOf" srcId="{F045DD44-09CF-4463-80FE-0F62657CCC2E}" destId="{471F472C-ACC3-46B0-AD1B-119537751AA4}" srcOrd="15" destOrd="0" presId="urn:microsoft.com/office/officeart/2005/8/layout/radial5"/>
    <dgm:cxn modelId="{EB1DC31B-8B6F-48FD-A132-B52339EEA8C9}" type="presParOf" srcId="{471F472C-ACC3-46B0-AD1B-119537751AA4}" destId="{EAF729B5-E0D6-4E29-A191-67A804A7E852}" srcOrd="0" destOrd="0" presId="urn:microsoft.com/office/officeart/2005/8/layout/radial5"/>
    <dgm:cxn modelId="{03A73E67-B9B1-4308-8E80-2182B574766A}" type="presParOf" srcId="{F045DD44-09CF-4463-80FE-0F62657CCC2E}" destId="{C170B92F-3BA0-4148-A794-D9B5D66D4B4A}" srcOrd="16" destOrd="0" presId="urn:microsoft.com/office/officeart/2005/8/layout/radial5"/>
    <dgm:cxn modelId="{4C993F5D-03A7-42F1-9AB1-D90AAEEC409B}" type="presParOf" srcId="{F045DD44-09CF-4463-80FE-0F62657CCC2E}" destId="{0CDCCBF6-2D74-4F90-8D96-449C43D48A1C}" srcOrd="17" destOrd="0" presId="urn:microsoft.com/office/officeart/2005/8/layout/radial5"/>
    <dgm:cxn modelId="{141CFA87-7D6F-4657-8DA4-2E66CB7B051E}" type="presParOf" srcId="{0CDCCBF6-2D74-4F90-8D96-449C43D48A1C}" destId="{9F245C70-C4C8-4BF4-ABF0-B4E9776FEAB1}" srcOrd="0" destOrd="0" presId="urn:microsoft.com/office/officeart/2005/8/layout/radial5"/>
    <dgm:cxn modelId="{C82F9C14-236B-4ADE-9034-49A16FCF2FC1}" type="presParOf" srcId="{F045DD44-09CF-4463-80FE-0F62657CCC2E}" destId="{718F9DDA-F9DA-4058-931F-B00E973C6386}" srcOrd="18" destOrd="0" presId="urn:microsoft.com/office/officeart/2005/8/layout/radial5"/>
    <dgm:cxn modelId="{26699B2F-5D81-492D-A6CC-F7B38D7F5B5E}" type="presParOf" srcId="{F045DD44-09CF-4463-80FE-0F62657CCC2E}" destId="{B0037704-F519-4482-9783-3250F865A587}" srcOrd="19" destOrd="0" presId="urn:microsoft.com/office/officeart/2005/8/layout/radial5"/>
    <dgm:cxn modelId="{7EB4140A-3B27-49C1-9A6F-ED44685FE344}" type="presParOf" srcId="{B0037704-F519-4482-9783-3250F865A587}" destId="{45F6F3B1-47CC-43B1-A6C7-2DC445C28784}" srcOrd="0" destOrd="0" presId="urn:microsoft.com/office/officeart/2005/8/layout/radial5"/>
    <dgm:cxn modelId="{69919631-C07D-407B-BA9E-B60D285D4601}" type="presParOf" srcId="{F045DD44-09CF-4463-80FE-0F62657CCC2E}" destId="{BAAA4AFA-1FF5-41AB-99E2-45DF30C97E30}" srcOrd="20" destOrd="0" presId="urn:microsoft.com/office/officeart/2005/8/layout/radial5"/>
    <dgm:cxn modelId="{C1CA8164-264E-4A4B-A9F7-D52C92605707}" type="presParOf" srcId="{F045DD44-09CF-4463-80FE-0F62657CCC2E}" destId="{AE52F519-1750-48BC-8D9C-AC71B776AEF9}" srcOrd="21" destOrd="0" presId="urn:microsoft.com/office/officeart/2005/8/layout/radial5"/>
    <dgm:cxn modelId="{B59662A6-E94C-439A-871C-A648B6D4EC54}" type="presParOf" srcId="{AE52F519-1750-48BC-8D9C-AC71B776AEF9}" destId="{25EDED21-8EC5-48EB-A3B9-B23D2AB2F87C}" srcOrd="0" destOrd="0" presId="urn:microsoft.com/office/officeart/2005/8/layout/radial5"/>
    <dgm:cxn modelId="{D4603AC3-BA22-484F-9AB8-A0751410BD0F}" type="presParOf" srcId="{F045DD44-09CF-4463-80FE-0F62657CCC2E}" destId="{991C6C96-B21D-4C82-943F-F0BCE11AA6A5}" srcOrd="2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BA975-96B0-43A0-B63F-9319F44CA0BD}">
      <dsp:nvSpPr>
        <dsp:cNvPr id="0" name=""/>
        <dsp:cNvSpPr/>
      </dsp:nvSpPr>
      <dsp:spPr>
        <a:xfrm>
          <a:off x="3178522" y="2623179"/>
          <a:ext cx="1872555" cy="1872555"/>
        </a:xfrm>
        <a:prstGeom prst="ellipse">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EG" sz="2300" b="1" kern="1200" dirty="0" smtClean="0">
              <a:effectLst>
                <a:outerShdw blurRad="38100" dist="38100" dir="2700000" algn="tl">
                  <a:srgbClr val="000000">
                    <a:alpha val="43137"/>
                  </a:srgbClr>
                </a:outerShdw>
              </a:effectLst>
            </a:rPr>
            <a:t>تصنيف المخلفات الصناعية</a:t>
          </a:r>
          <a:endParaRPr lang="ar-EG" sz="2300" b="1" kern="1200" dirty="0">
            <a:effectLst>
              <a:outerShdw blurRad="38100" dist="38100" dir="2700000" algn="tl">
                <a:srgbClr val="000000">
                  <a:alpha val="43137"/>
                </a:srgbClr>
              </a:outerShdw>
            </a:effectLst>
          </a:endParaRPr>
        </a:p>
      </dsp:txBody>
      <dsp:txXfrm>
        <a:off x="3452751" y="2897408"/>
        <a:ext cx="1324097" cy="1324097"/>
      </dsp:txXfrm>
    </dsp:sp>
    <dsp:sp modelId="{C2980AC8-4C02-4183-80B2-6410698A280B}">
      <dsp:nvSpPr>
        <dsp:cNvPr id="0" name=""/>
        <dsp:cNvSpPr/>
      </dsp:nvSpPr>
      <dsp:spPr>
        <a:xfrm rot="16200000">
          <a:off x="3916593" y="1942089"/>
          <a:ext cx="396413" cy="636668"/>
        </a:xfrm>
        <a:prstGeom prst="rightArrow">
          <a:avLst>
            <a:gd name="adj1" fmla="val 60000"/>
            <a:gd name="adj2" fmla="val 50000"/>
          </a:avLst>
        </a:prstGeom>
        <a:solidFill>
          <a:schemeClr val="accent2">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EG" sz="1800" b="1" kern="1200">
            <a:effectLst>
              <a:outerShdw blurRad="38100" dist="38100" dir="2700000" algn="tl">
                <a:srgbClr val="000000">
                  <a:alpha val="43137"/>
                </a:srgbClr>
              </a:outerShdw>
            </a:effectLst>
          </a:endParaRPr>
        </a:p>
      </dsp:txBody>
      <dsp:txXfrm>
        <a:off x="3976055" y="2128885"/>
        <a:ext cx="277489" cy="382000"/>
      </dsp:txXfrm>
    </dsp:sp>
    <dsp:sp modelId="{6548E7EE-C427-4A07-9F11-AD0B4F2519CE}">
      <dsp:nvSpPr>
        <dsp:cNvPr id="0" name=""/>
        <dsp:cNvSpPr/>
      </dsp:nvSpPr>
      <dsp:spPr>
        <a:xfrm>
          <a:off x="3178522" y="2674"/>
          <a:ext cx="1872555" cy="1872555"/>
        </a:xfrm>
        <a:prstGeom prst="ellipse">
          <a:avLst/>
        </a:prstGeom>
        <a:solidFill>
          <a:schemeClr val="accent2">
            <a:lumMod val="20000"/>
            <a:lumOff val="8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EG" sz="2300" b="1" kern="1200" dirty="0" smtClean="0">
              <a:solidFill>
                <a:srgbClr val="0070C0"/>
              </a:solidFill>
              <a:effectLst>
                <a:outerShdw blurRad="38100" dist="38100" dir="2700000" algn="tl">
                  <a:srgbClr val="000000">
                    <a:alpha val="43137"/>
                  </a:srgbClr>
                </a:outerShdw>
              </a:effectLst>
            </a:rPr>
            <a:t>مواد ذات سمية</a:t>
          </a:r>
          <a:endParaRPr lang="ar-EG" sz="2300" b="1" kern="1200" dirty="0">
            <a:solidFill>
              <a:srgbClr val="0070C0"/>
            </a:solidFill>
            <a:effectLst>
              <a:outerShdw blurRad="38100" dist="38100" dir="2700000" algn="tl">
                <a:srgbClr val="000000">
                  <a:alpha val="43137"/>
                </a:srgbClr>
              </a:outerShdw>
            </a:effectLst>
          </a:endParaRPr>
        </a:p>
      </dsp:txBody>
      <dsp:txXfrm>
        <a:off x="3452751" y="276903"/>
        <a:ext cx="1324097" cy="1324097"/>
      </dsp:txXfrm>
    </dsp:sp>
    <dsp:sp modelId="{4DB93D9D-70E4-4821-BEDE-9DB68FE336F2}">
      <dsp:nvSpPr>
        <dsp:cNvPr id="0" name=""/>
        <dsp:cNvSpPr/>
      </dsp:nvSpPr>
      <dsp:spPr>
        <a:xfrm rot="1800000">
          <a:off x="5041589" y="3890639"/>
          <a:ext cx="396413" cy="636668"/>
        </a:xfrm>
        <a:prstGeom prst="rightArrow">
          <a:avLst>
            <a:gd name="adj1" fmla="val 60000"/>
            <a:gd name="adj2" fmla="val 50000"/>
          </a:avLst>
        </a:prstGeom>
        <a:solidFill>
          <a:schemeClr val="accent3">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EG" sz="1800" b="1" kern="1200">
            <a:effectLst>
              <a:outerShdw blurRad="38100" dist="38100" dir="2700000" algn="tl">
                <a:srgbClr val="000000">
                  <a:alpha val="43137"/>
                </a:srgbClr>
              </a:outerShdw>
            </a:effectLst>
          </a:endParaRPr>
        </a:p>
      </dsp:txBody>
      <dsp:txXfrm>
        <a:off x="5049555" y="3988242"/>
        <a:ext cx="277489" cy="382000"/>
      </dsp:txXfrm>
    </dsp:sp>
    <dsp:sp modelId="{3A747D9B-64C5-47A6-8B26-A7327E3F86C9}">
      <dsp:nvSpPr>
        <dsp:cNvPr id="0" name=""/>
        <dsp:cNvSpPr/>
      </dsp:nvSpPr>
      <dsp:spPr>
        <a:xfrm>
          <a:off x="5447946" y="3933432"/>
          <a:ext cx="1872555" cy="1872555"/>
        </a:xfrm>
        <a:prstGeom prst="ellipse">
          <a:avLst/>
        </a:prstGeom>
        <a:solidFill>
          <a:srgbClr val="FFFF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EG" sz="2300" b="1" kern="1200" dirty="0" smtClean="0">
              <a:solidFill>
                <a:srgbClr val="000099"/>
              </a:solidFill>
              <a:effectLst>
                <a:outerShdw blurRad="38100" dist="38100" dir="2700000" algn="tl">
                  <a:srgbClr val="000000">
                    <a:alpha val="43137"/>
                  </a:srgbClr>
                </a:outerShdw>
              </a:effectLst>
            </a:rPr>
            <a:t>مواد قابلة للتدوير</a:t>
          </a:r>
          <a:endParaRPr lang="ar-EG" sz="2300" b="1" kern="1200" dirty="0">
            <a:solidFill>
              <a:srgbClr val="000099"/>
            </a:solidFill>
            <a:effectLst>
              <a:outerShdw blurRad="38100" dist="38100" dir="2700000" algn="tl">
                <a:srgbClr val="000000">
                  <a:alpha val="43137"/>
                </a:srgbClr>
              </a:outerShdw>
            </a:effectLst>
          </a:endParaRPr>
        </a:p>
      </dsp:txBody>
      <dsp:txXfrm>
        <a:off x="5722175" y="4207661"/>
        <a:ext cx="1324097" cy="1324097"/>
      </dsp:txXfrm>
    </dsp:sp>
    <dsp:sp modelId="{76E4994A-CFFE-485A-AF8A-6D75DB76F003}">
      <dsp:nvSpPr>
        <dsp:cNvPr id="0" name=""/>
        <dsp:cNvSpPr/>
      </dsp:nvSpPr>
      <dsp:spPr>
        <a:xfrm rot="9000000">
          <a:off x="2791597" y="3890639"/>
          <a:ext cx="396413" cy="636668"/>
        </a:xfrm>
        <a:prstGeom prst="rightArrow">
          <a:avLst>
            <a:gd name="adj1" fmla="val 60000"/>
            <a:gd name="adj2" fmla="val 50000"/>
          </a:avLst>
        </a:prstGeom>
        <a:solidFill>
          <a:schemeClr val="accent4">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EG" sz="1800" b="1" kern="1200">
            <a:effectLst>
              <a:outerShdw blurRad="38100" dist="38100" dir="2700000" algn="tl">
                <a:srgbClr val="000000">
                  <a:alpha val="43137"/>
                </a:srgbClr>
              </a:outerShdw>
            </a:effectLst>
          </a:endParaRPr>
        </a:p>
      </dsp:txBody>
      <dsp:txXfrm rot="10800000">
        <a:off x="2902555" y="3988242"/>
        <a:ext cx="277489" cy="382000"/>
      </dsp:txXfrm>
    </dsp:sp>
    <dsp:sp modelId="{D26E12BE-558A-4589-A1F3-DE05B3075565}">
      <dsp:nvSpPr>
        <dsp:cNvPr id="0" name=""/>
        <dsp:cNvSpPr/>
      </dsp:nvSpPr>
      <dsp:spPr>
        <a:xfrm>
          <a:off x="909097" y="3933432"/>
          <a:ext cx="1872555" cy="1872555"/>
        </a:xfrm>
        <a:prstGeom prst="ellipse">
          <a:avLst/>
        </a:prstGeom>
        <a:solidFill>
          <a:schemeClr val="accent4">
            <a:lumMod val="40000"/>
            <a:lumOff val="6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EG" sz="2300" b="1" kern="1200" dirty="0" smtClean="0">
              <a:solidFill>
                <a:srgbClr val="000099"/>
              </a:solidFill>
              <a:effectLst>
                <a:outerShdw blurRad="38100" dist="38100" dir="2700000" algn="tl">
                  <a:srgbClr val="000000">
                    <a:alpha val="43137"/>
                  </a:srgbClr>
                </a:outerShdw>
              </a:effectLst>
            </a:rPr>
            <a:t>مواد قابلة للتحلل</a:t>
          </a:r>
          <a:endParaRPr lang="ar-EG" sz="2300" b="1" kern="1200" dirty="0">
            <a:solidFill>
              <a:srgbClr val="000099"/>
            </a:solidFill>
            <a:effectLst>
              <a:outerShdw blurRad="38100" dist="38100" dir="2700000" algn="tl">
                <a:srgbClr val="000000">
                  <a:alpha val="43137"/>
                </a:srgbClr>
              </a:outerShdw>
            </a:effectLst>
          </a:endParaRPr>
        </a:p>
      </dsp:txBody>
      <dsp:txXfrm>
        <a:off x="1183326" y="4207661"/>
        <a:ext cx="1324097" cy="1324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E8D19-CE0B-4BF4-AAA5-BCA5506B7555}">
      <dsp:nvSpPr>
        <dsp:cNvPr id="0" name=""/>
        <dsp:cNvSpPr/>
      </dsp:nvSpPr>
      <dsp:spPr>
        <a:xfrm>
          <a:off x="3141701" y="2229143"/>
          <a:ext cx="2360594" cy="2152512"/>
        </a:xfrm>
        <a:prstGeom prst="ellipse">
          <a:avLst/>
        </a:prstGeom>
        <a:solidFill>
          <a:schemeClr val="accent1">
            <a:hueOff val="0"/>
            <a:satOff val="0"/>
            <a:lumOff val="0"/>
            <a:alphaOff val="0"/>
          </a:schemeClr>
        </a:solidFill>
        <a:ln>
          <a:noFill/>
        </a:ln>
        <a:effectLst>
          <a:outerShdw blurRad="508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SA" sz="1800" b="1" kern="1200" dirty="0" smtClean="0">
              <a:ln/>
              <a:solidFill>
                <a:srgbClr val="0070C0"/>
              </a:solidFill>
              <a:effectLst/>
              <a:latin typeface="Times New Roman" pitchFamily="18" charset="0"/>
              <a:ea typeface="+mn-ea"/>
              <a:cs typeface="Times New Roman" pitchFamily="18" charset="0"/>
            </a:rPr>
            <a:t>طرق معالجة المخلفات الصناعية</a:t>
          </a:r>
          <a:endParaRPr lang="ar-EG" sz="1800" b="1" kern="1200" dirty="0">
            <a:solidFill>
              <a:srgbClr val="0070C0"/>
            </a:solidFill>
            <a:effectLst/>
            <a:latin typeface="Times New Roman" pitchFamily="18" charset="0"/>
            <a:cs typeface="Times New Roman" pitchFamily="18" charset="0"/>
          </a:endParaRPr>
        </a:p>
      </dsp:txBody>
      <dsp:txXfrm>
        <a:off x="3487402" y="2544371"/>
        <a:ext cx="1669192" cy="1522056"/>
      </dsp:txXfrm>
    </dsp:sp>
    <dsp:sp modelId="{B5F60964-BD56-40D1-8DF0-F05739D4D0A2}">
      <dsp:nvSpPr>
        <dsp:cNvPr id="0" name=""/>
        <dsp:cNvSpPr/>
      </dsp:nvSpPr>
      <dsp:spPr>
        <a:xfrm rot="16200000">
          <a:off x="4043767" y="1434353"/>
          <a:ext cx="556463" cy="57114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EG" sz="1500" b="1" kern="12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4127237" y="1632052"/>
        <a:ext cx="389524" cy="342687"/>
      </dsp:txXfrm>
    </dsp:sp>
    <dsp:sp modelId="{A67F7AD8-5AEA-4639-8E42-A530AB259D96}">
      <dsp:nvSpPr>
        <dsp:cNvPr id="0" name=""/>
        <dsp:cNvSpPr/>
      </dsp:nvSpPr>
      <dsp:spPr>
        <a:xfrm>
          <a:off x="3734055" y="3324"/>
          <a:ext cx="1175887" cy="1175887"/>
        </a:xfrm>
        <a:prstGeom prst="ellipse">
          <a:avLst/>
        </a:prstGeom>
        <a:solidFill>
          <a:schemeClr val="accent2">
            <a:hueOff val="0"/>
            <a:satOff val="0"/>
            <a:lumOff val="0"/>
            <a:alphaOff val="0"/>
          </a:schemeClr>
        </a:solidFill>
        <a:ln>
          <a:noFill/>
        </a:ln>
        <a:effectLst>
          <a:outerShdw blurRad="508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إعادة التدوير</a:t>
          </a:r>
          <a:endParaRPr lang="ar-EG" sz="1500" b="1"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3906260" y="175529"/>
        <a:ext cx="831477" cy="831477"/>
      </dsp:txXfrm>
    </dsp:sp>
    <dsp:sp modelId="{1ED9657A-0B0B-4D7C-B366-EC26DC29ED6C}">
      <dsp:nvSpPr>
        <dsp:cNvPr id="0" name=""/>
        <dsp:cNvSpPr/>
      </dsp:nvSpPr>
      <dsp:spPr>
        <a:xfrm rot="18163636">
          <a:off x="4915898" y="1674115"/>
          <a:ext cx="541873" cy="57114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EG" sz="1500" b="1" kern="12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4953235" y="1856722"/>
        <a:ext cx="379311" cy="342687"/>
      </dsp:txXfrm>
    </dsp:sp>
    <dsp:sp modelId="{AB20488F-91AB-4DE7-A722-932AF75FCE47}">
      <dsp:nvSpPr>
        <dsp:cNvPr id="0" name=""/>
        <dsp:cNvSpPr/>
      </dsp:nvSpPr>
      <dsp:spPr>
        <a:xfrm>
          <a:off x="5201425" y="434182"/>
          <a:ext cx="1175887" cy="1175887"/>
        </a:xfrm>
        <a:prstGeom prst="ellipse">
          <a:avLst/>
        </a:prstGeom>
        <a:solidFill>
          <a:schemeClr val="accent3">
            <a:hueOff val="0"/>
            <a:satOff val="0"/>
            <a:lumOff val="0"/>
            <a:alphaOff val="0"/>
          </a:schemeClr>
        </a:solidFill>
        <a:ln>
          <a:noFill/>
        </a:ln>
        <a:effectLst>
          <a:outerShdw blurRad="508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التحلل</a:t>
          </a:r>
          <a:endParaRPr lang="ar-EG" sz="1500" b="1" kern="12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5373630" y="606387"/>
        <a:ext cx="831477" cy="831477"/>
      </dsp:txXfrm>
    </dsp:sp>
    <dsp:sp modelId="{3E0CE64E-F559-4EEE-9F58-2E119788103B}">
      <dsp:nvSpPr>
        <dsp:cNvPr id="0" name=""/>
        <dsp:cNvSpPr/>
      </dsp:nvSpPr>
      <dsp:spPr>
        <a:xfrm rot="20127273">
          <a:off x="5547520" y="2343242"/>
          <a:ext cx="511983" cy="571145"/>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EG" sz="1500" b="1" kern="12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5554460" y="2489374"/>
        <a:ext cx="358388" cy="342687"/>
      </dsp:txXfrm>
    </dsp:sp>
    <dsp:sp modelId="{1107C032-F4A2-4C87-BF36-DB225DC75D68}">
      <dsp:nvSpPr>
        <dsp:cNvPr id="0" name=""/>
        <dsp:cNvSpPr/>
      </dsp:nvSpPr>
      <dsp:spPr>
        <a:xfrm>
          <a:off x="6202916" y="1589964"/>
          <a:ext cx="1175887" cy="1175887"/>
        </a:xfrm>
        <a:prstGeom prst="ellipse">
          <a:avLst/>
        </a:prstGeom>
        <a:solidFill>
          <a:schemeClr val="accent4">
            <a:hueOff val="0"/>
            <a:satOff val="0"/>
            <a:lumOff val="0"/>
            <a:alphaOff val="0"/>
          </a:schemeClr>
        </a:solidFill>
        <a:ln>
          <a:noFill/>
        </a:ln>
        <a:effectLst>
          <a:outerShdw blurRad="508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التقطي</a:t>
          </a:r>
          <a:r>
            <a:rPr lang="ar-EG" sz="1500" b="1" kern="120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ر</a:t>
          </a:r>
          <a:endParaRPr lang="ar-EG" sz="1500" b="1" kern="1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6375121" y="1762169"/>
        <a:ext cx="831477" cy="831477"/>
      </dsp:txXfrm>
    </dsp:sp>
    <dsp:sp modelId="{596430E7-E09D-4018-B199-489907FD43B6}">
      <dsp:nvSpPr>
        <dsp:cNvPr id="0" name=""/>
        <dsp:cNvSpPr/>
      </dsp:nvSpPr>
      <dsp:spPr>
        <a:xfrm rot="490909">
          <a:off x="5691837" y="3252911"/>
          <a:ext cx="502602" cy="571145"/>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EG" sz="1500" b="1" kern="12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5692604" y="3356411"/>
        <a:ext cx="351821" cy="342687"/>
      </dsp:txXfrm>
    </dsp:sp>
    <dsp:sp modelId="{AB72C48F-FD74-4334-899B-8B78D516D677}">
      <dsp:nvSpPr>
        <dsp:cNvPr id="0" name=""/>
        <dsp:cNvSpPr/>
      </dsp:nvSpPr>
      <dsp:spPr>
        <a:xfrm>
          <a:off x="6420561" y="3103717"/>
          <a:ext cx="1175887" cy="1175887"/>
        </a:xfrm>
        <a:prstGeom prst="ellipse">
          <a:avLst/>
        </a:prstGeom>
        <a:solidFill>
          <a:schemeClr val="accent5">
            <a:hueOff val="0"/>
            <a:satOff val="0"/>
            <a:lumOff val="0"/>
            <a:alphaOff val="0"/>
          </a:schemeClr>
        </a:solidFill>
        <a:ln>
          <a:noFill/>
        </a:ln>
        <a:effectLst>
          <a:outerShdw blurRad="508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الترشيح</a:t>
          </a:r>
          <a:endParaRPr lang="ar-EG" sz="1500" b="1"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6592766" y="3275922"/>
        <a:ext cx="831477" cy="831477"/>
      </dsp:txXfrm>
    </dsp:sp>
    <dsp:sp modelId="{9DFD0552-E8D2-416E-A3EA-9730E7527CF0}">
      <dsp:nvSpPr>
        <dsp:cNvPr id="0" name=""/>
        <dsp:cNvSpPr/>
      </dsp:nvSpPr>
      <dsp:spPr>
        <a:xfrm rot="2454545">
          <a:off x="5278534" y="4076931"/>
          <a:ext cx="526855" cy="571145"/>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EG" sz="1500" b="1" kern="12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5297837" y="4139408"/>
        <a:ext cx="368799" cy="342687"/>
      </dsp:txXfrm>
    </dsp:sp>
    <dsp:sp modelId="{C67D8024-B372-4A68-9211-C95F18AE7157}">
      <dsp:nvSpPr>
        <dsp:cNvPr id="0" name=""/>
        <dsp:cNvSpPr/>
      </dsp:nvSpPr>
      <dsp:spPr>
        <a:xfrm>
          <a:off x="5785259" y="4494834"/>
          <a:ext cx="1175887" cy="1175887"/>
        </a:xfrm>
        <a:prstGeom prst="ellipse">
          <a:avLst/>
        </a:prstGeom>
        <a:solidFill>
          <a:schemeClr val="accent6">
            <a:hueOff val="0"/>
            <a:satOff val="0"/>
            <a:lumOff val="0"/>
            <a:alphaOff val="0"/>
          </a:schemeClr>
        </a:solidFill>
        <a:ln>
          <a:noFill/>
        </a:ln>
        <a:effectLst>
          <a:outerShdw blurRad="508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الحرق</a:t>
          </a:r>
          <a:endParaRPr lang="ar-EG" sz="1500" b="1"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5957464" y="4667039"/>
        <a:ext cx="831477" cy="831477"/>
      </dsp:txXfrm>
    </dsp:sp>
    <dsp:sp modelId="{DDCD49F9-AF93-444F-B069-C2259C491295}">
      <dsp:nvSpPr>
        <dsp:cNvPr id="0" name=""/>
        <dsp:cNvSpPr/>
      </dsp:nvSpPr>
      <dsp:spPr>
        <a:xfrm rot="4418182">
          <a:off x="4493428" y="4544670"/>
          <a:ext cx="552609" cy="57114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EG" sz="1500" b="1" kern="12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4552966" y="4579365"/>
        <a:ext cx="386826" cy="342687"/>
      </dsp:txXfrm>
    </dsp:sp>
    <dsp:sp modelId="{F7A9B2E5-0FC8-404C-BC6A-283EAF83C1A8}">
      <dsp:nvSpPr>
        <dsp:cNvPr id="0" name=""/>
        <dsp:cNvSpPr/>
      </dsp:nvSpPr>
      <dsp:spPr>
        <a:xfrm>
          <a:off x="4498714" y="5321646"/>
          <a:ext cx="1175887" cy="1175887"/>
        </a:xfrm>
        <a:prstGeom prst="ellipse">
          <a:avLst/>
        </a:prstGeom>
        <a:solidFill>
          <a:schemeClr val="accent2">
            <a:hueOff val="0"/>
            <a:satOff val="0"/>
            <a:lumOff val="0"/>
            <a:alphaOff val="0"/>
          </a:schemeClr>
        </a:solidFill>
        <a:ln>
          <a:noFill/>
        </a:ln>
        <a:effectLst>
          <a:outerShdw blurRad="508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الإشعاع</a:t>
          </a:r>
          <a:endParaRPr lang="ar-EG" sz="1500" b="1" kern="1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4670919" y="5493851"/>
        <a:ext cx="831477" cy="831477"/>
      </dsp:txXfrm>
    </dsp:sp>
    <dsp:sp modelId="{AD1F0E77-39AC-4B74-9E2C-E7A479848A02}">
      <dsp:nvSpPr>
        <dsp:cNvPr id="0" name=""/>
        <dsp:cNvSpPr/>
      </dsp:nvSpPr>
      <dsp:spPr>
        <a:xfrm rot="6381818">
          <a:off x="3597959" y="4544670"/>
          <a:ext cx="552609" cy="57114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EG" sz="1500" b="1" kern="12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rot="10800000">
        <a:off x="3704204" y="4579365"/>
        <a:ext cx="386826" cy="342687"/>
      </dsp:txXfrm>
    </dsp:sp>
    <dsp:sp modelId="{AAFDFDF8-EBB4-4EA2-A02B-03F09370AB21}">
      <dsp:nvSpPr>
        <dsp:cNvPr id="0" name=""/>
        <dsp:cNvSpPr/>
      </dsp:nvSpPr>
      <dsp:spPr>
        <a:xfrm>
          <a:off x="2969395" y="5321646"/>
          <a:ext cx="1175887" cy="1175887"/>
        </a:xfrm>
        <a:prstGeom prst="ellipse">
          <a:avLst/>
        </a:prstGeom>
        <a:solidFill>
          <a:schemeClr val="accent3">
            <a:hueOff val="0"/>
            <a:satOff val="0"/>
            <a:lumOff val="0"/>
            <a:alphaOff val="0"/>
          </a:schemeClr>
        </a:solidFill>
        <a:ln>
          <a:noFill/>
        </a:ln>
        <a:effectLst>
          <a:outerShdw blurRad="508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الردم (الطمر)</a:t>
          </a:r>
          <a:endParaRPr lang="ar-EG" sz="1500" b="1" kern="1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3141600" y="5493851"/>
        <a:ext cx="831477" cy="831477"/>
      </dsp:txXfrm>
    </dsp:sp>
    <dsp:sp modelId="{471F472C-ACC3-46B0-AD1B-119537751AA4}">
      <dsp:nvSpPr>
        <dsp:cNvPr id="0" name=""/>
        <dsp:cNvSpPr/>
      </dsp:nvSpPr>
      <dsp:spPr>
        <a:xfrm rot="8345455">
          <a:off x="2838607" y="4076931"/>
          <a:ext cx="526855" cy="571145"/>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EG" sz="1500" b="1" kern="12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rot="10800000">
        <a:off x="2977360" y="4139408"/>
        <a:ext cx="368799" cy="342687"/>
      </dsp:txXfrm>
    </dsp:sp>
    <dsp:sp modelId="{C170B92F-3BA0-4148-A794-D9B5D66D4B4A}">
      <dsp:nvSpPr>
        <dsp:cNvPr id="0" name=""/>
        <dsp:cNvSpPr/>
      </dsp:nvSpPr>
      <dsp:spPr>
        <a:xfrm>
          <a:off x="1682851" y="4494834"/>
          <a:ext cx="1175887" cy="1175887"/>
        </a:xfrm>
        <a:prstGeom prst="ellipse">
          <a:avLst/>
        </a:prstGeom>
        <a:solidFill>
          <a:schemeClr val="accent4">
            <a:hueOff val="0"/>
            <a:satOff val="0"/>
            <a:lumOff val="0"/>
            <a:alphaOff val="0"/>
          </a:schemeClr>
        </a:solidFill>
        <a:ln>
          <a:noFill/>
        </a:ln>
        <a:effectLst>
          <a:outerShdw blurRad="508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التعقيم بالحرارة الرطبة</a:t>
          </a:r>
          <a:r>
            <a:rPr lang="ar-EG" sz="1500" b="1" kern="120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أو الجافة</a:t>
          </a:r>
          <a:endParaRPr lang="ar-EG" sz="1500" b="1" kern="1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1855056" y="4667039"/>
        <a:ext cx="831477" cy="831477"/>
      </dsp:txXfrm>
    </dsp:sp>
    <dsp:sp modelId="{0CDCCBF6-2D74-4F90-8D96-449C43D48A1C}">
      <dsp:nvSpPr>
        <dsp:cNvPr id="0" name=""/>
        <dsp:cNvSpPr/>
      </dsp:nvSpPr>
      <dsp:spPr>
        <a:xfrm rot="10309091">
          <a:off x="2449558" y="3252911"/>
          <a:ext cx="502602" cy="571145"/>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EG" sz="1500" b="1" kern="12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rot="10800000">
        <a:off x="2599572" y="3356411"/>
        <a:ext cx="351821" cy="342687"/>
      </dsp:txXfrm>
    </dsp:sp>
    <dsp:sp modelId="{718F9DDA-F9DA-4058-931F-B00E973C6386}">
      <dsp:nvSpPr>
        <dsp:cNvPr id="0" name=""/>
        <dsp:cNvSpPr/>
      </dsp:nvSpPr>
      <dsp:spPr>
        <a:xfrm>
          <a:off x="1047549" y="3103717"/>
          <a:ext cx="1175887" cy="1175887"/>
        </a:xfrm>
        <a:prstGeom prst="ellipse">
          <a:avLst/>
        </a:prstGeom>
        <a:solidFill>
          <a:schemeClr val="accent5">
            <a:hueOff val="0"/>
            <a:satOff val="0"/>
            <a:lumOff val="0"/>
            <a:alphaOff val="0"/>
          </a:schemeClr>
        </a:solidFill>
        <a:ln>
          <a:noFill/>
        </a:ln>
        <a:effectLst>
          <a:outerShdw blurRad="508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التعقيم الكيميائي</a:t>
          </a:r>
          <a:endParaRPr lang="ar-EG" sz="1500" b="1"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1219754" y="3275922"/>
        <a:ext cx="831477" cy="831477"/>
      </dsp:txXfrm>
    </dsp:sp>
    <dsp:sp modelId="{B0037704-F519-4482-9783-3250F865A587}">
      <dsp:nvSpPr>
        <dsp:cNvPr id="0" name=""/>
        <dsp:cNvSpPr/>
      </dsp:nvSpPr>
      <dsp:spPr>
        <a:xfrm rot="12272727">
          <a:off x="2584494" y="2343242"/>
          <a:ext cx="511983" cy="571145"/>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EG" sz="1500" b="1" kern="12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rot="10800000">
        <a:off x="2731149" y="2489374"/>
        <a:ext cx="358388" cy="342687"/>
      </dsp:txXfrm>
    </dsp:sp>
    <dsp:sp modelId="{BAAA4AFA-1FF5-41AB-99E2-45DF30C97E30}">
      <dsp:nvSpPr>
        <dsp:cNvPr id="0" name=""/>
        <dsp:cNvSpPr/>
      </dsp:nvSpPr>
      <dsp:spPr>
        <a:xfrm>
          <a:off x="1265194" y="1589964"/>
          <a:ext cx="1175887" cy="1175887"/>
        </a:xfrm>
        <a:prstGeom prst="ellipse">
          <a:avLst/>
        </a:prstGeom>
        <a:solidFill>
          <a:schemeClr val="accent6">
            <a:hueOff val="0"/>
            <a:satOff val="0"/>
            <a:lumOff val="0"/>
            <a:alphaOff val="0"/>
          </a:schemeClr>
        </a:solidFill>
        <a:ln>
          <a:noFill/>
        </a:ln>
        <a:effectLst>
          <a:outerShdw blurRad="508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التغليف في كبسولات</a:t>
          </a:r>
          <a:endParaRPr lang="ar-EG" sz="1500" b="1" kern="120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1437399" y="1762169"/>
        <a:ext cx="831477" cy="831477"/>
      </dsp:txXfrm>
    </dsp:sp>
    <dsp:sp modelId="{AE52F519-1750-48BC-8D9C-AC71B776AEF9}">
      <dsp:nvSpPr>
        <dsp:cNvPr id="0" name=""/>
        <dsp:cNvSpPr/>
      </dsp:nvSpPr>
      <dsp:spPr>
        <a:xfrm rot="14236364">
          <a:off x="3186225" y="1674115"/>
          <a:ext cx="541873" cy="57114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EG" sz="1500" b="1" kern="12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rot="10800000">
        <a:off x="3311450" y="1856722"/>
        <a:ext cx="379311" cy="342687"/>
      </dsp:txXfrm>
    </dsp:sp>
    <dsp:sp modelId="{991C6C96-B21D-4C82-943F-F0BCE11AA6A5}">
      <dsp:nvSpPr>
        <dsp:cNvPr id="0" name=""/>
        <dsp:cNvSpPr/>
      </dsp:nvSpPr>
      <dsp:spPr>
        <a:xfrm>
          <a:off x="2266684" y="434182"/>
          <a:ext cx="1175887" cy="1175887"/>
        </a:xfrm>
        <a:prstGeom prst="ellipse">
          <a:avLst/>
        </a:prstGeom>
        <a:solidFill>
          <a:schemeClr val="accent2">
            <a:hueOff val="0"/>
            <a:satOff val="0"/>
            <a:lumOff val="0"/>
            <a:alphaOff val="0"/>
          </a:schemeClr>
        </a:solidFill>
        <a:ln>
          <a:noFill/>
        </a:ln>
        <a:effectLst>
          <a:outerShdw blurRad="508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العزل الجيولوجي</a:t>
          </a:r>
          <a:r>
            <a:rPr lang="ar-EG" sz="1500" b="1" kern="12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والآبار العميقة</a:t>
          </a:r>
          <a:endParaRPr lang="ar-EG" sz="1500" b="1"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2438889" y="606387"/>
        <a:ext cx="831477" cy="83147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5634091" y="1"/>
            <a:ext cx="4308422" cy="338058"/>
          </a:xfrm>
          <a:prstGeom prst="rect">
            <a:avLst/>
          </a:prstGeom>
          <a:noFill/>
          <a:ln w="9525">
            <a:noFill/>
            <a:miter lim="800000"/>
            <a:headEnd/>
            <a:tailEnd/>
          </a:ln>
          <a:effectLst/>
        </p:spPr>
        <p:txBody>
          <a:bodyPr vert="horz" wrap="square" lIns="95443" tIns="47721" rIns="95443" bIns="47721" numCol="1" anchor="t" anchorCtr="0" compatLnSpc="1">
            <a:prstTxWarp prst="textNoShape">
              <a:avLst/>
            </a:prstTxWarp>
          </a:bodyPr>
          <a:lstStyle>
            <a:lvl1pPr algn="r" rtl="1">
              <a:defRPr sz="1300">
                <a:latin typeface="Book Antiqua" pitchFamily="18" charset="0"/>
              </a:defRPr>
            </a:lvl1pPr>
          </a:lstStyle>
          <a:p>
            <a:pPr>
              <a:defRPr/>
            </a:pPr>
            <a:endParaRPr lang="en-US"/>
          </a:p>
        </p:txBody>
      </p:sp>
      <p:sp>
        <p:nvSpPr>
          <p:cNvPr id="125955" name="Rectangle 3"/>
          <p:cNvSpPr>
            <a:spLocks noGrp="1" noChangeArrowheads="1"/>
          </p:cNvSpPr>
          <p:nvPr>
            <p:ph type="dt" sz="quarter" idx="1"/>
          </p:nvPr>
        </p:nvSpPr>
        <p:spPr bwMode="auto">
          <a:xfrm>
            <a:off x="1727" y="1"/>
            <a:ext cx="4308422" cy="338058"/>
          </a:xfrm>
          <a:prstGeom prst="rect">
            <a:avLst/>
          </a:prstGeom>
          <a:noFill/>
          <a:ln w="9525">
            <a:noFill/>
            <a:miter lim="800000"/>
            <a:headEnd/>
            <a:tailEnd/>
          </a:ln>
          <a:effectLst/>
        </p:spPr>
        <p:txBody>
          <a:bodyPr vert="horz" wrap="square" lIns="95443" tIns="47721" rIns="95443" bIns="47721" numCol="1" anchor="t" anchorCtr="0" compatLnSpc="1">
            <a:prstTxWarp prst="textNoShape">
              <a:avLst/>
            </a:prstTxWarp>
          </a:bodyPr>
          <a:lstStyle>
            <a:lvl1pPr rtl="1">
              <a:defRPr sz="1300">
                <a:latin typeface="Book Antiqua" pitchFamily="18" charset="0"/>
              </a:defRPr>
            </a:lvl1pPr>
          </a:lstStyle>
          <a:p>
            <a:pPr>
              <a:defRPr/>
            </a:pPr>
            <a:fld id="{E48729C0-481C-44A3-9BE8-FB122FFF5119}" type="datetime1">
              <a:rPr lang="ar-SA"/>
              <a:pPr>
                <a:defRPr/>
              </a:pPr>
              <a:t>21/07/1439</a:t>
            </a:fld>
            <a:endParaRPr lang="en-US"/>
          </a:p>
        </p:txBody>
      </p:sp>
      <p:sp>
        <p:nvSpPr>
          <p:cNvPr id="125956" name="Rectangle 4"/>
          <p:cNvSpPr>
            <a:spLocks noGrp="1" noChangeArrowheads="1"/>
          </p:cNvSpPr>
          <p:nvPr>
            <p:ph type="ftr" sz="quarter" idx="2"/>
          </p:nvPr>
        </p:nvSpPr>
        <p:spPr bwMode="auto">
          <a:xfrm>
            <a:off x="5634091" y="6421541"/>
            <a:ext cx="4308422" cy="338058"/>
          </a:xfrm>
          <a:prstGeom prst="rect">
            <a:avLst/>
          </a:prstGeom>
          <a:noFill/>
          <a:ln w="9525">
            <a:noFill/>
            <a:miter lim="800000"/>
            <a:headEnd/>
            <a:tailEnd/>
          </a:ln>
          <a:effectLst/>
        </p:spPr>
        <p:txBody>
          <a:bodyPr vert="horz" wrap="square" lIns="95443" tIns="47721" rIns="95443" bIns="47721" numCol="1" anchor="b" anchorCtr="0" compatLnSpc="1">
            <a:prstTxWarp prst="textNoShape">
              <a:avLst/>
            </a:prstTxWarp>
          </a:bodyPr>
          <a:lstStyle>
            <a:lvl1pPr algn="r" rtl="1">
              <a:defRPr sz="1300">
                <a:latin typeface="Book Antiqua" pitchFamily="18" charset="0"/>
              </a:defRPr>
            </a:lvl1pPr>
          </a:lstStyle>
          <a:p>
            <a:pPr>
              <a:defRPr/>
            </a:pPr>
            <a:endParaRPr lang="en-US"/>
          </a:p>
        </p:txBody>
      </p:sp>
      <p:sp>
        <p:nvSpPr>
          <p:cNvPr id="125957" name="Rectangle 5"/>
          <p:cNvSpPr>
            <a:spLocks noGrp="1" noChangeArrowheads="1"/>
          </p:cNvSpPr>
          <p:nvPr>
            <p:ph type="sldNum" sz="quarter" idx="3"/>
          </p:nvPr>
        </p:nvSpPr>
        <p:spPr bwMode="auto">
          <a:xfrm>
            <a:off x="1727" y="6421541"/>
            <a:ext cx="4308422" cy="338058"/>
          </a:xfrm>
          <a:prstGeom prst="rect">
            <a:avLst/>
          </a:prstGeom>
          <a:noFill/>
          <a:ln w="9525">
            <a:noFill/>
            <a:miter lim="800000"/>
            <a:headEnd/>
            <a:tailEnd/>
          </a:ln>
          <a:effectLst/>
        </p:spPr>
        <p:txBody>
          <a:bodyPr vert="horz" wrap="square" lIns="95443" tIns="47721" rIns="95443" bIns="47721" numCol="1" anchor="b" anchorCtr="0" compatLnSpc="1">
            <a:prstTxWarp prst="textNoShape">
              <a:avLst/>
            </a:prstTxWarp>
          </a:bodyPr>
          <a:lstStyle>
            <a:lvl1pPr rtl="1">
              <a:defRPr sz="1300">
                <a:latin typeface="Book Antiqua" pitchFamily="18" charset="0"/>
              </a:defRPr>
            </a:lvl1pPr>
          </a:lstStyle>
          <a:p>
            <a:pPr>
              <a:defRPr/>
            </a:pPr>
            <a:fld id="{0CD4F619-3B2E-4A84-ACB7-050C98E1D305}" type="slidenum">
              <a:rPr lang="ar-SA"/>
              <a:pPr>
                <a:defRPr/>
              </a:pPr>
              <a:t>‹#›</a:t>
            </a:fld>
            <a:endParaRPr lang="en-US"/>
          </a:p>
        </p:txBody>
      </p:sp>
    </p:spTree>
    <p:extLst>
      <p:ext uri="{BB962C8B-B14F-4D97-AF65-F5344CB8AC3E}">
        <p14:creationId xmlns:p14="http://schemas.microsoft.com/office/powerpoint/2010/main" val="1195969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5634091" y="1"/>
            <a:ext cx="4308422" cy="338058"/>
          </a:xfrm>
          <a:prstGeom prst="rect">
            <a:avLst/>
          </a:prstGeom>
          <a:noFill/>
          <a:ln w="9525">
            <a:noFill/>
            <a:miter lim="800000"/>
            <a:headEnd/>
            <a:tailEnd/>
          </a:ln>
          <a:effectLst/>
        </p:spPr>
        <p:txBody>
          <a:bodyPr vert="horz" wrap="square" lIns="95443" tIns="47721" rIns="95443" bIns="47721" numCol="1" anchor="t" anchorCtr="0" compatLnSpc="1">
            <a:prstTxWarp prst="textNoShape">
              <a:avLst/>
            </a:prstTxWarp>
          </a:bodyPr>
          <a:lstStyle>
            <a:lvl1pPr algn="r" rtl="1">
              <a:defRPr sz="1300">
                <a:latin typeface="Book Antiqua" pitchFamily="18" charset="0"/>
              </a:defRPr>
            </a:lvl1pPr>
          </a:lstStyle>
          <a:p>
            <a:pPr>
              <a:defRPr/>
            </a:pPr>
            <a:endParaRPr lang="en-US"/>
          </a:p>
        </p:txBody>
      </p:sp>
      <p:sp>
        <p:nvSpPr>
          <p:cNvPr id="122883" name="Rectangle 3"/>
          <p:cNvSpPr>
            <a:spLocks noGrp="1" noChangeArrowheads="1"/>
          </p:cNvSpPr>
          <p:nvPr>
            <p:ph type="dt" idx="1"/>
          </p:nvPr>
        </p:nvSpPr>
        <p:spPr bwMode="auto">
          <a:xfrm>
            <a:off x="1727" y="1"/>
            <a:ext cx="4308422" cy="338058"/>
          </a:xfrm>
          <a:prstGeom prst="rect">
            <a:avLst/>
          </a:prstGeom>
          <a:noFill/>
          <a:ln w="9525">
            <a:noFill/>
            <a:miter lim="800000"/>
            <a:headEnd/>
            <a:tailEnd/>
          </a:ln>
          <a:effectLst/>
        </p:spPr>
        <p:txBody>
          <a:bodyPr vert="horz" wrap="square" lIns="95443" tIns="47721" rIns="95443" bIns="47721" numCol="1" anchor="t" anchorCtr="0" compatLnSpc="1">
            <a:prstTxWarp prst="textNoShape">
              <a:avLst/>
            </a:prstTxWarp>
          </a:bodyPr>
          <a:lstStyle>
            <a:lvl1pPr rtl="1">
              <a:defRPr sz="1300">
                <a:latin typeface="Book Antiqua" pitchFamily="18" charset="0"/>
              </a:defRPr>
            </a:lvl1pPr>
          </a:lstStyle>
          <a:p>
            <a:pPr>
              <a:defRPr/>
            </a:pPr>
            <a:fld id="{644A64EE-7AB9-48A9-872A-7C75CEF8D79F}" type="datetime1">
              <a:rPr lang="ar-SA"/>
              <a:pPr>
                <a:defRPr/>
              </a:pPr>
              <a:t>21/07/1439</a:t>
            </a:fld>
            <a:endParaRPr lang="en-US"/>
          </a:p>
        </p:txBody>
      </p:sp>
      <p:sp>
        <p:nvSpPr>
          <p:cNvPr id="78852" name="Rectangle 4"/>
          <p:cNvSpPr>
            <a:spLocks noGrp="1" noRot="1" noChangeAspect="1" noChangeArrowheads="1" noTextEdit="1"/>
          </p:cNvSpPr>
          <p:nvPr>
            <p:ph type="sldImg" idx="2"/>
          </p:nvPr>
        </p:nvSpPr>
        <p:spPr bwMode="auto">
          <a:xfrm>
            <a:off x="3281363" y="506413"/>
            <a:ext cx="3379787" cy="2535237"/>
          </a:xfrm>
          <a:prstGeom prst="rect">
            <a:avLst/>
          </a:prstGeom>
          <a:noFill/>
          <a:ln w="9525">
            <a:solidFill>
              <a:srgbClr val="000000"/>
            </a:solidFill>
            <a:miter lim="800000"/>
            <a:headEnd/>
            <a:tailEnd/>
          </a:ln>
        </p:spPr>
      </p:sp>
      <p:sp>
        <p:nvSpPr>
          <p:cNvPr id="122885" name="Rectangle 5"/>
          <p:cNvSpPr>
            <a:spLocks noGrp="1" noChangeArrowheads="1"/>
          </p:cNvSpPr>
          <p:nvPr>
            <p:ph type="body" sz="quarter" idx="3"/>
          </p:nvPr>
        </p:nvSpPr>
        <p:spPr bwMode="auto">
          <a:xfrm>
            <a:off x="994252" y="3211554"/>
            <a:ext cx="7954010" cy="3042523"/>
          </a:xfrm>
          <a:prstGeom prst="rect">
            <a:avLst/>
          </a:prstGeom>
          <a:noFill/>
          <a:ln w="9525">
            <a:noFill/>
            <a:miter lim="800000"/>
            <a:headEnd/>
            <a:tailEnd/>
          </a:ln>
          <a:effectLst/>
        </p:spPr>
        <p:txBody>
          <a:bodyPr vert="horz" wrap="square" lIns="95443" tIns="47721" rIns="95443" bIns="477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886" name="Rectangle 6"/>
          <p:cNvSpPr>
            <a:spLocks noGrp="1" noChangeArrowheads="1"/>
          </p:cNvSpPr>
          <p:nvPr>
            <p:ph type="ftr" sz="quarter" idx="4"/>
          </p:nvPr>
        </p:nvSpPr>
        <p:spPr bwMode="auto">
          <a:xfrm>
            <a:off x="5634091" y="6421541"/>
            <a:ext cx="4308422" cy="338058"/>
          </a:xfrm>
          <a:prstGeom prst="rect">
            <a:avLst/>
          </a:prstGeom>
          <a:noFill/>
          <a:ln w="9525">
            <a:noFill/>
            <a:miter lim="800000"/>
            <a:headEnd/>
            <a:tailEnd/>
          </a:ln>
          <a:effectLst/>
        </p:spPr>
        <p:txBody>
          <a:bodyPr vert="horz" wrap="square" lIns="95443" tIns="47721" rIns="95443" bIns="47721" numCol="1" anchor="b" anchorCtr="0" compatLnSpc="1">
            <a:prstTxWarp prst="textNoShape">
              <a:avLst/>
            </a:prstTxWarp>
          </a:bodyPr>
          <a:lstStyle>
            <a:lvl1pPr algn="r" rtl="1">
              <a:defRPr sz="1300">
                <a:latin typeface="Book Antiqua" pitchFamily="18" charset="0"/>
              </a:defRPr>
            </a:lvl1pPr>
          </a:lstStyle>
          <a:p>
            <a:pPr>
              <a:defRPr/>
            </a:pPr>
            <a:endParaRPr lang="en-US"/>
          </a:p>
        </p:txBody>
      </p:sp>
      <p:sp>
        <p:nvSpPr>
          <p:cNvPr id="122887" name="Rectangle 7"/>
          <p:cNvSpPr>
            <a:spLocks noGrp="1" noChangeArrowheads="1"/>
          </p:cNvSpPr>
          <p:nvPr>
            <p:ph type="sldNum" sz="quarter" idx="5"/>
          </p:nvPr>
        </p:nvSpPr>
        <p:spPr bwMode="auto">
          <a:xfrm>
            <a:off x="1727" y="6421541"/>
            <a:ext cx="4308422" cy="338058"/>
          </a:xfrm>
          <a:prstGeom prst="rect">
            <a:avLst/>
          </a:prstGeom>
          <a:noFill/>
          <a:ln w="9525">
            <a:noFill/>
            <a:miter lim="800000"/>
            <a:headEnd/>
            <a:tailEnd/>
          </a:ln>
          <a:effectLst/>
        </p:spPr>
        <p:txBody>
          <a:bodyPr vert="horz" wrap="square" lIns="95443" tIns="47721" rIns="95443" bIns="47721" numCol="1" anchor="b" anchorCtr="0" compatLnSpc="1">
            <a:prstTxWarp prst="textNoShape">
              <a:avLst/>
            </a:prstTxWarp>
          </a:bodyPr>
          <a:lstStyle>
            <a:lvl1pPr rtl="1">
              <a:defRPr sz="1300">
                <a:latin typeface="Book Antiqua" pitchFamily="18" charset="0"/>
              </a:defRPr>
            </a:lvl1pPr>
          </a:lstStyle>
          <a:p>
            <a:pPr>
              <a:defRPr/>
            </a:pPr>
            <a:fld id="{734985B0-306D-4001-AA92-FF7C95FAB66D}" type="slidenum">
              <a:rPr lang="ar-SA"/>
              <a:pPr>
                <a:defRPr/>
              </a:pPr>
              <a:t>‹#›</a:t>
            </a:fld>
            <a:endParaRPr lang="en-US"/>
          </a:p>
        </p:txBody>
      </p:sp>
    </p:spTree>
    <p:extLst>
      <p:ext uri="{BB962C8B-B14F-4D97-AF65-F5344CB8AC3E}">
        <p14:creationId xmlns:p14="http://schemas.microsoft.com/office/powerpoint/2010/main" val="117512754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Calibri"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Calibri"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Calibri"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Calibri"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Calibri"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a:defRPr/>
            </a:pPr>
            <a:fld id="{734985B0-306D-4001-AA92-FF7C95FAB66D}" type="slidenum">
              <a:rPr lang="ar-SA" smtClean="0"/>
              <a:pPr>
                <a:defRPr/>
              </a:pPr>
              <a:t>1</a:t>
            </a:fld>
            <a:endParaRPr lang="en-US"/>
          </a:p>
        </p:txBody>
      </p:sp>
    </p:spTree>
    <p:extLst>
      <p:ext uri="{BB962C8B-B14F-4D97-AF65-F5344CB8AC3E}">
        <p14:creationId xmlns:p14="http://schemas.microsoft.com/office/powerpoint/2010/main" val="372772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a:xfrm>
            <a:off x="2743200" y="1752600"/>
            <a:ext cx="5486400" cy="838200"/>
          </a:xfrm>
        </p:spPr>
        <p:txBody>
          <a:bodyPr/>
          <a:lstStyle>
            <a:lvl1pPr>
              <a:defRPr/>
            </a:lvl1pPr>
          </a:lstStyle>
          <a:p>
            <a:r>
              <a:rPr lang="ar-SA"/>
              <a:t>انقر لتحرير نمط العنوان الرئيسي</a:t>
            </a:r>
            <a:endParaRPr lang="en-US"/>
          </a:p>
        </p:txBody>
      </p:sp>
      <p:sp>
        <p:nvSpPr>
          <p:cNvPr id="254979"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ar-SA"/>
              <a:t>انقر لتحرير نمط العنوان الثانوي الرئيسي</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BB22406-CE3C-4F76-8DE7-5EC01175100E}" type="slidenum">
              <a:rPr lang="ar-SA"/>
              <a:pPr>
                <a:defRPr/>
              </a:pPr>
              <a:t>‹#›</a:t>
            </a:fld>
            <a:endParaRPr lang="en-US">
              <a:cs typeface="Times New Roman" pitchFamily="18" charset="0"/>
            </a:endParaRP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716E0C-8431-4468-A9CB-6EAECA578531}" type="slidenum">
              <a:rPr lang="ar-SA"/>
              <a:pPr>
                <a:defRPr/>
              </a:pPr>
              <a:t>‹#›</a:t>
            </a:fld>
            <a:endParaRPr lang="en-US">
              <a:cs typeface="Times New Roman" pitchFamily="18" charset="0"/>
            </a:endParaRP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4480E8-3552-4D39-967E-535272723D6C}" type="slidenum">
              <a:rPr lang="ar-SA"/>
              <a:pPr>
                <a:defRPr/>
              </a:pPr>
              <a:t>‹#›</a:t>
            </a:fld>
            <a:endParaRPr lang="en-US">
              <a:cs typeface="Times New Roman" pitchFamily="18" charset="0"/>
            </a:endParaRP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909DFA-994B-4288-A38F-92118193115A}" type="slidenum">
              <a:rPr lang="ar-SA"/>
              <a:pPr>
                <a:defRPr/>
              </a:pPr>
              <a:t>‹#›</a:t>
            </a:fld>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5" name="Date Placeholder 29"/>
          <p:cNvSpPr>
            <a:spLocks noGrp="1"/>
          </p:cNvSpPr>
          <p:nvPr>
            <p:ph type="dt" sz="half" idx="10"/>
          </p:nvPr>
        </p:nvSpPr>
        <p:spPr/>
        <p:txBody>
          <a:bodyPr/>
          <a:lstStyle>
            <a:lvl1pPr>
              <a:defRPr/>
            </a:lvl1pPr>
          </a:lstStyle>
          <a:p>
            <a:pPr>
              <a:defRPr/>
            </a:pPr>
            <a:endParaRPr lang="en-US"/>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pPr>
              <a:defRPr/>
            </a:pPr>
            <a:fld id="{D2A3D78D-4DCF-4F65-816F-E4AD15DE6AE9}" type="slidenum">
              <a:rPr lang="ar-SA"/>
              <a:pPr>
                <a:defRPr/>
              </a:pPr>
              <a:t>‹#›</a:t>
            </a:fld>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E3E2963-18ED-41DD-B695-5CB4E874C4ED}" type="slidenum">
              <a:rPr lang="ar-SA"/>
              <a:pPr>
                <a:defRPr/>
              </a:pPr>
              <a:t>‹#›</a:t>
            </a:fld>
            <a:endParaRPr 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C74D72-D389-45F5-B37B-D83A0E91126F}" type="slidenum">
              <a:rPr lang="ar-SA"/>
              <a:pPr>
                <a:defRPr/>
              </a:pPr>
              <a:t>‹#›</a:t>
            </a:fld>
            <a:endParaRPr 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262FCDF-D1CC-42C1-982B-6157BDDBC402}" type="slidenum">
              <a:rPr lang="ar-SA"/>
              <a:pPr>
                <a:defRPr/>
              </a:pPr>
              <a:t>‹#›</a:t>
            </a:fld>
            <a:endParaRPr 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7E354AB-1733-4DEB-B87E-4801B494C1C5}" type="slidenum">
              <a:rPr lang="ar-SA"/>
              <a:pPr>
                <a:defRPr/>
              </a:pPr>
              <a:t>‹#›</a:t>
            </a:fld>
            <a:endParaRPr 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0E7D689-A750-46B3-96E9-A10294C3CE33}" type="slidenum">
              <a:rPr lang="ar-SA"/>
              <a:pPr>
                <a:defRPr/>
              </a:pPr>
              <a:t>‹#›</a:t>
            </a:fld>
            <a:endParaRPr 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D8C959A-363A-40FD-9D18-011A824C1C02}" type="slidenum">
              <a:rPr lang="ar-SA"/>
              <a:pPr>
                <a:defRPr/>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C002B0-E003-4691-B367-B35FD875FA9A}" type="slidenum">
              <a:rPr lang="ar-SA"/>
              <a:pPr>
                <a:defRPr/>
              </a:pPr>
              <a:t>‹#›</a:t>
            </a:fld>
            <a:endParaRPr lang="en-US">
              <a:cs typeface="Times New Roman" pitchFamily="18" charset="0"/>
            </a:endParaRP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FEFA4EC-2DFD-4744-A1EB-A0CA9AE12091}" type="slidenum">
              <a:rPr lang="ar-SA"/>
              <a:pPr>
                <a:defRPr/>
              </a:pPr>
              <a:t>‹#›</a:t>
            </a:fld>
            <a:endParaRPr lang="en-US"/>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normAutofit/>
          </a:bodyPr>
          <a:lstStyle>
            <a:lvl1pPr>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76240" y="2543176"/>
            <a:ext cx="3429000" cy="914400"/>
          </a:xfrm>
        </p:spPr>
        <p:txBody>
          <a:bodyPr lIns="0" tIns="0" rIns="0" bIns="0"/>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9E8B7FB-7ECF-42D4-A7BC-0C0811F69718}" type="slidenum">
              <a:rPr lang="ar-SA"/>
              <a:pPr>
                <a:defRPr/>
              </a:pPr>
              <a:t>‹#›</a:t>
            </a:fld>
            <a:endParaRPr 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9BC8D10-1820-4C48-B943-A5C5F50F3860}" type="slidenum">
              <a:rPr lang="ar-SA"/>
              <a:pPr>
                <a:defRPr/>
              </a:pPr>
              <a:t>‹#›</a:t>
            </a:fld>
            <a:endParaRPr 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7913FA3-3B77-4FF6-B8A4-7EB4A598C768}" type="slidenum">
              <a:rPr lang="ar-SA"/>
              <a:pPr>
                <a:defRPr/>
              </a:pPr>
              <a:t>‹#›</a:t>
            </a:fld>
            <a:endParaRPr 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r>
              <a:rPr lang="ar-EG" smtClean="0"/>
              <a:t>23/3/2011</a:t>
            </a: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D26E0A25-C2D0-442A-935E-E70C4A3C2749}" type="slidenum">
              <a:rPr lang="ar-SA"/>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A3D78D-4DCF-4F65-816F-E4AD15DE6AE9}" type="slidenum">
              <a:rPr lang="ar-SA"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3E2963-18ED-41DD-B695-5CB4E874C4ED}" type="slidenum">
              <a:rPr lang="ar-SA"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C74D72-D389-45F5-B37B-D83A0E91126F}" type="slidenum">
              <a:rPr lang="ar-SA"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262FCDF-D1CC-42C1-982B-6157BDDBC402}" type="slidenum">
              <a:rPr lang="ar-SA"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7E354AB-1733-4DEB-B87E-4801B494C1C5}" type="slidenum">
              <a:rPr lang="ar-SA"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D8B921-D1DA-4C26-BB08-982BB43F7523}" type="slidenum">
              <a:rPr lang="ar-SA"/>
              <a:pPr>
                <a:defRPr/>
              </a:pPr>
              <a:t>‹#›</a:t>
            </a:fld>
            <a:endParaRPr lang="en-US">
              <a:cs typeface="Times New Roman" pitchFamily="18" charset="0"/>
            </a:endParaRP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0E7D689-A750-46B3-96E9-A10294C3CE33}" type="slidenum">
              <a:rPr lang="ar-SA"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D8C959A-363A-40FD-9D18-011A824C1C02}" type="slidenum">
              <a:rPr lang="ar-SA"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FEFA4EC-2DFD-4744-A1EB-A0CA9AE12091}" type="slidenum">
              <a:rPr lang="ar-SA"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9E8B7FB-7ECF-42D4-A7BC-0C0811F69718}" type="slidenum">
              <a:rPr lang="ar-SA"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BC8D10-1820-4C48-B943-A5C5F50F3860}" type="slidenum">
              <a:rPr lang="ar-SA"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913FA3-3B77-4FF6-B8A4-7EB4A598C768}" type="slidenum">
              <a:rPr lang="ar-SA"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4473FEB-6DAD-492E-8395-30E72573476E}" type="slidenum">
              <a:rPr lang="ar-SA"/>
              <a:pPr>
                <a:defRPr/>
              </a:pPr>
              <a:t>‹#›</a:t>
            </a:fld>
            <a:endParaRPr lang="en-US">
              <a:cs typeface="Times New Roman" pitchFamily="18" charset="0"/>
            </a:endParaRP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0135BAE-821A-4E5C-A039-DDF096392930}" type="slidenum">
              <a:rPr lang="ar-SA"/>
              <a:pPr>
                <a:defRPr/>
              </a:pPr>
              <a:t>‹#›</a:t>
            </a:fld>
            <a:endParaRPr lang="en-US">
              <a:cs typeface="Times New Roman" pitchFamily="18" charset="0"/>
            </a:endParaRP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8105CDD-110C-4EE0-A7E4-0FE92340BCE4}" type="slidenum">
              <a:rPr lang="ar-SA"/>
              <a:pPr>
                <a:defRPr/>
              </a:pPr>
              <a:t>‹#›</a:t>
            </a:fld>
            <a:endParaRPr lang="en-US">
              <a:cs typeface="Times New Roman" pitchFamily="18" charset="0"/>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0AF1429-B15B-4F8D-BC78-C2FC2BF0839A}" type="slidenum">
              <a:rPr lang="ar-SA"/>
              <a:pPr>
                <a:defRPr/>
              </a:pPr>
              <a:t>‹#›</a:t>
            </a:fld>
            <a:endParaRPr lang="en-US">
              <a:cs typeface="Times New Roman" pitchFamily="18" charset="0"/>
            </a:endParaRP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166FDA3-628D-4F2A-8EAC-2FE128672F76}" type="slidenum">
              <a:rPr lang="ar-SA"/>
              <a:pPr>
                <a:defRPr/>
              </a:pPr>
              <a:t>‹#›</a:t>
            </a:fld>
            <a:endParaRPr lang="en-US">
              <a:cs typeface="Times New Roman" pitchFamily="18" charset="0"/>
            </a:endParaRP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7E2B676-D17B-4AED-A23D-671100178233}" type="slidenum">
              <a:rPr lang="ar-SA"/>
              <a:pPr>
                <a:defRPr/>
              </a:pPr>
              <a:t>‹#›</a:t>
            </a:fld>
            <a:endParaRPr lang="en-US">
              <a:cs typeface="Times New Roman" pitchFamily="18" charset="0"/>
            </a:endParaRP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Rectangle 3"/>
          <p:cNvSpPr>
            <a:spLocks noGrp="1" noChangeArrowheads="1"/>
          </p:cNvSpPr>
          <p:nvPr>
            <p:ph type="body" idx="1"/>
          </p:nvPr>
        </p:nvSpPr>
        <p:spPr bwMode="auto">
          <a:xfrm>
            <a:off x="2741613" y="1828800"/>
            <a:ext cx="548481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endParaRPr lang="en-US" smtClean="0"/>
          </a:p>
          <a:p>
            <a:pPr lvl="1"/>
            <a:r>
              <a:rPr lang="ar-SA" smtClean="0"/>
              <a:t>المستوى الثاني</a:t>
            </a:r>
            <a:endParaRPr lang="en-US" smtClean="0"/>
          </a:p>
          <a:p>
            <a:pPr lvl="2"/>
            <a:r>
              <a:rPr lang="ar-SA" smtClean="0"/>
              <a:t>المستوى الثالث</a:t>
            </a:r>
            <a:endParaRPr lang="en-US" smtClean="0"/>
          </a:p>
          <a:p>
            <a:pPr lvl="3"/>
            <a:r>
              <a:rPr lang="ar-SA" smtClean="0"/>
              <a:t>المستوى الرابع</a:t>
            </a:r>
            <a:endParaRPr lang="en-US" smtClean="0"/>
          </a:p>
          <a:p>
            <a:pPr lvl="4"/>
            <a:r>
              <a:rPr lang="ar-SA" smtClean="0"/>
              <a:t>المستوى الخامس</a:t>
            </a:r>
            <a:endParaRPr lang="en-US" smtClean="0"/>
          </a:p>
        </p:txBody>
      </p:sp>
      <p:sp>
        <p:nvSpPr>
          <p:cNvPr id="253956" name="Rectangle 4"/>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79551B"/>
                </a:solidFill>
                <a:latin typeface="+mn-lt"/>
              </a:defRPr>
            </a:lvl1pPr>
          </a:lstStyle>
          <a:p>
            <a:pPr>
              <a:defRPr/>
            </a:pPr>
            <a:endParaRPr lang="en-US"/>
          </a:p>
        </p:txBody>
      </p:sp>
      <p:sp>
        <p:nvSpPr>
          <p:cNvPr id="253957" name="Rectangle 5"/>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79551B"/>
                </a:solidFill>
                <a:latin typeface="+mn-lt"/>
                <a:cs typeface="+mn-cs"/>
              </a:defRPr>
            </a:lvl1pPr>
          </a:lstStyle>
          <a:p>
            <a:pPr>
              <a:defRPr/>
            </a:pPr>
            <a:endParaRPr lang="en-US"/>
          </a:p>
        </p:txBody>
      </p:sp>
      <p:sp>
        <p:nvSpPr>
          <p:cNvPr id="253958" name="Rectangle 6"/>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9551B"/>
                </a:solidFill>
                <a:latin typeface="+mn-lt"/>
                <a:cs typeface="+mn-cs"/>
              </a:defRPr>
            </a:lvl1pPr>
          </a:lstStyle>
          <a:p>
            <a:pPr>
              <a:defRPr/>
            </a:pPr>
            <a:fld id="{606C50C8-9D30-4236-86D2-C2E2FF2E9329}"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 id="2147484549" r:id="rId12"/>
  </p:sldLayoutIdLst>
  <p:transition>
    <p:wipe dir="r"/>
  </p:transition>
  <p:hf hdr="0" ftr="0" dt="0"/>
  <p:txStyles>
    <p:titleStyle>
      <a:lvl1pPr algn="l" rtl="0" eaLnBrk="0" fontAlgn="base" hangingPunct="0">
        <a:spcBef>
          <a:spcPct val="0"/>
        </a:spcBef>
        <a:spcAft>
          <a:spcPct val="0"/>
        </a:spcAft>
        <a:defRPr sz="3200">
          <a:solidFill>
            <a:srgbClr val="79551B"/>
          </a:solidFill>
          <a:latin typeface="+mj-lt"/>
          <a:ea typeface="+mj-ea"/>
          <a:cs typeface="+mj-cs"/>
        </a:defRPr>
      </a:lvl1pPr>
      <a:lvl2pPr algn="l" rtl="0" eaLnBrk="0" fontAlgn="base" hangingPunct="0">
        <a:spcBef>
          <a:spcPct val="0"/>
        </a:spcBef>
        <a:spcAft>
          <a:spcPct val="0"/>
        </a:spcAft>
        <a:defRPr sz="3200">
          <a:solidFill>
            <a:srgbClr val="79551B"/>
          </a:solidFill>
          <a:latin typeface="Palatino Linotype" pitchFamily="18" charset="0"/>
          <a:cs typeface="Arial" pitchFamily="34" charset="0"/>
        </a:defRPr>
      </a:lvl2pPr>
      <a:lvl3pPr algn="l" rtl="0" eaLnBrk="0" fontAlgn="base" hangingPunct="0">
        <a:spcBef>
          <a:spcPct val="0"/>
        </a:spcBef>
        <a:spcAft>
          <a:spcPct val="0"/>
        </a:spcAft>
        <a:defRPr sz="3200">
          <a:solidFill>
            <a:srgbClr val="79551B"/>
          </a:solidFill>
          <a:latin typeface="Palatino Linotype" pitchFamily="18" charset="0"/>
          <a:cs typeface="Arial" pitchFamily="34" charset="0"/>
        </a:defRPr>
      </a:lvl3pPr>
      <a:lvl4pPr algn="l" rtl="0" eaLnBrk="0" fontAlgn="base" hangingPunct="0">
        <a:spcBef>
          <a:spcPct val="0"/>
        </a:spcBef>
        <a:spcAft>
          <a:spcPct val="0"/>
        </a:spcAft>
        <a:defRPr sz="3200">
          <a:solidFill>
            <a:srgbClr val="79551B"/>
          </a:solidFill>
          <a:latin typeface="Palatino Linotype" pitchFamily="18" charset="0"/>
          <a:cs typeface="Arial" pitchFamily="34" charset="0"/>
        </a:defRPr>
      </a:lvl4pPr>
      <a:lvl5pPr algn="l" rtl="0" eaLnBrk="0" fontAlgn="base" hangingPunct="0">
        <a:spcBef>
          <a:spcPct val="0"/>
        </a:spcBef>
        <a:spcAft>
          <a:spcPct val="0"/>
        </a:spcAft>
        <a:defRPr sz="3200">
          <a:solidFill>
            <a:srgbClr val="79551B"/>
          </a:solidFill>
          <a:latin typeface="Palatino Linotype" pitchFamily="18" charset="0"/>
          <a:cs typeface="Arial" pitchFamily="34" charset="0"/>
        </a:defRPr>
      </a:lvl5pPr>
      <a:lvl6pPr marL="457200" algn="l" rtl="0" fontAlgn="base">
        <a:spcBef>
          <a:spcPct val="0"/>
        </a:spcBef>
        <a:spcAft>
          <a:spcPct val="0"/>
        </a:spcAft>
        <a:defRPr sz="3200">
          <a:solidFill>
            <a:srgbClr val="79551B"/>
          </a:solidFill>
          <a:latin typeface="Palatino Linotype" pitchFamily="18" charset="0"/>
          <a:cs typeface="Arial" pitchFamily="34" charset="0"/>
        </a:defRPr>
      </a:lvl6pPr>
      <a:lvl7pPr marL="914400" algn="l" rtl="0" fontAlgn="base">
        <a:spcBef>
          <a:spcPct val="0"/>
        </a:spcBef>
        <a:spcAft>
          <a:spcPct val="0"/>
        </a:spcAft>
        <a:defRPr sz="3200">
          <a:solidFill>
            <a:srgbClr val="79551B"/>
          </a:solidFill>
          <a:latin typeface="Palatino Linotype" pitchFamily="18" charset="0"/>
          <a:cs typeface="Arial" pitchFamily="34" charset="0"/>
        </a:defRPr>
      </a:lvl7pPr>
      <a:lvl8pPr marL="1371600" algn="l" rtl="0" fontAlgn="base">
        <a:spcBef>
          <a:spcPct val="0"/>
        </a:spcBef>
        <a:spcAft>
          <a:spcPct val="0"/>
        </a:spcAft>
        <a:defRPr sz="3200">
          <a:solidFill>
            <a:srgbClr val="79551B"/>
          </a:solidFill>
          <a:latin typeface="Palatino Linotype" pitchFamily="18" charset="0"/>
          <a:cs typeface="Arial" pitchFamily="34" charset="0"/>
        </a:defRPr>
      </a:lvl8pPr>
      <a:lvl9pPr marL="1828800" algn="l" rtl="0" fontAlgn="base">
        <a:spcBef>
          <a:spcPct val="0"/>
        </a:spcBef>
        <a:spcAft>
          <a:spcPct val="0"/>
        </a:spcAft>
        <a:defRPr sz="3200">
          <a:solidFill>
            <a:srgbClr val="79551B"/>
          </a:solidFill>
          <a:latin typeface="Palatino Linotype" pitchFamily="18" charset="0"/>
          <a:cs typeface="Arial" pitchFamily="34" charset="0"/>
        </a:defRPr>
      </a:lvl9pPr>
    </p:titleStyle>
    <p:bodyStyle>
      <a:lvl1pPr marL="342900" indent="-342900" algn="l" rtl="0" eaLnBrk="0" fontAlgn="base" hangingPunct="0">
        <a:spcBef>
          <a:spcPct val="20000"/>
        </a:spcBef>
        <a:spcAft>
          <a:spcPct val="0"/>
        </a:spcAft>
        <a:buChar char="•"/>
        <a:defRPr sz="2800">
          <a:solidFill>
            <a:srgbClr val="79551B"/>
          </a:solidFill>
          <a:latin typeface="+mn-lt"/>
          <a:ea typeface="+mn-ea"/>
          <a:cs typeface="+mn-cs"/>
        </a:defRPr>
      </a:lvl1pPr>
      <a:lvl2pPr marL="742950" indent="-285750" algn="l" rtl="0" eaLnBrk="0" fontAlgn="base" hangingPunct="0">
        <a:spcBef>
          <a:spcPct val="20000"/>
        </a:spcBef>
        <a:spcAft>
          <a:spcPct val="0"/>
        </a:spcAft>
        <a:buChar char="–"/>
        <a:defRPr sz="2400">
          <a:solidFill>
            <a:srgbClr val="79551B"/>
          </a:solidFill>
          <a:latin typeface="+mn-lt"/>
          <a:cs typeface="+mn-cs"/>
        </a:defRPr>
      </a:lvl2pPr>
      <a:lvl3pPr marL="1143000" indent="-228600" algn="l" rtl="0" eaLnBrk="0" fontAlgn="base" hangingPunct="0">
        <a:spcBef>
          <a:spcPct val="20000"/>
        </a:spcBef>
        <a:spcAft>
          <a:spcPct val="0"/>
        </a:spcAft>
        <a:buChar char="•"/>
        <a:defRPr sz="2000">
          <a:solidFill>
            <a:srgbClr val="79551B"/>
          </a:solidFill>
          <a:latin typeface="+mn-lt"/>
          <a:cs typeface="+mn-cs"/>
        </a:defRPr>
      </a:lvl3pPr>
      <a:lvl4pPr marL="1600200" indent="-228600" algn="l" rtl="0" eaLnBrk="0" fontAlgn="base" hangingPunct="0">
        <a:spcBef>
          <a:spcPct val="20000"/>
        </a:spcBef>
        <a:spcAft>
          <a:spcPct val="0"/>
        </a:spcAft>
        <a:buChar char="–"/>
        <a:defRPr sz="2000">
          <a:solidFill>
            <a:srgbClr val="79551B"/>
          </a:solidFill>
          <a:latin typeface="+mn-lt"/>
          <a:cs typeface="+mn-cs"/>
        </a:defRPr>
      </a:lvl4pPr>
      <a:lvl5pPr marL="2057400" indent="-228600" algn="l" rtl="0" eaLnBrk="0" fontAlgn="base" hangingPunct="0">
        <a:spcBef>
          <a:spcPct val="20000"/>
        </a:spcBef>
        <a:spcAft>
          <a:spcPct val="0"/>
        </a:spcAft>
        <a:buChar char="»"/>
        <a:defRPr sz="1600">
          <a:solidFill>
            <a:srgbClr val="79551B"/>
          </a:solidFill>
          <a:latin typeface="+mn-lt"/>
          <a:cs typeface="+mn-cs"/>
        </a:defRPr>
      </a:lvl5pPr>
      <a:lvl6pPr marL="2514600" indent="-228600" algn="l" rtl="0" fontAlgn="base">
        <a:spcBef>
          <a:spcPct val="20000"/>
        </a:spcBef>
        <a:spcAft>
          <a:spcPct val="0"/>
        </a:spcAft>
        <a:buChar char="»"/>
        <a:defRPr sz="1600">
          <a:solidFill>
            <a:srgbClr val="79551B"/>
          </a:solidFill>
          <a:latin typeface="+mn-lt"/>
          <a:cs typeface="+mn-cs"/>
        </a:defRPr>
      </a:lvl6pPr>
      <a:lvl7pPr marL="2971800" indent="-228600" algn="l" rtl="0" fontAlgn="base">
        <a:spcBef>
          <a:spcPct val="20000"/>
        </a:spcBef>
        <a:spcAft>
          <a:spcPct val="0"/>
        </a:spcAft>
        <a:buChar char="»"/>
        <a:defRPr sz="1600">
          <a:solidFill>
            <a:srgbClr val="79551B"/>
          </a:solidFill>
          <a:latin typeface="+mn-lt"/>
          <a:cs typeface="+mn-cs"/>
        </a:defRPr>
      </a:lvl7pPr>
      <a:lvl8pPr marL="3429000" indent="-228600" algn="l" rtl="0" fontAlgn="base">
        <a:spcBef>
          <a:spcPct val="20000"/>
        </a:spcBef>
        <a:spcAft>
          <a:spcPct val="0"/>
        </a:spcAft>
        <a:buChar char="»"/>
        <a:defRPr sz="1600">
          <a:solidFill>
            <a:srgbClr val="79551B"/>
          </a:solidFill>
          <a:latin typeface="+mn-lt"/>
          <a:cs typeface="+mn-cs"/>
        </a:defRPr>
      </a:lvl8pPr>
      <a:lvl9pPr marL="3886200" indent="-228600" algn="l" rtl="0" fontAlgn="base">
        <a:spcBef>
          <a:spcPct val="20000"/>
        </a:spcBef>
        <a:spcAft>
          <a:spcPct val="0"/>
        </a:spcAft>
        <a:buChar char="»"/>
        <a:defRPr sz="1600">
          <a:solidFill>
            <a:srgbClr val="79551B"/>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2057" name="Text Placeholder 29"/>
          <p:cNvSpPr>
            <a:spLocks noGrp="1"/>
          </p:cNvSpPr>
          <p:nvPr>
            <p:ph type="body" idx="1"/>
          </p:nvPr>
        </p:nvSpPr>
        <p:spPr bwMode="auto">
          <a:xfrm>
            <a:off x="457200" y="2179638"/>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pPr>
              <a:defRPr/>
            </a:pPr>
            <a:fld id="{D129D8D1-999C-4029-93E5-EC203A426F50}" type="slidenum">
              <a:rPr lang="ar-SA"/>
              <a:pPr>
                <a:defRPr/>
              </a:pPr>
              <a:t>‹#›</a:t>
            </a:fld>
            <a:endParaRPr lang="en-US"/>
          </a:p>
        </p:txBody>
      </p:sp>
    </p:spTree>
  </p:cSld>
  <p:clrMap bg1="dk1" tx1="lt1" bg2="dk2" tx2="lt2" accent1="accent1" accent2="accent2" accent3="accent3" accent4="accent4" accent5="accent5" accent6="accent6" hlink="hlink" folHlink="folHlink"/>
  <p:sldLayoutIdLst>
    <p:sldLayoutId id="2147484568" r:id="rId1"/>
    <p:sldLayoutId id="2147484550" r:id="rId2"/>
    <p:sldLayoutId id="2147484569" r:id="rId3"/>
    <p:sldLayoutId id="2147484551" r:id="rId4"/>
    <p:sldLayoutId id="2147484552" r:id="rId5"/>
    <p:sldLayoutId id="2147484553" r:id="rId6"/>
    <p:sldLayoutId id="2147484554" r:id="rId7"/>
    <p:sldLayoutId id="2147484570" r:id="rId8"/>
    <p:sldLayoutId id="2147484571" r:id="rId9"/>
    <p:sldLayoutId id="2147484555" r:id="rId10"/>
    <p:sldLayoutId id="2147484556" r:id="rId11"/>
    <p:sldLayoutId id="2147484572" r:id="rId12"/>
  </p:sldLayoutIdLst>
  <p:transition>
    <p:wipe dir="r"/>
  </p:transition>
  <p:timing>
    <p:tnLst>
      <p:par>
        <p:cTn id="1" dur="indefinite" restart="never" nodeType="tmRoot"/>
      </p:par>
    </p:tnLst>
  </p:timing>
  <p:hf hdr="0" ftr="0" dt="0"/>
  <p:txStyles>
    <p:titleStyle>
      <a:lvl1pPr algn="l" rtl="1" eaLnBrk="0" fontAlgn="base" hangingPunct="0">
        <a:spcBef>
          <a:spcPct val="0"/>
        </a:spcBef>
        <a:spcAft>
          <a:spcPct val="0"/>
        </a:spcAft>
        <a:defRPr sz="4800" b="1" kern="1200">
          <a:ln w="500">
            <a:solidFill>
              <a:schemeClr val="tx2">
                <a:shade val="20000"/>
                <a:satMod val="350000"/>
              </a:schemeClr>
            </a:solidFill>
          </a:ln>
          <a:solidFill>
            <a:srgbClr val="FFFFD2"/>
          </a:solidFill>
          <a:effectLst>
            <a:outerShdw blurRad="30000" dist="30000" dir="2700000" algn="tl" rotWithShape="0">
              <a:schemeClr val="bg2">
                <a:shade val="45000"/>
                <a:satMod val="150000"/>
                <a:alpha val="90000"/>
              </a:schemeClr>
            </a:outerShdw>
          </a:effectLst>
          <a:latin typeface="+mj-lt"/>
          <a:ea typeface="+mj-ea"/>
          <a:cs typeface="+mj-cs"/>
        </a:defRPr>
      </a:lvl1pPr>
      <a:lvl2pPr algn="l" rtl="1" eaLnBrk="0" fontAlgn="base" hangingPunct="0">
        <a:spcBef>
          <a:spcPct val="0"/>
        </a:spcBef>
        <a:spcAft>
          <a:spcPct val="0"/>
        </a:spcAft>
        <a:defRPr sz="4800" b="1">
          <a:solidFill>
            <a:srgbClr val="FFFFD2"/>
          </a:solidFill>
          <a:latin typeface="Corbel" pitchFamily="34" charset="0"/>
          <a:cs typeface="Tahoma" pitchFamily="34" charset="0"/>
        </a:defRPr>
      </a:lvl2pPr>
      <a:lvl3pPr algn="l" rtl="1" eaLnBrk="0" fontAlgn="base" hangingPunct="0">
        <a:spcBef>
          <a:spcPct val="0"/>
        </a:spcBef>
        <a:spcAft>
          <a:spcPct val="0"/>
        </a:spcAft>
        <a:defRPr sz="4800" b="1">
          <a:solidFill>
            <a:srgbClr val="FFFFD2"/>
          </a:solidFill>
          <a:latin typeface="Corbel" pitchFamily="34" charset="0"/>
          <a:cs typeface="Tahoma" pitchFamily="34" charset="0"/>
        </a:defRPr>
      </a:lvl3pPr>
      <a:lvl4pPr algn="l" rtl="1" eaLnBrk="0" fontAlgn="base" hangingPunct="0">
        <a:spcBef>
          <a:spcPct val="0"/>
        </a:spcBef>
        <a:spcAft>
          <a:spcPct val="0"/>
        </a:spcAft>
        <a:defRPr sz="4800" b="1">
          <a:solidFill>
            <a:srgbClr val="FFFFD2"/>
          </a:solidFill>
          <a:latin typeface="Corbel" pitchFamily="34" charset="0"/>
          <a:cs typeface="Tahoma" pitchFamily="34" charset="0"/>
        </a:defRPr>
      </a:lvl4pPr>
      <a:lvl5pPr algn="l" rtl="1" eaLnBrk="0" fontAlgn="base" hangingPunct="0">
        <a:spcBef>
          <a:spcPct val="0"/>
        </a:spcBef>
        <a:spcAft>
          <a:spcPct val="0"/>
        </a:spcAft>
        <a:defRPr sz="4800" b="1">
          <a:solidFill>
            <a:srgbClr val="FFFFD2"/>
          </a:solidFill>
          <a:latin typeface="Corbel" pitchFamily="34" charset="0"/>
          <a:cs typeface="Tahoma" pitchFamily="34" charset="0"/>
        </a:defRPr>
      </a:lvl5pPr>
      <a:lvl6pPr marL="457200" algn="l" rtl="1" fontAlgn="base">
        <a:spcBef>
          <a:spcPct val="0"/>
        </a:spcBef>
        <a:spcAft>
          <a:spcPct val="0"/>
        </a:spcAft>
        <a:defRPr sz="4800" b="1">
          <a:solidFill>
            <a:srgbClr val="FFFFD2"/>
          </a:solidFill>
          <a:latin typeface="Corbel" pitchFamily="34" charset="0"/>
          <a:cs typeface="Tahoma" pitchFamily="34" charset="0"/>
        </a:defRPr>
      </a:lvl6pPr>
      <a:lvl7pPr marL="914400" algn="l" rtl="1" fontAlgn="base">
        <a:spcBef>
          <a:spcPct val="0"/>
        </a:spcBef>
        <a:spcAft>
          <a:spcPct val="0"/>
        </a:spcAft>
        <a:defRPr sz="4800" b="1">
          <a:solidFill>
            <a:srgbClr val="FFFFD2"/>
          </a:solidFill>
          <a:latin typeface="Corbel" pitchFamily="34" charset="0"/>
          <a:cs typeface="Tahoma" pitchFamily="34" charset="0"/>
        </a:defRPr>
      </a:lvl7pPr>
      <a:lvl8pPr marL="1371600" algn="l" rtl="1" fontAlgn="base">
        <a:spcBef>
          <a:spcPct val="0"/>
        </a:spcBef>
        <a:spcAft>
          <a:spcPct val="0"/>
        </a:spcAft>
        <a:defRPr sz="4800" b="1">
          <a:solidFill>
            <a:srgbClr val="FFFFD2"/>
          </a:solidFill>
          <a:latin typeface="Corbel" pitchFamily="34" charset="0"/>
          <a:cs typeface="Tahoma" pitchFamily="34" charset="0"/>
        </a:defRPr>
      </a:lvl8pPr>
      <a:lvl9pPr marL="1828800" algn="l" rtl="1" fontAlgn="base">
        <a:spcBef>
          <a:spcPct val="0"/>
        </a:spcBef>
        <a:spcAft>
          <a:spcPct val="0"/>
        </a:spcAft>
        <a:defRPr sz="4800" b="1">
          <a:solidFill>
            <a:srgbClr val="FFFFD2"/>
          </a:solidFill>
          <a:latin typeface="Corbel" pitchFamily="34" charset="0"/>
          <a:cs typeface="Tahoma" pitchFamily="34" charset="0"/>
        </a:defRPr>
      </a:lvl9pPr>
    </p:titleStyle>
    <p:bodyStyle>
      <a:lvl1pPr marL="319088" indent="-319088" algn="r" rtl="1" eaLnBrk="0" fontAlgn="base" hangingPunct="0">
        <a:spcBef>
          <a:spcPct val="20000"/>
        </a:spcBef>
        <a:spcAft>
          <a:spcPct val="0"/>
        </a:spcAft>
        <a:buClr>
          <a:schemeClr val="accent1"/>
        </a:buClr>
        <a:buSzPct val="70000"/>
        <a:buFont typeface="Wingdings 2" pitchFamily="18" charset="2"/>
        <a:buChar char=""/>
        <a:defRPr sz="3000" kern="1200">
          <a:solidFill>
            <a:schemeClr val="tx1"/>
          </a:solidFill>
          <a:latin typeface="+mn-lt"/>
          <a:ea typeface="+mn-ea"/>
          <a:cs typeface="+mn-cs"/>
        </a:defRPr>
      </a:lvl1pPr>
      <a:lvl2pPr marL="630238" indent="-273050" algn="r" rtl="1" eaLnBrk="0" fontAlgn="base" hangingPunct="0">
        <a:spcBef>
          <a:spcPct val="20000"/>
        </a:spcBef>
        <a:spcAft>
          <a:spcPct val="0"/>
        </a:spcAft>
        <a:buClr>
          <a:schemeClr val="accent2"/>
        </a:buClr>
        <a:buFont typeface="Wingdings 2" pitchFamily="18" charset="2"/>
        <a:buChar char=""/>
        <a:defRPr sz="2600" kern="1200">
          <a:solidFill>
            <a:schemeClr val="tx1"/>
          </a:solidFill>
          <a:latin typeface="+mn-lt"/>
          <a:ea typeface="+mn-ea"/>
          <a:cs typeface="+mn-cs"/>
        </a:defRPr>
      </a:lvl2pPr>
      <a:lvl3pPr marL="922338" indent="-273050" algn="r" rtl="1" eaLnBrk="0" fontAlgn="base" hangingPunct="0">
        <a:spcBef>
          <a:spcPct val="20000"/>
        </a:spcBef>
        <a:spcAft>
          <a:spcPct val="0"/>
        </a:spcAft>
        <a:buClr>
          <a:srgbClr val="FF953E"/>
        </a:buClr>
        <a:buFont typeface="Wingdings 2" pitchFamily="18" charset="2"/>
        <a:buChar char=""/>
        <a:defRPr sz="2400" kern="1200">
          <a:solidFill>
            <a:schemeClr val="tx1"/>
          </a:solidFill>
          <a:latin typeface="+mn-lt"/>
          <a:ea typeface="+mn-ea"/>
          <a:cs typeface="+mn-cs"/>
        </a:defRPr>
      </a:lvl3pPr>
      <a:lvl4pPr marL="1187450" indent="-228600" algn="r" rtl="1" eaLnBrk="0" fontAlgn="base" hangingPunct="0">
        <a:spcBef>
          <a:spcPct val="20000"/>
        </a:spcBef>
        <a:spcAft>
          <a:spcPct val="0"/>
        </a:spcAft>
        <a:buClr>
          <a:srgbClr val="F8BD52"/>
        </a:buClr>
        <a:buFont typeface="Wingdings 2" pitchFamily="18" charset="2"/>
        <a:buChar char=""/>
        <a:defRPr sz="2200" kern="1200">
          <a:solidFill>
            <a:schemeClr val="tx1"/>
          </a:solidFill>
          <a:latin typeface="+mn-lt"/>
          <a:ea typeface="+mn-ea"/>
          <a:cs typeface="+mn-cs"/>
        </a:defRPr>
      </a:lvl4pPr>
      <a:lvl5pPr marL="1425575" indent="-228600" algn="r" rtl="1" eaLnBrk="0" fontAlgn="base" hangingPunct="0">
        <a:spcBef>
          <a:spcPct val="20000"/>
        </a:spcBef>
        <a:spcAft>
          <a:spcPct val="0"/>
        </a:spcAft>
        <a:buClr>
          <a:srgbClr val="46A6BD"/>
        </a:buClr>
        <a:buFont typeface="Wingdings 2" pitchFamily="18" charset="2"/>
        <a:buChar char=""/>
        <a:defRPr sz="2000" kern="1200">
          <a:solidFill>
            <a:schemeClr val="tx1"/>
          </a:solidFill>
          <a:latin typeface="+mn-lt"/>
          <a:ea typeface="+mn-ea"/>
          <a:cs typeface="+mn-cs"/>
        </a:defRPr>
      </a:lvl5pPr>
      <a:lvl6pPr marL="1673352" indent="-228600" algn="r" rtl="1"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r" rtl="1"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r" rtl="1"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r" rtl="1"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r" rtl="1" eaLnBrk="1" hangingPunct="1">
        <a:defRPr kern="1200">
          <a:solidFill>
            <a:schemeClr val="tx1"/>
          </a:solidFill>
          <a:latin typeface="+mn-lt"/>
          <a:ea typeface="+mn-ea"/>
          <a:cs typeface="+mn-cs"/>
        </a:defRPr>
      </a:lvl1pPr>
      <a:lvl2pPr marL="457200" algn="r" rtl="1" eaLnBrk="1" hangingPunct="1">
        <a:defRPr kern="1200">
          <a:solidFill>
            <a:schemeClr val="tx1"/>
          </a:solidFill>
          <a:latin typeface="+mn-lt"/>
          <a:ea typeface="+mn-ea"/>
          <a:cs typeface="+mn-cs"/>
        </a:defRPr>
      </a:lvl2pPr>
      <a:lvl3pPr marL="914400" algn="r" rtl="1" eaLnBrk="1" hangingPunct="1">
        <a:defRPr kern="1200">
          <a:solidFill>
            <a:schemeClr val="tx1"/>
          </a:solidFill>
          <a:latin typeface="+mn-lt"/>
          <a:ea typeface="+mn-ea"/>
          <a:cs typeface="+mn-cs"/>
        </a:defRPr>
      </a:lvl3pPr>
      <a:lvl4pPr marL="1371600" algn="r" rtl="1" eaLnBrk="1" hangingPunct="1">
        <a:defRPr kern="1200">
          <a:solidFill>
            <a:schemeClr val="tx1"/>
          </a:solidFill>
          <a:latin typeface="+mn-lt"/>
          <a:ea typeface="+mn-ea"/>
          <a:cs typeface="+mn-cs"/>
        </a:defRPr>
      </a:lvl4pPr>
      <a:lvl5pPr marL="1828800" algn="r" rtl="1" eaLnBrk="1" hangingPunct="1">
        <a:defRPr kern="1200">
          <a:solidFill>
            <a:schemeClr val="tx1"/>
          </a:solidFill>
          <a:latin typeface="+mn-lt"/>
          <a:ea typeface="+mn-ea"/>
          <a:cs typeface="+mn-cs"/>
        </a:defRPr>
      </a:lvl5pPr>
      <a:lvl6pPr marL="2286000" algn="r" rtl="1" eaLnBrk="1" hangingPunct="1">
        <a:defRPr kern="1200">
          <a:solidFill>
            <a:schemeClr val="tx1"/>
          </a:solidFill>
          <a:latin typeface="+mn-lt"/>
          <a:ea typeface="+mn-ea"/>
          <a:cs typeface="+mn-cs"/>
        </a:defRPr>
      </a:lvl6pPr>
      <a:lvl7pPr marL="2743200" algn="r" rtl="1" eaLnBrk="1" hangingPunct="1">
        <a:defRPr kern="1200">
          <a:solidFill>
            <a:schemeClr val="tx1"/>
          </a:solidFill>
          <a:latin typeface="+mn-lt"/>
          <a:ea typeface="+mn-ea"/>
          <a:cs typeface="+mn-cs"/>
        </a:defRPr>
      </a:lvl7pPr>
      <a:lvl8pPr marL="3200400" algn="r" rtl="1" eaLnBrk="1" hangingPunct="1">
        <a:defRPr kern="1200">
          <a:solidFill>
            <a:schemeClr val="tx1"/>
          </a:solidFill>
          <a:latin typeface="+mn-lt"/>
          <a:ea typeface="+mn-ea"/>
          <a:cs typeface="+mn-cs"/>
        </a:defRPr>
      </a:lvl8pPr>
      <a:lvl9pPr marL="3657600" algn="r" rtl="1" eaLnBrk="1" hangingPunct="1">
        <a:defRPr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606C50C8-9D30-4236-86D2-C2E2FF2E9329}" type="slidenum">
              <a:rPr lang="ar-SA"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574" r:id="rId1"/>
    <p:sldLayoutId id="2147484575" r:id="rId2"/>
    <p:sldLayoutId id="2147484576" r:id="rId3"/>
    <p:sldLayoutId id="2147484577" r:id="rId4"/>
    <p:sldLayoutId id="2147484578" r:id="rId5"/>
    <p:sldLayoutId id="2147484579" r:id="rId6"/>
    <p:sldLayoutId id="2147484580" r:id="rId7"/>
    <p:sldLayoutId id="2147484581" r:id="rId8"/>
    <p:sldLayoutId id="2147484582" r:id="rId9"/>
    <p:sldLayoutId id="2147484583" r:id="rId10"/>
    <p:sldLayoutId id="2147484584" r:id="rId11"/>
  </p:sldLayoutIdLst>
  <p:transition>
    <p:wipe dir="r"/>
  </p:transition>
  <p:timing>
    <p:tnLst>
      <p:par>
        <p:cTn id="1" dur="indefinite" restart="never" nodeType="tmRoot"/>
      </p:par>
    </p:tnLst>
  </p:timing>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19.xml"/><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gi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gif"/><Relationship Id="rId2" Type="http://schemas.openxmlformats.org/officeDocument/2006/relationships/image" Target="../media/image4.wmf"/><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pressure-washer.co.uk/electric-washers/electric-pressure-washers/tsx-pressure-washer-big.gif" TargetMode="External"/><Relationship Id="rId1" Type="http://schemas.openxmlformats.org/officeDocument/2006/relationships/slideLayout" Target="../slideLayouts/slideLayout14.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60.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9.xml"/><Relationship Id="rId6" Type="http://schemas.openxmlformats.org/officeDocument/2006/relationships/image" Target="../media/image51.png"/><Relationship Id="rId5" Type="http://schemas.openxmlformats.org/officeDocument/2006/relationships/image" Target="../media/image50.wmf"/><Relationship Id="rId4" Type="http://schemas.openxmlformats.org/officeDocument/2006/relationships/image" Target="../media/image49.gif"/></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9.xml"/><Relationship Id="rId4" Type="http://schemas.openxmlformats.org/officeDocument/2006/relationships/image" Target="../media/image12.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jpeg"/><Relationship Id="rId1" Type="http://schemas.openxmlformats.org/officeDocument/2006/relationships/slideLayout" Target="../slideLayouts/slideLayout19.xml"/><Relationship Id="rId5" Type="http://schemas.openxmlformats.org/officeDocument/2006/relationships/image" Target="../media/image62.jpeg"/><Relationship Id="rId4" Type="http://schemas.openxmlformats.org/officeDocument/2006/relationships/image" Target="../media/image6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14.xml"/><Relationship Id="rId4" Type="http://schemas.openxmlformats.org/officeDocument/2006/relationships/image" Target="../media/image6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 Target="slide61.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69.gif"/><Relationship Id="rId1" Type="http://schemas.openxmlformats.org/officeDocument/2006/relationships/slideLayout" Target="../slideLayouts/slideLayout14.xml"/><Relationship Id="rId4" Type="http://schemas.openxmlformats.org/officeDocument/2006/relationships/image" Target="../media/image71.gif"/></Relationships>
</file>

<file path=ppt/slides/_rels/slide62.xml.rels><?xml version="1.0" encoding="UTF-8" standalone="yes"?>
<Relationships xmlns="http://schemas.openxmlformats.org/package/2006/relationships"><Relationship Id="rId3" Type="http://schemas.openxmlformats.org/officeDocument/2006/relationships/hyperlink" Target="&#1578;&#1608;&#1593;&#1610;&#1577;%20&#1575;&#1604;&#1579;&#1602;&#1575;&#1601;&#1577;%20&#1575;&#1604;&#1593;&#1605;&#1575;&#1604;&#1610;&#1577;.ppt" TargetMode="External"/><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ctrTitle"/>
          </p:nvPr>
        </p:nvSpPr>
        <p:spPr>
          <a:xfrm>
            <a:off x="3995738" y="333375"/>
            <a:ext cx="4845050" cy="1727200"/>
          </a:xfrm>
          <a:effectLst>
            <a:outerShdw dist="107763" dir="8100000" algn="ctr" rotWithShape="0">
              <a:schemeClr val="bg2">
                <a:alpha val="50000"/>
              </a:schemeClr>
            </a:outerShdw>
          </a:effectLst>
        </p:spPr>
        <p:txBody>
          <a:bodyPr>
            <a:normAutofit fontScale="90000"/>
          </a:bodyPr>
          <a:lstStyle/>
          <a:p>
            <a:pPr eaLnBrk="1" fontAlgn="auto" hangingPunct="1">
              <a:spcAft>
                <a:spcPts val="0"/>
              </a:spcAft>
              <a:defRPr/>
            </a:pPr>
            <a:r>
              <a:rPr lang="ar-EG" smtClean="0">
                <a:solidFill>
                  <a:srgbClr val="FFFF11"/>
                </a:solidFill>
              </a:rPr>
              <a:t>السلام عليكم ورحمة الله وبركاته</a:t>
            </a:r>
            <a:endParaRPr lang="en-US" smtClean="0">
              <a:solidFill>
                <a:srgbClr val="FFFF11"/>
              </a:solidFill>
            </a:endParaRPr>
          </a:p>
        </p:txBody>
      </p:sp>
      <p:pic>
        <p:nvPicPr>
          <p:cNvPr id="18435" name="Picture 4" descr="j0104882"/>
          <p:cNvPicPr>
            <a:picLocks noChangeAspect="1" noChangeArrowheads="1"/>
          </p:cNvPicPr>
          <p:nvPr/>
        </p:nvPicPr>
        <p:blipFill>
          <a:blip r:embed="rId3" cstate="print"/>
          <a:srcRect/>
          <a:stretch>
            <a:fillRect/>
          </a:stretch>
        </p:blipFill>
        <p:spPr bwMode="auto">
          <a:xfrm>
            <a:off x="2770188" y="3186113"/>
            <a:ext cx="5473700" cy="3267075"/>
          </a:xfrm>
          <a:prstGeom prst="rect">
            <a:avLst/>
          </a:prstGeom>
          <a:noFill/>
          <a:ln w="9525">
            <a:noFill/>
            <a:miter lim="800000"/>
            <a:headEnd/>
            <a:tailEnd/>
          </a:ln>
        </p:spPr>
      </p:pic>
      <p:pic>
        <p:nvPicPr>
          <p:cNvPr id="15366" name="Picture 6" descr="bd19786_"/>
          <p:cNvPicPr>
            <a:picLocks noChangeAspect="1" noChangeArrowheads="1"/>
          </p:cNvPicPr>
          <p:nvPr/>
        </p:nvPicPr>
        <p:blipFill>
          <a:blip r:embed="rId4" cstate="print"/>
          <a:srcRect/>
          <a:stretch>
            <a:fillRect/>
          </a:stretch>
        </p:blipFill>
        <p:spPr bwMode="auto">
          <a:xfrm>
            <a:off x="179388" y="188913"/>
            <a:ext cx="3960812" cy="31686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9" name="Line 15"/>
          <p:cNvSpPr>
            <a:spLocks noChangeShapeType="1"/>
          </p:cNvSpPr>
          <p:nvPr/>
        </p:nvSpPr>
        <p:spPr bwMode="auto">
          <a:xfrm flipH="1">
            <a:off x="3597275" y="4054475"/>
            <a:ext cx="1695450" cy="1608138"/>
          </a:xfrm>
          <a:prstGeom prst="line">
            <a:avLst/>
          </a:prstGeom>
          <a:noFill/>
          <a:ln w="57150">
            <a:solidFill>
              <a:schemeClr val="tx1"/>
            </a:solidFill>
            <a:round/>
            <a:headEnd/>
            <a:tailEnd type="triangle" w="med" len="med"/>
          </a:ln>
        </p:spPr>
        <p:txBody>
          <a:bodyPr/>
          <a:lstStyle/>
          <a:p>
            <a:endParaRPr lang="ar-EG"/>
          </a:p>
        </p:txBody>
      </p:sp>
      <p:sp>
        <p:nvSpPr>
          <p:cNvPr id="10" name="Slide Number Placeholder 5"/>
          <p:cNvSpPr>
            <a:spLocks noGrp="1"/>
          </p:cNvSpPr>
          <p:nvPr>
            <p:ph type="sldNum" sz="quarter" idx="12"/>
          </p:nvPr>
        </p:nvSpPr>
        <p:spPr/>
        <p:txBody>
          <a:bodyPr/>
          <a:lstStyle/>
          <a:p>
            <a:pPr>
              <a:defRPr/>
            </a:pPr>
            <a:fld id="{1AD25858-86B6-4B6F-88A9-3F6D6ACE89A9}" type="slidenum">
              <a:rPr lang="ar-SA"/>
              <a:pPr>
                <a:defRPr/>
              </a:pPr>
              <a:t>10</a:t>
            </a:fld>
            <a:endParaRPr lang="en-US"/>
          </a:p>
        </p:txBody>
      </p:sp>
      <p:sp>
        <p:nvSpPr>
          <p:cNvPr id="276489" name="Text Box 9"/>
          <p:cNvSpPr txBox="1">
            <a:spLocks noChangeArrowheads="1"/>
          </p:cNvSpPr>
          <p:nvPr/>
        </p:nvSpPr>
        <p:spPr bwMode="auto">
          <a:xfrm>
            <a:off x="5286380" y="2297927"/>
            <a:ext cx="3311552" cy="1809162"/>
          </a:xfrm>
          <a:prstGeom prst="rect">
            <a:avLst/>
          </a:prstGeom>
          <a:solidFill>
            <a:srgbClr val="FFFF99"/>
          </a:solidFill>
          <a:ln w="9525">
            <a:noFill/>
            <a:miter lim="800000"/>
            <a:headEnd/>
            <a:tailEn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defRPr/>
            </a:pPr>
            <a:r>
              <a:rPr lang="ar-EG" sz="2800" b="1">
                <a:solidFill>
                  <a:srgbClr val="90271C"/>
                </a:solidFill>
                <a:effectLst>
                  <a:outerShdw blurRad="38100" dist="38100" dir="2700000" algn="tl">
                    <a:srgbClr val="000000"/>
                  </a:outerShdw>
                </a:effectLst>
              </a:rPr>
              <a:t>الاهتمام بتحقيق معدلات قياسية للتنمية الصناعية في تلك الفترة </a:t>
            </a:r>
            <a:r>
              <a:rPr lang="ar-EG" sz="2800" b="1">
                <a:solidFill>
                  <a:schemeClr val="bg2"/>
                </a:solidFill>
                <a:effectLst>
                  <a:outerShdw blurRad="38100" dist="38100" dir="2700000" algn="tl">
                    <a:srgbClr val="000000"/>
                  </a:outerShdw>
                </a:effectLst>
              </a:rPr>
              <a:t>دون تخطيط بيئي مسبق له</a:t>
            </a:r>
            <a:endParaRPr lang="en-US" sz="2800" b="1">
              <a:solidFill>
                <a:schemeClr val="bg2"/>
              </a:solidFill>
              <a:effectLst>
                <a:outerShdw blurRad="38100" dist="38100" dir="2700000" algn="tl">
                  <a:srgbClr val="000000"/>
                </a:outerShdw>
              </a:effectLst>
            </a:endParaRPr>
          </a:p>
        </p:txBody>
      </p:sp>
      <p:sp>
        <p:nvSpPr>
          <p:cNvPr id="276490" name="Rectangle 10"/>
          <p:cNvSpPr>
            <a:spLocks noChangeArrowheads="1"/>
          </p:cNvSpPr>
          <p:nvPr/>
        </p:nvSpPr>
        <p:spPr bwMode="auto">
          <a:xfrm>
            <a:off x="539750" y="404813"/>
            <a:ext cx="3057085" cy="1718914"/>
          </a:xfrm>
          <a:prstGeom prst="rect">
            <a:avLst/>
          </a:prstGeom>
          <a:solidFill>
            <a:srgbClr val="FFFF99"/>
          </a:solidFill>
          <a:ln w="9525">
            <a:noFill/>
            <a:miter lim="800000"/>
            <a:headEnd/>
            <a:tailEn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ar-EG" sz="2400" b="1">
                <a:solidFill>
                  <a:srgbClr val="90271C"/>
                </a:solidFill>
                <a:effectLst>
                  <a:outerShdw blurRad="38100" dist="38100" dir="2700000" algn="tl">
                    <a:srgbClr val="000000"/>
                  </a:outerShdw>
                </a:effectLst>
              </a:rPr>
              <a:t>تدهور الموارد الطبيعية</a:t>
            </a:r>
            <a:endParaRPr lang="en-US" sz="2400" b="1">
              <a:solidFill>
                <a:srgbClr val="90271C"/>
              </a:solidFill>
              <a:effectLst>
                <a:outerShdw blurRad="38100" dist="38100" dir="2700000" algn="tl">
                  <a:srgbClr val="000000"/>
                </a:outerShdw>
              </a:effectLst>
            </a:endParaRPr>
          </a:p>
        </p:txBody>
      </p:sp>
      <p:sp>
        <p:nvSpPr>
          <p:cNvPr id="276491" name="Rectangle 11"/>
          <p:cNvSpPr>
            <a:spLocks noChangeArrowheads="1"/>
          </p:cNvSpPr>
          <p:nvPr/>
        </p:nvSpPr>
        <p:spPr bwMode="auto">
          <a:xfrm>
            <a:off x="539750" y="2765958"/>
            <a:ext cx="3140745" cy="1393600"/>
          </a:xfrm>
          <a:prstGeom prst="rect">
            <a:avLst/>
          </a:prstGeom>
          <a:solidFill>
            <a:srgbClr val="FFFF99"/>
          </a:solidFill>
          <a:ln w="9525">
            <a:noFill/>
            <a:miter lim="800000"/>
            <a:headEnd/>
            <a:tailEn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ar-EG" sz="2400" b="1">
                <a:solidFill>
                  <a:srgbClr val="90271C"/>
                </a:solidFill>
                <a:effectLst>
                  <a:outerShdw blurRad="38100" dist="38100" dir="2700000" algn="tl">
                    <a:srgbClr val="000000"/>
                  </a:outerShdw>
                </a:effectLst>
              </a:rPr>
              <a:t>زيادة الهدر في المواد </a:t>
            </a:r>
          </a:p>
          <a:p>
            <a:pPr algn="ctr">
              <a:defRPr/>
            </a:pPr>
            <a:r>
              <a:rPr lang="ar-EG" sz="2400" b="1">
                <a:solidFill>
                  <a:srgbClr val="90271C"/>
                </a:solidFill>
                <a:effectLst>
                  <a:outerShdw blurRad="38100" dist="38100" dir="2700000" algn="tl">
                    <a:srgbClr val="000000"/>
                  </a:outerShdw>
                </a:effectLst>
              </a:rPr>
              <a:t>الخام واستهلاكها </a:t>
            </a:r>
            <a:endParaRPr lang="en-US" sz="2400" b="1">
              <a:solidFill>
                <a:srgbClr val="90271C"/>
              </a:solidFill>
              <a:effectLst>
                <a:outerShdw blurRad="38100" dist="38100" dir="2700000" algn="tl">
                  <a:srgbClr val="000000"/>
                </a:outerShdw>
              </a:effectLst>
            </a:endParaRPr>
          </a:p>
        </p:txBody>
      </p:sp>
      <p:sp>
        <p:nvSpPr>
          <p:cNvPr id="276492" name="Rectangle 12"/>
          <p:cNvSpPr>
            <a:spLocks noChangeArrowheads="1"/>
          </p:cNvSpPr>
          <p:nvPr/>
        </p:nvSpPr>
        <p:spPr bwMode="auto">
          <a:xfrm>
            <a:off x="539750" y="4913026"/>
            <a:ext cx="3057085" cy="1395699"/>
          </a:xfrm>
          <a:prstGeom prst="rect">
            <a:avLst/>
          </a:prstGeom>
          <a:solidFill>
            <a:srgbClr val="FFFF99"/>
          </a:solidFill>
          <a:ln w="9525">
            <a:noFill/>
            <a:miter lim="800000"/>
            <a:headEnd/>
            <a:tailEn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ar-EG" sz="2400" b="1">
                <a:solidFill>
                  <a:srgbClr val="90271C"/>
                </a:solidFill>
                <a:effectLst>
                  <a:outerShdw blurRad="38100" dist="38100" dir="2700000" algn="tl">
                    <a:srgbClr val="000000"/>
                  </a:outerShdw>
                </a:effectLst>
              </a:rPr>
              <a:t>تلوث البيئة المحيطة من </a:t>
            </a:r>
          </a:p>
          <a:p>
            <a:pPr algn="ctr">
              <a:defRPr/>
            </a:pPr>
            <a:r>
              <a:rPr lang="ar-EG" sz="2400" b="1">
                <a:solidFill>
                  <a:srgbClr val="90271C"/>
                </a:solidFill>
                <a:effectLst>
                  <a:outerShdw blurRad="38100" dist="38100" dir="2700000" algn="tl">
                    <a:srgbClr val="000000"/>
                  </a:outerShdw>
                </a:effectLst>
              </a:rPr>
              <a:t>ماء وهواء وتربة</a:t>
            </a:r>
            <a:endParaRPr lang="en-US" sz="2400" b="1">
              <a:solidFill>
                <a:srgbClr val="90271C"/>
              </a:solidFill>
              <a:effectLst>
                <a:outerShdw blurRad="38100" dist="38100" dir="2700000" algn="tl">
                  <a:srgbClr val="000000"/>
                </a:outerShdw>
              </a:effectLst>
            </a:endParaRPr>
          </a:p>
        </p:txBody>
      </p:sp>
      <p:sp>
        <p:nvSpPr>
          <p:cNvPr id="28688" name="Line 14"/>
          <p:cNvSpPr>
            <a:spLocks noChangeShapeType="1"/>
          </p:cNvSpPr>
          <p:nvPr/>
        </p:nvSpPr>
        <p:spPr bwMode="auto">
          <a:xfrm flipH="1" flipV="1">
            <a:off x="3679825" y="3517900"/>
            <a:ext cx="1612900" cy="0"/>
          </a:xfrm>
          <a:prstGeom prst="line">
            <a:avLst/>
          </a:prstGeom>
          <a:noFill/>
          <a:ln w="57150">
            <a:solidFill>
              <a:schemeClr val="tx1"/>
            </a:solidFill>
            <a:round/>
            <a:headEnd/>
            <a:tailEnd type="triangle" w="med" len="med"/>
          </a:ln>
        </p:spPr>
        <p:txBody>
          <a:bodyPr/>
          <a:lstStyle/>
          <a:p>
            <a:endParaRPr lang="ar-EG"/>
          </a:p>
        </p:txBody>
      </p:sp>
      <p:pic>
        <p:nvPicPr>
          <p:cNvPr id="28691" name="Picture 19"/>
          <p:cNvPicPr>
            <a:picLocks noChangeAspect="1" noChangeArrowheads="1"/>
          </p:cNvPicPr>
          <p:nvPr/>
        </p:nvPicPr>
        <p:blipFill>
          <a:blip r:embed="rId2" cstate="print"/>
          <a:srcRect/>
          <a:stretch>
            <a:fillRect/>
          </a:stretch>
        </p:blipFill>
        <p:spPr bwMode="auto">
          <a:xfrm>
            <a:off x="3857625" y="-24"/>
            <a:ext cx="2390775" cy="2214578"/>
          </a:xfrm>
          <a:prstGeom prst="rect">
            <a:avLst/>
          </a:prstGeom>
          <a:noFill/>
          <a:ln w="9525">
            <a:noFill/>
            <a:miter lim="800000"/>
            <a:headEnd/>
            <a:tailEnd/>
          </a:ln>
        </p:spPr>
      </p:pic>
      <p:pic>
        <p:nvPicPr>
          <p:cNvPr id="28693" name="Picture 21"/>
          <p:cNvPicPr>
            <a:picLocks noChangeAspect="1" noChangeArrowheads="1"/>
          </p:cNvPicPr>
          <p:nvPr/>
        </p:nvPicPr>
        <p:blipFill>
          <a:blip r:embed="rId3" cstate="print"/>
          <a:srcRect/>
          <a:stretch>
            <a:fillRect/>
          </a:stretch>
        </p:blipFill>
        <p:spPr bwMode="auto">
          <a:xfrm>
            <a:off x="5286403" y="4214813"/>
            <a:ext cx="3214687" cy="2306637"/>
          </a:xfrm>
          <a:prstGeom prst="rect">
            <a:avLst/>
          </a:prstGeom>
          <a:noFill/>
          <a:ln w="9525">
            <a:noFill/>
            <a:miter lim="800000"/>
            <a:headEnd/>
            <a:tailEnd/>
          </a:ln>
        </p:spPr>
      </p:pic>
      <p:pic>
        <p:nvPicPr>
          <p:cNvPr id="104450" name="Picture 2"/>
          <p:cNvPicPr>
            <a:picLocks noChangeAspect="1" noChangeArrowheads="1"/>
          </p:cNvPicPr>
          <p:nvPr/>
        </p:nvPicPr>
        <p:blipFill>
          <a:blip r:embed="rId4" cstate="print"/>
          <a:srcRect/>
          <a:stretch>
            <a:fillRect/>
          </a:stretch>
        </p:blipFill>
        <p:spPr bwMode="auto">
          <a:xfrm>
            <a:off x="5276850" y="0"/>
            <a:ext cx="3867150" cy="2286016"/>
          </a:xfrm>
          <a:prstGeom prst="rect">
            <a:avLst/>
          </a:prstGeom>
          <a:noFill/>
          <a:ln w="9525">
            <a:noFill/>
            <a:miter lim="800000"/>
            <a:headEnd/>
            <a:tailEnd/>
          </a:ln>
          <a:effectLst/>
        </p:spPr>
      </p:pic>
      <p:sp>
        <p:nvSpPr>
          <p:cNvPr id="28687" name="Line 13"/>
          <p:cNvSpPr>
            <a:spLocks noChangeShapeType="1"/>
          </p:cNvSpPr>
          <p:nvPr/>
        </p:nvSpPr>
        <p:spPr bwMode="auto">
          <a:xfrm flipH="1" flipV="1">
            <a:off x="3597275" y="1370013"/>
            <a:ext cx="1695450" cy="1719262"/>
          </a:xfrm>
          <a:prstGeom prst="line">
            <a:avLst/>
          </a:prstGeom>
          <a:noFill/>
          <a:ln w="57150">
            <a:solidFill>
              <a:schemeClr val="tx1"/>
            </a:solidFill>
            <a:round/>
            <a:headEnd/>
            <a:tailEnd type="triangle" w="med" len="med"/>
          </a:ln>
        </p:spPr>
        <p:txBody>
          <a:bodyPr/>
          <a:lstStyle/>
          <a:p>
            <a:endParaRPr lang="ar-EG"/>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91"/>
                                        </p:tgtEl>
                                        <p:attrNameLst>
                                          <p:attrName>style.visibility</p:attrName>
                                        </p:attrNameLst>
                                      </p:cBhvr>
                                      <p:to>
                                        <p:strVal val="visible"/>
                                      </p:to>
                                    </p:set>
                                    <p:anim calcmode="lin" valueType="num">
                                      <p:cBhvr additive="base">
                                        <p:cTn id="7" dur="500" fill="hold"/>
                                        <p:tgtEl>
                                          <p:spTgt spid="28691"/>
                                        </p:tgtEl>
                                        <p:attrNameLst>
                                          <p:attrName>ppt_x</p:attrName>
                                        </p:attrNameLst>
                                      </p:cBhvr>
                                      <p:tavLst>
                                        <p:tav tm="0">
                                          <p:val>
                                            <p:strVal val="#ppt_x"/>
                                          </p:val>
                                        </p:tav>
                                        <p:tav tm="100000">
                                          <p:val>
                                            <p:strVal val="#ppt_x"/>
                                          </p:val>
                                        </p:tav>
                                      </p:tavLst>
                                    </p:anim>
                                    <p:anim calcmode="lin" valueType="num">
                                      <p:cBhvr additive="base">
                                        <p:cTn id="8" dur="500" fill="hold"/>
                                        <p:tgtEl>
                                          <p:spTgt spid="286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450"/>
                                        </p:tgtEl>
                                        <p:attrNameLst>
                                          <p:attrName>style.visibility</p:attrName>
                                        </p:attrNameLst>
                                      </p:cBhvr>
                                      <p:to>
                                        <p:strVal val="visible"/>
                                      </p:to>
                                    </p:set>
                                    <p:anim calcmode="lin" valueType="num">
                                      <p:cBhvr additive="base">
                                        <p:cTn id="13" dur="500" fill="hold"/>
                                        <p:tgtEl>
                                          <p:spTgt spid="104450"/>
                                        </p:tgtEl>
                                        <p:attrNameLst>
                                          <p:attrName>ppt_x</p:attrName>
                                        </p:attrNameLst>
                                      </p:cBhvr>
                                      <p:tavLst>
                                        <p:tav tm="0">
                                          <p:val>
                                            <p:strVal val="#ppt_x"/>
                                          </p:val>
                                        </p:tav>
                                        <p:tav tm="100000">
                                          <p:val>
                                            <p:strVal val="#ppt_x"/>
                                          </p:val>
                                        </p:tav>
                                      </p:tavLst>
                                    </p:anim>
                                    <p:anim calcmode="lin" valueType="num">
                                      <p:cBhvr additive="base">
                                        <p:cTn id="14" dur="500" fill="hold"/>
                                        <p:tgtEl>
                                          <p:spTgt spid="1044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93"/>
                                        </p:tgtEl>
                                        <p:attrNameLst>
                                          <p:attrName>style.visibility</p:attrName>
                                        </p:attrNameLst>
                                      </p:cBhvr>
                                      <p:to>
                                        <p:strVal val="visible"/>
                                      </p:to>
                                    </p:set>
                                    <p:anim calcmode="lin" valueType="num">
                                      <p:cBhvr additive="base">
                                        <p:cTn id="19" dur="500" fill="hold"/>
                                        <p:tgtEl>
                                          <p:spTgt spid="28693"/>
                                        </p:tgtEl>
                                        <p:attrNameLst>
                                          <p:attrName>ppt_x</p:attrName>
                                        </p:attrNameLst>
                                      </p:cBhvr>
                                      <p:tavLst>
                                        <p:tav tm="0">
                                          <p:val>
                                            <p:strVal val="#ppt_x"/>
                                          </p:val>
                                        </p:tav>
                                        <p:tav tm="100000">
                                          <p:val>
                                            <p:strVal val="#ppt_x"/>
                                          </p:val>
                                        </p:tav>
                                      </p:tavLst>
                                    </p:anim>
                                    <p:anim calcmode="lin" valueType="num">
                                      <p:cBhvr additive="base">
                                        <p:cTn id="20" dur="500" fill="hold"/>
                                        <p:tgtEl>
                                          <p:spTgt spid="2869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87"/>
                                        </p:tgtEl>
                                        <p:attrNameLst>
                                          <p:attrName>style.visibility</p:attrName>
                                        </p:attrNameLst>
                                      </p:cBhvr>
                                      <p:to>
                                        <p:strVal val="visible"/>
                                      </p:to>
                                    </p:set>
                                    <p:anim calcmode="lin" valueType="num">
                                      <p:cBhvr additive="base">
                                        <p:cTn id="25" dur="500" fill="hold"/>
                                        <p:tgtEl>
                                          <p:spTgt spid="28687"/>
                                        </p:tgtEl>
                                        <p:attrNameLst>
                                          <p:attrName>ppt_x</p:attrName>
                                        </p:attrNameLst>
                                      </p:cBhvr>
                                      <p:tavLst>
                                        <p:tav tm="0">
                                          <p:val>
                                            <p:strVal val="#ppt_x"/>
                                          </p:val>
                                        </p:tav>
                                        <p:tav tm="100000">
                                          <p:val>
                                            <p:strVal val="#ppt_x"/>
                                          </p:val>
                                        </p:tav>
                                      </p:tavLst>
                                    </p:anim>
                                    <p:anim calcmode="lin" valueType="num">
                                      <p:cBhvr additive="base">
                                        <p:cTn id="26" dur="500" fill="hold"/>
                                        <p:tgtEl>
                                          <p:spTgt spid="2868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76490"/>
                                        </p:tgtEl>
                                        <p:attrNameLst>
                                          <p:attrName>style.visibility</p:attrName>
                                        </p:attrNameLst>
                                      </p:cBhvr>
                                      <p:to>
                                        <p:strVal val="visible"/>
                                      </p:to>
                                    </p:set>
                                    <p:anim calcmode="lin" valueType="num">
                                      <p:cBhvr additive="base">
                                        <p:cTn id="29" dur="500" fill="hold"/>
                                        <p:tgtEl>
                                          <p:spTgt spid="276490"/>
                                        </p:tgtEl>
                                        <p:attrNameLst>
                                          <p:attrName>ppt_x</p:attrName>
                                        </p:attrNameLst>
                                      </p:cBhvr>
                                      <p:tavLst>
                                        <p:tav tm="0">
                                          <p:val>
                                            <p:strVal val="#ppt_x"/>
                                          </p:val>
                                        </p:tav>
                                        <p:tav tm="100000">
                                          <p:val>
                                            <p:strVal val="#ppt_x"/>
                                          </p:val>
                                        </p:tav>
                                      </p:tavLst>
                                    </p:anim>
                                    <p:anim calcmode="lin" valueType="num">
                                      <p:cBhvr additive="base">
                                        <p:cTn id="30" dur="500" fill="hold"/>
                                        <p:tgtEl>
                                          <p:spTgt spid="27649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8688"/>
                                        </p:tgtEl>
                                        <p:attrNameLst>
                                          <p:attrName>style.visibility</p:attrName>
                                        </p:attrNameLst>
                                      </p:cBhvr>
                                      <p:to>
                                        <p:strVal val="visible"/>
                                      </p:to>
                                    </p:set>
                                    <p:anim calcmode="lin" valueType="num">
                                      <p:cBhvr additive="base">
                                        <p:cTn id="35" dur="500" fill="hold"/>
                                        <p:tgtEl>
                                          <p:spTgt spid="28688"/>
                                        </p:tgtEl>
                                        <p:attrNameLst>
                                          <p:attrName>ppt_x</p:attrName>
                                        </p:attrNameLst>
                                      </p:cBhvr>
                                      <p:tavLst>
                                        <p:tav tm="0">
                                          <p:val>
                                            <p:strVal val="#ppt_x"/>
                                          </p:val>
                                        </p:tav>
                                        <p:tav tm="100000">
                                          <p:val>
                                            <p:strVal val="#ppt_x"/>
                                          </p:val>
                                        </p:tav>
                                      </p:tavLst>
                                    </p:anim>
                                    <p:anim calcmode="lin" valueType="num">
                                      <p:cBhvr additive="base">
                                        <p:cTn id="36" dur="500" fill="hold"/>
                                        <p:tgtEl>
                                          <p:spTgt spid="2868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6491"/>
                                        </p:tgtEl>
                                        <p:attrNameLst>
                                          <p:attrName>style.visibility</p:attrName>
                                        </p:attrNameLst>
                                      </p:cBhvr>
                                      <p:to>
                                        <p:strVal val="visible"/>
                                      </p:to>
                                    </p:set>
                                    <p:anim calcmode="lin" valueType="num">
                                      <p:cBhvr additive="base">
                                        <p:cTn id="39" dur="500" fill="hold"/>
                                        <p:tgtEl>
                                          <p:spTgt spid="276491"/>
                                        </p:tgtEl>
                                        <p:attrNameLst>
                                          <p:attrName>ppt_x</p:attrName>
                                        </p:attrNameLst>
                                      </p:cBhvr>
                                      <p:tavLst>
                                        <p:tav tm="0">
                                          <p:val>
                                            <p:strVal val="#ppt_x"/>
                                          </p:val>
                                        </p:tav>
                                        <p:tav tm="100000">
                                          <p:val>
                                            <p:strVal val="#ppt_x"/>
                                          </p:val>
                                        </p:tav>
                                      </p:tavLst>
                                    </p:anim>
                                    <p:anim calcmode="lin" valueType="num">
                                      <p:cBhvr additive="base">
                                        <p:cTn id="40" dur="500" fill="hold"/>
                                        <p:tgtEl>
                                          <p:spTgt spid="27649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8689"/>
                                        </p:tgtEl>
                                        <p:attrNameLst>
                                          <p:attrName>style.visibility</p:attrName>
                                        </p:attrNameLst>
                                      </p:cBhvr>
                                      <p:to>
                                        <p:strVal val="visible"/>
                                      </p:to>
                                    </p:set>
                                    <p:anim calcmode="lin" valueType="num">
                                      <p:cBhvr additive="base">
                                        <p:cTn id="45" dur="500" fill="hold"/>
                                        <p:tgtEl>
                                          <p:spTgt spid="28689"/>
                                        </p:tgtEl>
                                        <p:attrNameLst>
                                          <p:attrName>ppt_x</p:attrName>
                                        </p:attrNameLst>
                                      </p:cBhvr>
                                      <p:tavLst>
                                        <p:tav tm="0">
                                          <p:val>
                                            <p:strVal val="#ppt_x"/>
                                          </p:val>
                                        </p:tav>
                                        <p:tav tm="100000">
                                          <p:val>
                                            <p:strVal val="#ppt_x"/>
                                          </p:val>
                                        </p:tav>
                                      </p:tavLst>
                                    </p:anim>
                                    <p:anim calcmode="lin" valueType="num">
                                      <p:cBhvr additive="base">
                                        <p:cTn id="46" dur="500" fill="hold"/>
                                        <p:tgtEl>
                                          <p:spTgt spid="2868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76492"/>
                                        </p:tgtEl>
                                        <p:attrNameLst>
                                          <p:attrName>style.visibility</p:attrName>
                                        </p:attrNameLst>
                                      </p:cBhvr>
                                      <p:to>
                                        <p:strVal val="visible"/>
                                      </p:to>
                                    </p:set>
                                    <p:anim calcmode="lin" valueType="num">
                                      <p:cBhvr additive="base">
                                        <p:cTn id="49" dur="500" fill="hold"/>
                                        <p:tgtEl>
                                          <p:spTgt spid="276492"/>
                                        </p:tgtEl>
                                        <p:attrNameLst>
                                          <p:attrName>ppt_x</p:attrName>
                                        </p:attrNameLst>
                                      </p:cBhvr>
                                      <p:tavLst>
                                        <p:tav tm="0">
                                          <p:val>
                                            <p:strVal val="#ppt_x"/>
                                          </p:val>
                                        </p:tav>
                                        <p:tav tm="100000">
                                          <p:val>
                                            <p:strVal val="#ppt_x"/>
                                          </p:val>
                                        </p:tav>
                                      </p:tavLst>
                                    </p:anim>
                                    <p:anim calcmode="lin" valueType="num">
                                      <p:cBhvr additive="base">
                                        <p:cTn id="50" dur="500" fill="hold"/>
                                        <p:tgtEl>
                                          <p:spTgt spid="276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9" grpId="0" animBg="1"/>
      <p:bldP spid="28688" grpId="0" animBg="1"/>
      <p:bldP spid="286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8665383-70E3-46FA-B776-6B7522516148}" type="slidenum">
              <a:rPr lang="ar-SA"/>
              <a:pPr>
                <a:defRPr/>
              </a:pPr>
              <a:t>11</a:t>
            </a:fld>
            <a:endParaRPr lang="en-US"/>
          </a:p>
        </p:txBody>
      </p:sp>
      <p:sp>
        <p:nvSpPr>
          <p:cNvPr id="277508" name="Text Box 4"/>
          <p:cNvSpPr txBox="1">
            <a:spLocks noChangeArrowheads="1"/>
          </p:cNvSpPr>
          <p:nvPr/>
        </p:nvSpPr>
        <p:spPr bwMode="auto">
          <a:xfrm>
            <a:off x="6300788" y="642918"/>
            <a:ext cx="2520950" cy="2528888"/>
          </a:xfrm>
          <a:prstGeom prst="rect">
            <a:avLst/>
          </a:prstGeom>
          <a:solidFill>
            <a:srgbClr val="FFFF99"/>
          </a:solidFill>
          <a:ln w="9525">
            <a:noFill/>
            <a:miter lim="800000"/>
            <a:headEnd/>
            <a:tailEnd/>
          </a:ln>
          <a:effectLst/>
        </p:spPr>
        <p:txBody>
          <a:bodyPr>
            <a:spAutoFit/>
          </a:bodyPr>
          <a:lstStyle/>
          <a:p>
            <a:pPr algn="ctr">
              <a:spcBef>
                <a:spcPct val="50000"/>
              </a:spcBef>
              <a:defRPr/>
            </a:pPr>
            <a:r>
              <a:rPr lang="ar-EG" sz="3200" b="1">
                <a:solidFill>
                  <a:schemeClr val="bg2"/>
                </a:solidFill>
                <a:effectLst>
                  <a:outerShdw blurRad="38100" dist="38100" dir="2700000" algn="tl">
                    <a:srgbClr val="000000"/>
                  </a:outerShdw>
                </a:effectLst>
              </a:rPr>
              <a:t>تطبيق إستراتيجية للتنمية الصناعية والعمرانية المستدامة والتي يتحقق من خلالها</a:t>
            </a:r>
            <a:endParaRPr lang="en-US" sz="3200" b="1">
              <a:solidFill>
                <a:schemeClr val="bg2"/>
              </a:solidFill>
              <a:effectLst>
                <a:outerShdw blurRad="38100" dist="38100" dir="2700000" algn="tl">
                  <a:srgbClr val="000000"/>
                </a:outerShdw>
              </a:effectLst>
            </a:endParaRPr>
          </a:p>
        </p:txBody>
      </p:sp>
      <p:pic>
        <p:nvPicPr>
          <p:cNvPr id="277513" name="Picture 9" descr="j0437239"/>
          <p:cNvPicPr>
            <a:picLocks noChangeAspect="1" noChangeArrowheads="1"/>
          </p:cNvPicPr>
          <p:nvPr/>
        </p:nvPicPr>
        <p:blipFill>
          <a:blip r:embed="rId2" cstate="print"/>
          <a:srcRect/>
          <a:stretch>
            <a:fillRect/>
          </a:stretch>
        </p:blipFill>
        <p:spPr bwMode="auto">
          <a:xfrm>
            <a:off x="0" y="3643313"/>
            <a:ext cx="9072563" cy="3141662"/>
          </a:xfrm>
          <a:prstGeom prst="rect">
            <a:avLst/>
          </a:prstGeom>
          <a:noFill/>
          <a:ln w="9525">
            <a:noFill/>
            <a:miter lim="800000"/>
            <a:headEnd/>
            <a:tailEnd/>
          </a:ln>
        </p:spPr>
      </p:pic>
      <p:sp>
        <p:nvSpPr>
          <p:cNvPr id="277520" name="Text Box 16"/>
          <p:cNvSpPr txBox="1">
            <a:spLocks noChangeArrowheads="1"/>
          </p:cNvSpPr>
          <p:nvPr/>
        </p:nvSpPr>
        <p:spPr bwMode="auto">
          <a:xfrm>
            <a:off x="250825" y="369597"/>
            <a:ext cx="5545138" cy="3362459"/>
          </a:xfrm>
          <a:prstGeom prst="rect">
            <a:avLst/>
          </a:prstGeom>
          <a:noFill/>
          <a:ln w="9525">
            <a:noFill/>
            <a:miter lim="800000"/>
            <a:headEnd/>
            <a:tailEnd/>
          </a:ln>
          <a:effectLst/>
        </p:spPr>
        <p:txBody>
          <a:bodyPr>
            <a:spAutoFit/>
          </a:bodyPr>
          <a:lstStyle/>
          <a:p>
            <a:pPr algn="r" rtl="1">
              <a:lnSpc>
                <a:spcPct val="170000"/>
              </a:lnSpc>
              <a:buClr>
                <a:srgbClr val="FFFF00"/>
              </a:buClr>
              <a:buFont typeface="Wingdings" pitchFamily="2" charset="2"/>
              <a:buChar char="Ø"/>
              <a:defRPr/>
            </a:pPr>
            <a:r>
              <a:rPr lang="ar-EG" sz="2500" b="1" dirty="0">
                <a:effectLst>
                  <a:outerShdw blurRad="38100" dist="38100" dir="2700000" algn="tl">
                    <a:srgbClr val="000000"/>
                  </a:outerShdw>
                </a:effectLst>
              </a:rPr>
              <a:t> التنمية الصناعية </a:t>
            </a:r>
          </a:p>
          <a:p>
            <a:pPr algn="r" rtl="1">
              <a:lnSpc>
                <a:spcPct val="170000"/>
              </a:lnSpc>
              <a:buClr>
                <a:srgbClr val="FFFF00"/>
              </a:buClr>
              <a:buFont typeface="Wingdings" pitchFamily="2" charset="2"/>
              <a:buChar char="Ø"/>
              <a:defRPr/>
            </a:pPr>
            <a:r>
              <a:rPr lang="ar-EG" sz="2500" b="1" dirty="0">
                <a:effectLst>
                  <a:outerShdw blurRad="38100" dist="38100" dir="2700000" algn="tl">
                    <a:srgbClr val="000000"/>
                  </a:outerShdw>
                </a:effectLst>
              </a:rPr>
              <a:t> التطور التكنولوجي </a:t>
            </a:r>
          </a:p>
          <a:p>
            <a:pPr algn="r" rtl="1">
              <a:lnSpc>
                <a:spcPct val="170000"/>
              </a:lnSpc>
              <a:buClr>
                <a:srgbClr val="FFFF00"/>
              </a:buClr>
              <a:buFont typeface="Wingdings" pitchFamily="2" charset="2"/>
              <a:buChar char="Ø"/>
              <a:defRPr/>
            </a:pPr>
            <a:r>
              <a:rPr lang="ar-EG" sz="2500" b="1" dirty="0">
                <a:effectLst>
                  <a:outerShdw blurRad="38100" dist="38100" dir="2700000" algn="tl">
                    <a:srgbClr val="000000"/>
                  </a:outerShdw>
                </a:effectLst>
              </a:rPr>
              <a:t> الارتقاء الاجتماعى  </a:t>
            </a:r>
          </a:p>
          <a:p>
            <a:pPr algn="r" rtl="1">
              <a:lnSpc>
                <a:spcPct val="170000"/>
              </a:lnSpc>
              <a:buClr>
                <a:srgbClr val="FFFF00"/>
              </a:buClr>
              <a:buFont typeface="Wingdings" pitchFamily="2" charset="2"/>
              <a:buChar char="Ø"/>
              <a:defRPr/>
            </a:pPr>
            <a:r>
              <a:rPr lang="ar-EG" sz="2500" b="1" dirty="0">
                <a:effectLst>
                  <a:outerShdw blurRad="38100" dist="38100" dir="2700000" algn="tl">
                    <a:srgbClr val="000000"/>
                  </a:outerShdw>
                </a:effectLst>
              </a:rPr>
              <a:t> الرخاء الاقتصادى للمواطنين</a:t>
            </a:r>
          </a:p>
          <a:p>
            <a:pPr algn="r" rtl="1">
              <a:lnSpc>
                <a:spcPct val="170000"/>
              </a:lnSpc>
              <a:buClr>
                <a:srgbClr val="FFFF00"/>
              </a:buClr>
              <a:buFont typeface="Wingdings" pitchFamily="2" charset="2"/>
              <a:buChar char="Ø"/>
              <a:defRPr/>
            </a:pPr>
            <a:r>
              <a:rPr lang="ar-EG" sz="2500" b="1" dirty="0">
                <a:effectLst>
                  <a:outerShdw blurRad="38100" dist="38100" dir="2700000" algn="tl">
                    <a:srgbClr val="000000"/>
                  </a:outerShdw>
                </a:effectLst>
              </a:rPr>
              <a:t> </a:t>
            </a:r>
            <a:r>
              <a:rPr lang="ar-EG" sz="2500" b="1" u="sng" dirty="0">
                <a:solidFill>
                  <a:srgbClr val="FFFF00"/>
                </a:solidFill>
                <a:effectLst>
                  <a:outerShdw blurRad="38100" dist="38100" dir="2700000" algn="tl">
                    <a:srgbClr val="000000"/>
                  </a:outerShdw>
                </a:effectLst>
              </a:rPr>
              <a:t>دون</a:t>
            </a:r>
            <a:r>
              <a:rPr lang="ar-EG" sz="2500" b="1" dirty="0">
                <a:effectLst>
                  <a:outerShdw blurRad="38100" dist="38100" dir="2700000" algn="tl">
                    <a:srgbClr val="000000"/>
                  </a:outerShdw>
                </a:effectLst>
              </a:rPr>
              <a:t> إهدار في الموارد الطبيعية أو المساس بالبيئة</a:t>
            </a:r>
            <a:endParaRPr lang="en-US" sz="2500" b="1" dirty="0">
              <a:effectLst>
                <a:outerShdw blurRad="38100" dist="38100" dir="2700000" algn="tl">
                  <a:srgbClr val="000000"/>
                </a:outerShdw>
              </a:effectLst>
            </a:endParaRPr>
          </a:p>
        </p:txBody>
      </p:sp>
      <p:sp>
        <p:nvSpPr>
          <p:cNvPr id="277521" name="Line 17"/>
          <p:cNvSpPr>
            <a:spLocks noChangeShapeType="1"/>
          </p:cNvSpPr>
          <p:nvPr/>
        </p:nvSpPr>
        <p:spPr bwMode="auto">
          <a:xfrm flipH="1">
            <a:off x="5795963" y="2133600"/>
            <a:ext cx="576262" cy="0"/>
          </a:xfrm>
          <a:prstGeom prst="line">
            <a:avLst/>
          </a:prstGeom>
          <a:noFill/>
          <a:ln w="76200">
            <a:solidFill>
              <a:schemeClr val="tx1"/>
            </a:solidFill>
            <a:round/>
            <a:headEnd/>
            <a:tailEnd type="triangle" w="med" len="med"/>
          </a:ln>
        </p:spPr>
        <p:txBody>
          <a:bodyPr/>
          <a:lstStyle/>
          <a:p>
            <a:endParaRPr lang="ar-EG"/>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277521"/>
                                        </p:tgtEl>
                                        <p:attrNameLst>
                                          <p:attrName>style.visibility</p:attrName>
                                        </p:attrNameLst>
                                      </p:cBhvr>
                                      <p:to>
                                        <p:strVal val="visible"/>
                                      </p:to>
                                    </p:set>
                                    <p:anim calcmode="lin" valueType="num">
                                      <p:cBhvr>
                                        <p:cTn id="13" dur="1000" fill="hold"/>
                                        <p:tgtEl>
                                          <p:spTgt spid="277521"/>
                                        </p:tgtEl>
                                        <p:attrNameLst>
                                          <p:attrName>ppt_w</p:attrName>
                                        </p:attrNameLst>
                                      </p:cBhvr>
                                      <p:tavLst>
                                        <p:tav tm="0">
                                          <p:val>
                                            <p:fltVal val="0"/>
                                          </p:val>
                                        </p:tav>
                                        <p:tav tm="100000">
                                          <p:val>
                                            <p:strVal val="#ppt_w"/>
                                          </p:val>
                                        </p:tav>
                                      </p:tavLst>
                                    </p:anim>
                                    <p:anim calcmode="lin" valueType="num">
                                      <p:cBhvr>
                                        <p:cTn id="14" dur="1000" fill="hold"/>
                                        <p:tgtEl>
                                          <p:spTgt spid="277521"/>
                                        </p:tgtEl>
                                        <p:attrNameLst>
                                          <p:attrName>ppt_h</p:attrName>
                                        </p:attrNameLst>
                                      </p:cBhvr>
                                      <p:tavLst>
                                        <p:tav tm="0">
                                          <p:val>
                                            <p:fltVal val="0"/>
                                          </p:val>
                                        </p:tav>
                                        <p:tav tm="100000">
                                          <p:val>
                                            <p:strVal val="#ppt_h"/>
                                          </p:val>
                                        </p:tav>
                                      </p:tavLst>
                                    </p:anim>
                                    <p:anim calcmode="lin" valueType="num">
                                      <p:cBhvr>
                                        <p:cTn id="15" dur="1000" fill="hold"/>
                                        <p:tgtEl>
                                          <p:spTgt spid="277521"/>
                                        </p:tgtEl>
                                        <p:attrNameLst>
                                          <p:attrName>style.rotation</p:attrName>
                                        </p:attrNameLst>
                                      </p:cBhvr>
                                      <p:tavLst>
                                        <p:tav tm="0">
                                          <p:val>
                                            <p:fltVal val="90"/>
                                          </p:val>
                                        </p:tav>
                                        <p:tav tm="100000">
                                          <p:val>
                                            <p:fltVal val="0"/>
                                          </p:val>
                                        </p:tav>
                                      </p:tavLst>
                                    </p:anim>
                                    <p:animEffect transition="in" filter="fade">
                                      <p:cBhvr>
                                        <p:cTn id="16" dur="1000"/>
                                        <p:tgtEl>
                                          <p:spTgt spid="277521"/>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277520"/>
                                        </p:tgtEl>
                                        <p:attrNameLst>
                                          <p:attrName>style.visibility</p:attrName>
                                        </p:attrNameLst>
                                      </p:cBhvr>
                                      <p:to>
                                        <p:strVal val="visible"/>
                                      </p:to>
                                    </p:set>
                                    <p:anim calcmode="lin" valueType="num">
                                      <p:cBhvr>
                                        <p:cTn id="19" dur="500" fill="hold"/>
                                        <p:tgtEl>
                                          <p:spTgt spid="277520"/>
                                        </p:tgtEl>
                                        <p:attrNameLst>
                                          <p:attrName>ppt_w</p:attrName>
                                        </p:attrNameLst>
                                      </p:cBhvr>
                                      <p:tavLst>
                                        <p:tav tm="0">
                                          <p:val>
                                            <p:fltVal val="0"/>
                                          </p:val>
                                        </p:tav>
                                        <p:tav tm="100000">
                                          <p:val>
                                            <p:strVal val="#ppt_w"/>
                                          </p:val>
                                        </p:tav>
                                      </p:tavLst>
                                    </p:anim>
                                    <p:anim calcmode="lin" valueType="num">
                                      <p:cBhvr>
                                        <p:cTn id="20" dur="500" fill="hold"/>
                                        <p:tgtEl>
                                          <p:spTgt spid="277520"/>
                                        </p:tgtEl>
                                        <p:attrNameLst>
                                          <p:attrName>ppt_h</p:attrName>
                                        </p:attrNameLst>
                                      </p:cBhvr>
                                      <p:tavLst>
                                        <p:tav tm="0">
                                          <p:val>
                                            <p:fltVal val="0"/>
                                          </p:val>
                                        </p:tav>
                                        <p:tav tm="100000">
                                          <p:val>
                                            <p:strVal val="#ppt_h"/>
                                          </p:val>
                                        </p:tav>
                                      </p:tavLst>
                                    </p:anim>
                                    <p:anim calcmode="lin" valueType="num">
                                      <p:cBhvr>
                                        <p:cTn id="21" dur="500" fill="hold"/>
                                        <p:tgtEl>
                                          <p:spTgt spid="277520"/>
                                        </p:tgtEl>
                                        <p:attrNameLst>
                                          <p:attrName>style.rotation</p:attrName>
                                        </p:attrNameLst>
                                      </p:cBhvr>
                                      <p:tavLst>
                                        <p:tav tm="0">
                                          <p:val>
                                            <p:fltVal val="90"/>
                                          </p:val>
                                        </p:tav>
                                        <p:tav tm="100000">
                                          <p:val>
                                            <p:fltVal val="0"/>
                                          </p:val>
                                        </p:tav>
                                      </p:tavLst>
                                    </p:anim>
                                    <p:animEffect transition="in" filter="fade">
                                      <p:cBhvr>
                                        <p:cTn id="22" dur="500"/>
                                        <p:tgtEl>
                                          <p:spTgt spid="2775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77513"/>
                                        </p:tgtEl>
                                        <p:attrNameLst>
                                          <p:attrName>style.visibility</p:attrName>
                                        </p:attrNameLst>
                                      </p:cBhvr>
                                      <p:to>
                                        <p:strVal val="visible"/>
                                      </p:to>
                                    </p:set>
                                    <p:anim calcmode="lin" valueType="num">
                                      <p:cBhvr additive="base">
                                        <p:cTn id="27" dur="500" fill="hold"/>
                                        <p:tgtEl>
                                          <p:spTgt spid="277513"/>
                                        </p:tgtEl>
                                        <p:attrNameLst>
                                          <p:attrName>ppt_x</p:attrName>
                                        </p:attrNameLst>
                                      </p:cBhvr>
                                      <p:tavLst>
                                        <p:tav tm="0">
                                          <p:val>
                                            <p:strVal val="#ppt_x"/>
                                          </p:val>
                                        </p:tav>
                                        <p:tav tm="100000">
                                          <p:val>
                                            <p:strVal val="#ppt_x"/>
                                          </p:val>
                                        </p:tav>
                                      </p:tavLst>
                                    </p:anim>
                                    <p:anim calcmode="lin" valueType="num">
                                      <p:cBhvr additive="base">
                                        <p:cTn id="28" dur="500" fill="hold"/>
                                        <p:tgtEl>
                                          <p:spTgt spid="2775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P spid="277520" grpId="0"/>
      <p:bldP spid="2775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806E8F6-B9C7-498A-8BBC-C4492E705770}" type="slidenum">
              <a:rPr lang="ar-SA"/>
              <a:pPr>
                <a:defRPr/>
              </a:pPr>
              <a:t>12</a:t>
            </a:fld>
            <a:endParaRPr lang="en-US"/>
          </a:p>
        </p:txBody>
      </p:sp>
      <p:sp>
        <p:nvSpPr>
          <p:cNvPr id="6146" name="Content Placeholder 2"/>
          <p:cNvSpPr>
            <a:spLocks noGrp="1"/>
          </p:cNvSpPr>
          <p:nvPr>
            <p:ph idx="4294967295"/>
          </p:nvPr>
        </p:nvSpPr>
        <p:spPr>
          <a:xfrm>
            <a:off x="428625" y="928688"/>
            <a:ext cx="8351838" cy="4537075"/>
          </a:xfrm>
          <a:effectLst>
            <a:outerShdw dist="35921" dir="2700000" algn="ctr" rotWithShape="0">
              <a:schemeClr val="bg2"/>
            </a:outerShdw>
          </a:effectLst>
        </p:spPr>
        <p:txBody>
          <a:bodyPr/>
          <a:lstStyle/>
          <a:p>
            <a:pPr marL="320040" indent="-320040" algn="justLow" eaLnBrk="1" fontAlgn="auto" hangingPunct="1">
              <a:lnSpc>
                <a:spcPct val="150000"/>
              </a:lnSpc>
              <a:spcAft>
                <a:spcPts val="0"/>
              </a:spcAft>
              <a:buFont typeface="Wingdings" pitchFamily="2" charset="2"/>
              <a:buNone/>
              <a:defRPr/>
            </a:pPr>
            <a:r>
              <a:rPr lang="ar-EG" sz="3200" b="1" dirty="0" smtClean="0">
                <a:solidFill>
                  <a:srgbClr val="FFFF11"/>
                </a:solidFill>
              </a:rPr>
              <a:t>تشير بيانات الهيئة العامة للتصنيع بوزارة الصناعة والتنمية التكنولوجية إلى أن إجمالي عدد المنشآت الصناعية في مصر قد بلغ حوالي </a:t>
            </a:r>
            <a:r>
              <a:rPr lang="ar-EG" sz="3200" b="1" dirty="0" smtClean="0"/>
              <a:t>٤٥٠</a:t>
            </a:r>
            <a:r>
              <a:rPr lang="ar-EG" sz="3200" b="1" dirty="0" smtClean="0">
                <a:solidFill>
                  <a:srgbClr val="FFFF11"/>
                </a:solidFill>
              </a:rPr>
              <a:t> منشأة كبرى و </a:t>
            </a:r>
            <a:r>
              <a:rPr lang="ar-EG" sz="3200" b="1" dirty="0" smtClean="0"/>
              <a:t>٤٥٠٠ </a:t>
            </a:r>
            <a:r>
              <a:rPr lang="ar-EG" sz="3200" b="1" dirty="0" smtClean="0">
                <a:solidFill>
                  <a:srgbClr val="FFFF11"/>
                </a:solidFill>
              </a:rPr>
              <a:t>منشأة متوسطة و </a:t>
            </a:r>
            <a:r>
              <a:rPr lang="ar-EG" sz="3200" b="1" dirty="0" smtClean="0"/>
              <a:t>٢١٦٨٥ </a:t>
            </a:r>
            <a:r>
              <a:rPr lang="ar-EG" sz="3200" b="1" dirty="0" smtClean="0">
                <a:solidFill>
                  <a:srgbClr val="FFFF11"/>
                </a:solidFill>
              </a:rPr>
              <a:t>منشأة صغيرة معظمها متركزة فى </a:t>
            </a:r>
            <a:r>
              <a:rPr lang="ar-EG" sz="3200" b="1" u="sng" dirty="0" smtClean="0"/>
              <a:t>القاهرة الكبرى والإسكندرية </a:t>
            </a:r>
            <a:r>
              <a:rPr lang="ar-EG" sz="3200" b="1" dirty="0" smtClean="0">
                <a:solidFill>
                  <a:srgbClr val="FFFF11"/>
                </a:solidFill>
              </a:rPr>
              <a:t>. </a:t>
            </a:r>
          </a:p>
        </p:txBody>
      </p:sp>
      <p:sp>
        <p:nvSpPr>
          <p:cNvPr id="6150" name="Text Box 6"/>
          <p:cNvSpPr txBox="1">
            <a:spLocks noChangeArrowheads="1"/>
          </p:cNvSpPr>
          <p:nvPr/>
        </p:nvSpPr>
        <p:spPr bwMode="auto">
          <a:xfrm>
            <a:off x="2295525" y="260350"/>
            <a:ext cx="4537075" cy="641350"/>
          </a:xfrm>
          <a:prstGeom prst="rect">
            <a:avLst/>
          </a:prstGeom>
          <a:noFill/>
          <a:ln w="9525">
            <a:noFill/>
            <a:miter lim="800000"/>
            <a:headEnd/>
            <a:tailEnd/>
          </a:ln>
          <a:effectLst/>
        </p:spPr>
        <p:txBody>
          <a:bodyPr>
            <a:spAutoFit/>
          </a:bodyPr>
          <a:lstStyle/>
          <a:p>
            <a:pPr algn="ctr">
              <a:spcBef>
                <a:spcPct val="50000"/>
              </a:spcBef>
              <a:defRPr/>
            </a:pPr>
            <a:r>
              <a:rPr lang="ar-EG" sz="3600" b="1">
                <a:effectLst>
                  <a:outerShdw blurRad="38100" dist="38100" dir="2700000" algn="tl">
                    <a:srgbClr val="000000"/>
                  </a:outerShdw>
                </a:effectLst>
              </a:rPr>
              <a:t>الصناعة في مصر</a:t>
            </a:r>
            <a:endParaRPr lang="en-US" sz="3600" b="1">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Text Box 4"/>
          <p:cNvSpPr txBox="1">
            <a:spLocks noGrp="1" noChangeArrowheads="1"/>
          </p:cNvSpPr>
          <p:nvPr>
            <p:ph idx="1"/>
          </p:nvPr>
        </p:nvSpPr>
        <p:spPr>
          <a:xfrm>
            <a:off x="468313" y="692150"/>
            <a:ext cx="8229600" cy="5145088"/>
          </a:xfrm>
        </p:spPr>
        <p:txBody>
          <a:bodyPr>
            <a:normAutofit fontScale="85000" lnSpcReduction="10000"/>
          </a:bodyPr>
          <a:lstStyle/>
          <a:p>
            <a:pPr marL="320040" indent="-320040" algn="justLow" eaLnBrk="1" fontAlgn="auto" hangingPunct="1">
              <a:lnSpc>
                <a:spcPct val="160000"/>
              </a:lnSpc>
              <a:spcAft>
                <a:spcPts val="0"/>
              </a:spcAft>
              <a:buSzPct val="120000"/>
              <a:buFontTx/>
              <a:buNone/>
              <a:defRPr/>
            </a:pPr>
            <a:r>
              <a:rPr lang="ar-EG" b="1" dirty="0" smtClean="0">
                <a:solidFill>
                  <a:srgbClr val="FFFF99"/>
                </a:solidFill>
              </a:rPr>
              <a:t>و قد أدى التمركز الجغرافي للأنشطة الصناعية داخل المدن واستخدام التكنولوجيا القديمة الملوثة إلى تأثيرات سلبية على الوضع البيئى في مصر خلال العقود الماضية .</a:t>
            </a:r>
          </a:p>
          <a:p>
            <a:pPr marL="320040" indent="-320040" algn="justLow" eaLnBrk="1" fontAlgn="auto" hangingPunct="1">
              <a:lnSpc>
                <a:spcPct val="160000"/>
              </a:lnSpc>
              <a:spcAft>
                <a:spcPts val="0"/>
              </a:spcAft>
              <a:buSzPct val="120000"/>
              <a:buFontTx/>
              <a:buNone/>
              <a:defRPr/>
            </a:pPr>
            <a:r>
              <a:rPr lang="ar-EG" b="1" dirty="0" smtClean="0">
                <a:solidFill>
                  <a:srgbClr val="FFFF99"/>
                </a:solidFill>
              </a:rPr>
              <a:t> إذ اعتمدت معظم المنشآت الصناعية فى مصر على </a:t>
            </a:r>
            <a:r>
              <a:rPr lang="ar-EG" b="1" dirty="0" smtClean="0">
                <a:solidFill>
                  <a:srgbClr val="FFFF11"/>
                </a:solidFill>
              </a:rPr>
              <a:t>الوقود البترولي</a:t>
            </a:r>
            <a:r>
              <a:rPr lang="ar-EG" b="1" dirty="0" smtClean="0">
                <a:solidFill>
                  <a:srgbClr val="FFFF99"/>
                </a:solidFill>
              </a:rPr>
              <a:t>، الذي يعد مصدر رئيسي لانبعاث غازات </a:t>
            </a:r>
            <a:r>
              <a:rPr lang="ar-EG" b="1" u="sng" dirty="0" smtClean="0">
                <a:solidFill>
                  <a:srgbClr val="FFFF11"/>
                </a:solidFill>
              </a:rPr>
              <a:t>ثاني أكسيد الكبريت </a:t>
            </a:r>
            <a:r>
              <a:rPr lang="ar-EG" b="1" dirty="0" smtClean="0">
                <a:solidFill>
                  <a:srgbClr val="FFFF99"/>
                </a:solidFill>
              </a:rPr>
              <a:t>و</a:t>
            </a:r>
            <a:r>
              <a:rPr lang="ar-EG" b="1" u="sng" dirty="0" smtClean="0">
                <a:solidFill>
                  <a:srgbClr val="FFFF11"/>
                </a:solidFill>
              </a:rPr>
              <a:t>ثاني أكسيد النيتروجين </a:t>
            </a:r>
            <a:r>
              <a:rPr lang="ar-EG" b="1" dirty="0" smtClean="0">
                <a:solidFill>
                  <a:srgbClr val="FFFF99"/>
                </a:solidFill>
              </a:rPr>
              <a:t>و</a:t>
            </a:r>
            <a:r>
              <a:rPr lang="ar-EG" b="1" u="sng" dirty="0" smtClean="0">
                <a:solidFill>
                  <a:srgbClr val="FFFF11"/>
                </a:solidFill>
              </a:rPr>
              <a:t>أول أكسيد الكربون </a:t>
            </a:r>
            <a:r>
              <a:rPr lang="ar-EG" b="1" dirty="0" smtClean="0">
                <a:solidFill>
                  <a:srgbClr val="FFFF99"/>
                </a:solidFill>
              </a:rPr>
              <a:t>و</a:t>
            </a:r>
            <a:r>
              <a:rPr lang="ar-EG" b="1" u="sng" dirty="0" smtClean="0">
                <a:solidFill>
                  <a:srgbClr val="FFFF11"/>
                </a:solidFill>
              </a:rPr>
              <a:t>الدخان</a:t>
            </a:r>
            <a:r>
              <a:rPr lang="ar-EG" b="1" dirty="0" smtClean="0">
                <a:solidFill>
                  <a:srgbClr val="FFFF99"/>
                </a:solidFill>
              </a:rPr>
              <a:t>.</a:t>
            </a:r>
            <a:endParaRPr lang="en-US" b="1" dirty="0" smtClean="0">
              <a:solidFill>
                <a:srgbClr val="FFFF99"/>
              </a:solidFill>
            </a:endParaRPr>
          </a:p>
        </p:txBody>
      </p:sp>
      <p:sp>
        <p:nvSpPr>
          <p:cNvPr id="3" name="Slide Number Placeholder 5"/>
          <p:cNvSpPr>
            <a:spLocks noGrp="1"/>
          </p:cNvSpPr>
          <p:nvPr>
            <p:ph type="sldNum" sz="quarter" idx="12"/>
          </p:nvPr>
        </p:nvSpPr>
        <p:spPr/>
        <p:txBody>
          <a:bodyPr/>
          <a:lstStyle/>
          <a:p>
            <a:pPr>
              <a:defRPr/>
            </a:pPr>
            <a:fld id="{751F6979-4521-434D-BF1D-D26252A16D20}" type="slidenum">
              <a:rPr lang="ar-SA"/>
              <a:pPr>
                <a:defRPr/>
              </a:pPr>
              <a:t>13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1668"/>
                                        </p:tgtEl>
                                        <p:attrNameLst>
                                          <p:attrName>style.visibility</p:attrName>
                                        </p:attrNameLst>
                                      </p:cBhvr>
                                      <p:to>
                                        <p:strVal val="visible"/>
                                      </p:to>
                                    </p:set>
                                    <p:anim calcmode="lin" valueType="num">
                                      <p:cBhvr additive="base">
                                        <p:cTn id="7" dur="500" fill="hold"/>
                                        <p:tgtEl>
                                          <p:spTgt spid="241668"/>
                                        </p:tgtEl>
                                        <p:attrNameLst>
                                          <p:attrName>ppt_x</p:attrName>
                                        </p:attrNameLst>
                                      </p:cBhvr>
                                      <p:tavLst>
                                        <p:tav tm="0">
                                          <p:val>
                                            <p:strVal val="#ppt_x"/>
                                          </p:val>
                                        </p:tav>
                                        <p:tav tm="100000">
                                          <p:val>
                                            <p:strVal val="#ppt_x"/>
                                          </p:val>
                                        </p:tav>
                                      </p:tavLst>
                                    </p:anim>
                                    <p:anim calcmode="lin" valueType="num">
                                      <p:cBhvr additive="base">
                                        <p:cTn id="8" dur="500" fill="hold"/>
                                        <p:tgtEl>
                                          <p:spTgt spid="2416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143000"/>
          </a:xfrm>
        </p:spPr>
        <p:txBody>
          <a:bodyPr/>
          <a:lstStyle/>
          <a:p>
            <a:pPr algn="ctr" eaLnBrk="1" fontAlgn="auto" hangingPunct="1">
              <a:spcAft>
                <a:spcPts val="0"/>
              </a:spcAft>
              <a:defRPr/>
            </a:pPr>
            <a:r>
              <a:rPr lang="ar-EG" dirty="0" smtClean="0">
                <a:solidFill>
                  <a:schemeClr val="tx2">
                    <a:tint val="100000"/>
                    <a:satMod val="250000"/>
                  </a:schemeClr>
                </a:solidFill>
              </a:rPr>
              <a:t>تدريب</a:t>
            </a:r>
            <a:endParaRPr lang="ar-EG" dirty="0">
              <a:solidFill>
                <a:schemeClr val="tx2">
                  <a:tint val="100000"/>
                  <a:satMod val="250000"/>
                </a:schemeClr>
              </a:solidFill>
            </a:endParaRPr>
          </a:p>
        </p:txBody>
      </p:sp>
      <p:sp>
        <p:nvSpPr>
          <p:cNvPr id="4" name="Slide Number Placeholder 3"/>
          <p:cNvSpPr>
            <a:spLocks noGrp="1"/>
          </p:cNvSpPr>
          <p:nvPr>
            <p:ph type="sldNum" sz="quarter" idx="12"/>
          </p:nvPr>
        </p:nvSpPr>
        <p:spPr/>
        <p:txBody>
          <a:bodyPr/>
          <a:lstStyle/>
          <a:p>
            <a:pPr>
              <a:defRPr/>
            </a:pPr>
            <a:fld id="{322E46FD-98F6-477A-BAED-5C3728206BC1}" type="slidenum">
              <a:rPr lang="ar-SA"/>
              <a:pPr>
                <a:defRPr/>
              </a:pPr>
              <a:t>14</a:t>
            </a:fld>
            <a:endParaRPr lang="en-US"/>
          </a:p>
        </p:txBody>
      </p:sp>
      <p:sp>
        <p:nvSpPr>
          <p:cNvPr id="5" name="TextBox 4"/>
          <p:cNvSpPr txBox="1"/>
          <p:nvPr/>
        </p:nvSpPr>
        <p:spPr>
          <a:xfrm>
            <a:off x="714375" y="1857375"/>
            <a:ext cx="7786688" cy="3675063"/>
          </a:xfrm>
          <a:prstGeom prst="rect">
            <a:avLst/>
          </a:prstGeom>
          <a:noFill/>
        </p:spPr>
        <p:txBody>
          <a:bodyPr rtlCol="1">
            <a:spAutoFit/>
          </a:bodyPr>
          <a:lstStyle/>
          <a:p>
            <a:pPr algn="just" rtl="1">
              <a:lnSpc>
                <a:spcPct val="150000"/>
              </a:lnSpc>
              <a:defRPr/>
            </a:pPr>
            <a:r>
              <a:rPr lang="ar-EG" sz="4000" b="1" dirty="0">
                <a:solidFill>
                  <a:srgbClr val="FFFF00"/>
                </a:solidFill>
                <a:effectLst>
                  <a:outerShdw blurRad="38100" dist="38100" dir="2700000" algn="tl">
                    <a:srgbClr val="000000">
                      <a:alpha val="43137"/>
                    </a:srgbClr>
                  </a:outerShdw>
                </a:effectLst>
              </a:rPr>
              <a:t>يؤدي تمركز الصناعة في القاهرة والإسكندرية </a:t>
            </a:r>
            <a:r>
              <a:rPr lang="ar-EG" sz="4000" b="1" u="sng" dirty="0">
                <a:effectLst>
                  <a:outerShdw blurRad="38100" dist="38100" dir="2700000" algn="tl">
                    <a:srgbClr val="000000">
                      <a:alpha val="43137"/>
                    </a:srgbClr>
                  </a:outerShdw>
                </a:effectLst>
              </a:rPr>
              <a:t>دون تخطيط بيئي مسبق</a:t>
            </a:r>
            <a:r>
              <a:rPr lang="ar-EG" sz="4000" b="1" dirty="0">
                <a:solidFill>
                  <a:srgbClr val="FFFF00"/>
                </a:solidFill>
                <a:effectLst>
                  <a:outerShdw blurRad="38100" dist="38100" dir="2700000" algn="tl">
                    <a:srgbClr val="000000">
                      <a:alpha val="43137"/>
                    </a:srgbClr>
                  </a:outerShdw>
                </a:effectLst>
              </a:rPr>
              <a:t> إلى العديد من المشاكل – يرجى حصر هذه المشاكل بواسطة السادة المتدربين.</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F288E16-83FA-4C9F-BFA0-00AC7B3084B1}" type="slidenum">
              <a:rPr lang="ar-SA"/>
              <a:pPr>
                <a:defRPr/>
              </a:pPr>
              <a:t>15</a:t>
            </a:fld>
            <a:endParaRPr lang="en-US"/>
          </a:p>
        </p:txBody>
      </p:sp>
      <p:sp>
        <p:nvSpPr>
          <p:cNvPr id="5" name="Oval 4"/>
          <p:cNvSpPr/>
          <p:nvPr/>
        </p:nvSpPr>
        <p:spPr bwMode="auto">
          <a:xfrm>
            <a:off x="3000364" y="2357430"/>
            <a:ext cx="3500462" cy="2000264"/>
          </a:xfrm>
          <a:prstGeom prst="ellipse">
            <a:avLst/>
          </a:prstGeom>
          <a:solidFill>
            <a:schemeClr val="accent1">
              <a:lumMod val="20000"/>
              <a:lumOff val="80000"/>
            </a:schemeClr>
          </a:solidFill>
          <a:ln>
            <a:noFill/>
            <a:headEnd type="none" w="med" len="med"/>
            <a:tailEnd type="none" w="med" len="med"/>
          </a:ln>
          <a:effectLst>
            <a:glow rad="635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1">
            <a:scene3d>
              <a:camera prst="orthographicFront"/>
              <a:lightRig rig="balanced" dir="t">
                <a:rot lat="0" lon="0" rev="2100000"/>
              </a:lightRig>
            </a:scene3d>
            <a:sp3d extrusionH="57150" prstMaterial="metal">
              <a:bevelT w="38100" h="25400"/>
              <a:contourClr>
                <a:schemeClr val="bg2"/>
              </a:contourClr>
            </a:sp3d>
          </a:bodyPr>
          <a:lstStyle/>
          <a:p>
            <a:pPr algn="ctr">
              <a:lnSpc>
                <a:spcPts val="2700"/>
              </a:lnSpc>
              <a:defRPr/>
            </a:pPr>
            <a:r>
              <a:rPr lang="ar-EG" sz="2800" b="1" dirty="0">
                <a:ln w="50800"/>
                <a:solidFill>
                  <a:schemeClr val="bg1">
                    <a:shade val="50000"/>
                  </a:schemeClr>
                </a:solidFill>
                <a:effectLst>
                  <a:outerShdw blurRad="38100" dist="38100" dir="2700000" algn="tl">
                    <a:srgbClr val="000000">
                      <a:alpha val="43137"/>
                    </a:srgbClr>
                  </a:outerShdw>
                </a:effectLst>
                <a:cs typeface="Times New Roman" pitchFamily="18" charset="0"/>
              </a:rPr>
              <a:t>يؤدي تمركز الصناعة في القاهرة والاسكندرية دون تخطيط بيئي إلى:</a:t>
            </a:r>
          </a:p>
        </p:txBody>
      </p:sp>
      <p:sp>
        <p:nvSpPr>
          <p:cNvPr id="6" name="Teardrop 5"/>
          <p:cNvSpPr/>
          <p:nvPr/>
        </p:nvSpPr>
        <p:spPr bwMode="auto">
          <a:xfrm rot="21065105">
            <a:off x="6541691" y="829505"/>
            <a:ext cx="2584983" cy="2269470"/>
          </a:xfrm>
          <a:prstGeom prst="teardrop">
            <a:avLst>
              <a:gd name="adj" fmla="val 107880"/>
            </a:avLst>
          </a:prstGeom>
          <a:solidFill>
            <a:schemeClr val="accent1">
              <a:lumMod val="20000"/>
              <a:lumOff val="80000"/>
            </a:schemeClr>
          </a:solidFill>
          <a:ln>
            <a:noFill/>
            <a:headEnd type="none" w="med" len="med"/>
            <a:tailEnd type="none" w="med" len="med"/>
          </a:ln>
          <a:effectLst>
            <a:glow rad="635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1"/>
          <a:lstStyle/>
          <a:p>
            <a:pPr algn="ctr" defTabSz="1076325" rtl="1">
              <a:defRPr/>
            </a:pPr>
            <a:r>
              <a:rPr lang="ar-EG" sz="3200" b="1" dirty="0">
                <a:solidFill>
                  <a:srgbClr val="C00000"/>
                </a:solidFill>
                <a:effectLst>
                  <a:outerShdw blurRad="38100" dist="38100" dir="2700000" algn="tl">
                    <a:srgbClr val="000000">
                      <a:alpha val="43137"/>
                    </a:srgbClr>
                  </a:outerShdw>
                </a:effectLst>
              </a:rPr>
              <a:t>هجرة </a:t>
            </a:r>
            <a:r>
              <a:rPr lang="ar-EG" b="1" dirty="0">
                <a:solidFill>
                  <a:srgbClr val="C00000"/>
                </a:solidFill>
                <a:effectLst>
                  <a:outerShdw blurRad="38100" dist="38100" dir="2700000" algn="tl">
                    <a:srgbClr val="000000">
                      <a:alpha val="43137"/>
                    </a:srgbClr>
                  </a:outerShdw>
                </a:effectLst>
              </a:rPr>
              <a:t>الشباب من الريف إلى المدن تاركين الأرض الزراعية</a:t>
            </a:r>
            <a:endParaRPr lang="ar-EG" sz="2400" b="1" dirty="0">
              <a:solidFill>
                <a:srgbClr val="C00000"/>
              </a:solidFill>
              <a:effectLst>
                <a:outerShdw blurRad="38100" dist="38100" dir="2700000" algn="tl">
                  <a:srgbClr val="000000">
                    <a:alpha val="43137"/>
                  </a:srgbClr>
                </a:outerShdw>
              </a:effectLst>
              <a:cs typeface="Times New Roman" pitchFamily="18" charset="0"/>
            </a:endParaRPr>
          </a:p>
        </p:txBody>
      </p:sp>
      <p:sp>
        <p:nvSpPr>
          <p:cNvPr id="7" name="Teardrop 6"/>
          <p:cNvSpPr/>
          <p:nvPr/>
        </p:nvSpPr>
        <p:spPr bwMode="auto">
          <a:xfrm rot="21065105">
            <a:off x="6518184" y="3901901"/>
            <a:ext cx="2584983" cy="2269470"/>
          </a:xfrm>
          <a:prstGeom prst="teardrop">
            <a:avLst>
              <a:gd name="adj" fmla="val 107880"/>
            </a:avLst>
          </a:prstGeom>
          <a:solidFill>
            <a:srgbClr val="FFFF99"/>
          </a:solidFill>
          <a:ln>
            <a:noFill/>
            <a:headEnd type="none" w="med" len="med"/>
            <a:tailEnd type="none" w="med" len="med"/>
          </a:ln>
          <a:effectLst>
            <a:glow rad="635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1"/>
          <a:lstStyle/>
          <a:p>
            <a:pPr algn="ctr" defTabSz="1076325" rtl="1">
              <a:defRPr/>
            </a:pPr>
            <a:r>
              <a:rPr lang="ar-EG" sz="2800" b="1" dirty="0">
                <a:solidFill>
                  <a:schemeClr val="bg1">
                    <a:lumMod val="75000"/>
                  </a:schemeClr>
                </a:solidFill>
                <a:effectLst>
                  <a:outerShdw blurRad="38100" dist="38100" dir="2700000" algn="tl">
                    <a:srgbClr val="000000">
                      <a:alpha val="43137"/>
                    </a:srgbClr>
                  </a:outerShdw>
                </a:effectLst>
              </a:rPr>
              <a:t>التلوث الأخلاقي</a:t>
            </a:r>
          </a:p>
          <a:p>
            <a:pPr algn="ctr" defTabSz="1076325" rtl="1">
              <a:defRPr/>
            </a:pPr>
            <a:r>
              <a:rPr lang="ar-EG" sz="2400" b="1" dirty="0">
                <a:solidFill>
                  <a:schemeClr val="bg1">
                    <a:lumMod val="75000"/>
                  </a:schemeClr>
                </a:solidFill>
                <a:effectLst>
                  <a:outerShdw blurRad="38100" dist="38100" dir="2700000" algn="tl">
                    <a:srgbClr val="000000">
                      <a:alpha val="43137"/>
                    </a:srgbClr>
                  </a:outerShdw>
                </a:effectLst>
                <a:cs typeface="Times New Roman" pitchFamily="18" charset="0"/>
              </a:rPr>
              <a:t>وتلويث القيم والمبادئ والبعد عن الدين </a:t>
            </a:r>
          </a:p>
        </p:txBody>
      </p:sp>
      <p:sp>
        <p:nvSpPr>
          <p:cNvPr id="8" name="Teardrop 7"/>
          <p:cNvSpPr/>
          <p:nvPr/>
        </p:nvSpPr>
        <p:spPr bwMode="auto">
          <a:xfrm rot="21065105">
            <a:off x="3774218" y="4585820"/>
            <a:ext cx="2167068" cy="1858474"/>
          </a:xfrm>
          <a:prstGeom prst="teardrop">
            <a:avLst>
              <a:gd name="adj" fmla="val 107880"/>
            </a:avLst>
          </a:prstGeom>
          <a:solidFill>
            <a:srgbClr val="ECDB9E"/>
          </a:solidFill>
          <a:ln>
            <a:noFill/>
            <a:headEnd type="none" w="med" len="med"/>
            <a:tailEnd type="none" w="med" len="med"/>
          </a:ln>
          <a:effectLst>
            <a:glow rad="635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1"/>
          <a:lstStyle/>
          <a:p>
            <a:pPr algn="ctr" defTabSz="1076325" rtl="1">
              <a:defRPr/>
            </a:pPr>
            <a:r>
              <a:rPr lang="ar-EG" sz="2000" b="1" dirty="0">
                <a:solidFill>
                  <a:schemeClr val="bg1">
                    <a:lumMod val="75000"/>
                  </a:schemeClr>
                </a:solidFill>
                <a:effectLst>
                  <a:outerShdw blurRad="38100" dist="38100" dir="2700000" algn="tl">
                    <a:srgbClr val="000000">
                      <a:alpha val="43137"/>
                    </a:srgbClr>
                  </a:outerShdw>
                </a:effectLst>
              </a:rPr>
              <a:t>تأثر الناحية الجمالية (تأثر السياحة)</a:t>
            </a:r>
            <a:endParaRPr lang="ar-EG" sz="2000" b="1" dirty="0">
              <a:solidFill>
                <a:schemeClr val="bg1">
                  <a:lumMod val="75000"/>
                </a:schemeClr>
              </a:solidFill>
              <a:effectLst>
                <a:outerShdw blurRad="38100" dist="38100" dir="2700000" algn="tl">
                  <a:srgbClr val="000000">
                    <a:alpha val="43137"/>
                  </a:srgbClr>
                </a:outerShdw>
              </a:effectLst>
              <a:cs typeface="Times New Roman" pitchFamily="18" charset="0"/>
            </a:endParaRPr>
          </a:p>
        </p:txBody>
      </p:sp>
      <p:sp>
        <p:nvSpPr>
          <p:cNvPr id="9" name="Teardrop 8"/>
          <p:cNvSpPr/>
          <p:nvPr/>
        </p:nvSpPr>
        <p:spPr bwMode="auto">
          <a:xfrm rot="21065105">
            <a:off x="384554" y="3829680"/>
            <a:ext cx="2584983" cy="2399018"/>
          </a:xfrm>
          <a:prstGeom prst="teardrop">
            <a:avLst>
              <a:gd name="adj" fmla="val 107880"/>
            </a:avLst>
          </a:prstGeom>
          <a:solidFill>
            <a:srgbClr val="FAE1DC"/>
          </a:solidFill>
          <a:ln>
            <a:noFill/>
            <a:headEnd type="none" w="med" len="med"/>
            <a:tailEnd type="none" w="med" len="med"/>
          </a:ln>
          <a:effectLst>
            <a:glow rad="635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1"/>
          <a:lstStyle/>
          <a:p>
            <a:pPr algn="ctr" defTabSz="1076325" rtl="1">
              <a:defRPr/>
            </a:pPr>
            <a:r>
              <a:rPr lang="ar-EG" sz="2800" b="1" dirty="0">
                <a:solidFill>
                  <a:schemeClr val="bg1">
                    <a:lumMod val="75000"/>
                  </a:schemeClr>
                </a:solidFill>
                <a:effectLst>
                  <a:outerShdw blurRad="38100" dist="38100" dir="2700000" algn="tl">
                    <a:srgbClr val="000000">
                      <a:alpha val="43137"/>
                    </a:srgbClr>
                  </a:outerShdw>
                </a:effectLst>
              </a:rPr>
              <a:t>انتشار الأوبئة الأمراض</a:t>
            </a:r>
            <a:r>
              <a:rPr lang="ar-EG" sz="2000" b="1" dirty="0">
                <a:solidFill>
                  <a:schemeClr val="bg1">
                    <a:lumMod val="75000"/>
                  </a:schemeClr>
                </a:solidFill>
                <a:effectLst>
                  <a:outerShdw blurRad="38100" dist="38100" dir="2700000" algn="tl">
                    <a:srgbClr val="000000">
                      <a:alpha val="43137"/>
                    </a:srgbClr>
                  </a:outerShdw>
                </a:effectLst>
              </a:rPr>
              <a:t> </a:t>
            </a:r>
            <a:r>
              <a:rPr lang="ar-EG" sz="1600" b="1" dirty="0">
                <a:solidFill>
                  <a:schemeClr val="bg1">
                    <a:lumMod val="75000"/>
                  </a:schemeClr>
                </a:solidFill>
                <a:effectLst>
                  <a:outerShdw blurRad="38100" dist="38100" dir="2700000" algn="tl">
                    <a:srgbClr val="000000">
                      <a:alpha val="43137"/>
                    </a:srgbClr>
                  </a:outerShdw>
                </a:effectLst>
              </a:rPr>
              <a:t>الناتجة عن انتشار المخلفات الصناعية</a:t>
            </a:r>
            <a:endParaRPr lang="ar-EG" sz="1600" b="1" dirty="0">
              <a:solidFill>
                <a:schemeClr val="bg1">
                  <a:lumMod val="75000"/>
                </a:schemeClr>
              </a:solidFill>
              <a:effectLst>
                <a:outerShdw blurRad="38100" dist="38100" dir="2700000" algn="tl">
                  <a:srgbClr val="000000">
                    <a:alpha val="43137"/>
                  </a:srgbClr>
                </a:outerShdw>
              </a:effectLst>
              <a:cs typeface="Times New Roman" pitchFamily="18" charset="0"/>
            </a:endParaRPr>
          </a:p>
        </p:txBody>
      </p:sp>
      <p:sp>
        <p:nvSpPr>
          <p:cNvPr id="10" name="Teardrop 9"/>
          <p:cNvSpPr/>
          <p:nvPr/>
        </p:nvSpPr>
        <p:spPr bwMode="auto">
          <a:xfrm rot="21065105">
            <a:off x="374516" y="901505"/>
            <a:ext cx="2584983" cy="2269470"/>
          </a:xfrm>
          <a:prstGeom prst="teardrop">
            <a:avLst>
              <a:gd name="adj" fmla="val 107880"/>
            </a:avLst>
          </a:prstGeom>
          <a:solidFill>
            <a:srgbClr val="3FCF27"/>
          </a:solidFill>
          <a:ln>
            <a:noFill/>
            <a:headEnd type="none" w="med" len="med"/>
            <a:tailEnd type="none" w="med" len="med"/>
          </a:ln>
          <a:effectLst>
            <a:glow rad="635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1"/>
          <a:lstStyle/>
          <a:p>
            <a:pPr algn="ctr" defTabSz="1076325" rtl="1">
              <a:defRPr/>
            </a:pPr>
            <a:endParaRPr lang="ar-EG" sz="2400" b="1" dirty="0">
              <a:solidFill>
                <a:schemeClr val="bg1">
                  <a:lumMod val="75000"/>
                </a:schemeClr>
              </a:solidFill>
              <a:effectLst>
                <a:outerShdw blurRad="38100" dist="38100" dir="2700000" algn="tl">
                  <a:srgbClr val="000000">
                    <a:alpha val="43137"/>
                  </a:srgbClr>
                </a:outerShdw>
              </a:effectLst>
            </a:endParaRPr>
          </a:p>
          <a:p>
            <a:pPr algn="ctr" defTabSz="1076325" rtl="1">
              <a:defRPr/>
            </a:pPr>
            <a:r>
              <a:rPr lang="ar-EG" sz="2400" b="1" dirty="0">
                <a:solidFill>
                  <a:schemeClr val="bg1">
                    <a:lumMod val="75000"/>
                  </a:schemeClr>
                </a:solidFill>
                <a:effectLst>
                  <a:outerShdw blurRad="38100" dist="38100" dir="2700000" algn="tl">
                    <a:srgbClr val="000000">
                      <a:alpha val="43137"/>
                    </a:srgbClr>
                  </a:outerShdw>
                </a:effectLst>
              </a:rPr>
              <a:t>حدوث </a:t>
            </a:r>
            <a:r>
              <a:rPr lang="ar-EG" sz="3200" b="1" dirty="0">
                <a:solidFill>
                  <a:schemeClr val="bg1">
                    <a:lumMod val="75000"/>
                  </a:schemeClr>
                </a:solidFill>
                <a:effectLst>
                  <a:outerShdw blurRad="38100" dist="38100" dir="2700000" algn="tl">
                    <a:srgbClr val="000000">
                      <a:alpha val="43137"/>
                    </a:srgbClr>
                  </a:outerShdw>
                </a:effectLst>
              </a:rPr>
              <a:t>كوارث بيئية</a:t>
            </a:r>
            <a:endParaRPr lang="ar-EG" sz="2400" b="1" dirty="0">
              <a:solidFill>
                <a:schemeClr val="bg1">
                  <a:lumMod val="75000"/>
                </a:schemeClr>
              </a:solidFill>
              <a:effectLst>
                <a:outerShdw blurRad="38100" dist="38100" dir="2700000" algn="tl">
                  <a:srgbClr val="000000">
                    <a:alpha val="43137"/>
                  </a:srgbClr>
                </a:outerShdw>
              </a:effectLst>
              <a:cs typeface="Times New Roman" pitchFamily="18" charset="0"/>
            </a:endParaRPr>
          </a:p>
        </p:txBody>
      </p:sp>
      <p:sp>
        <p:nvSpPr>
          <p:cNvPr id="11" name="Teardrop 10"/>
          <p:cNvSpPr/>
          <p:nvPr/>
        </p:nvSpPr>
        <p:spPr bwMode="auto">
          <a:xfrm rot="21065105">
            <a:off x="3491028" y="370583"/>
            <a:ext cx="2233384" cy="1896690"/>
          </a:xfrm>
          <a:prstGeom prst="teardrop">
            <a:avLst>
              <a:gd name="adj" fmla="val 107880"/>
            </a:avLst>
          </a:prstGeom>
          <a:solidFill>
            <a:srgbClr val="C0F8CD"/>
          </a:solidFill>
          <a:ln>
            <a:noFill/>
            <a:headEnd type="none" w="med" len="med"/>
            <a:tailEnd type="none" w="med" len="med"/>
          </a:ln>
          <a:effectLst>
            <a:glow rad="635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1"/>
          <a:lstStyle/>
          <a:p>
            <a:pPr algn="ctr" defTabSz="1076325" rtl="1">
              <a:defRPr/>
            </a:pPr>
            <a:r>
              <a:rPr lang="ar-EG" sz="2400" b="1" dirty="0">
                <a:solidFill>
                  <a:schemeClr val="bg1">
                    <a:lumMod val="75000"/>
                  </a:schemeClr>
                </a:solidFill>
                <a:effectLst>
                  <a:outerShdw blurRad="38100" dist="38100" dir="2700000" algn="tl">
                    <a:srgbClr val="000000">
                      <a:alpha val="43137"/>
                    </a:srgbClr>
                  </a:outerShdw>
                </a:effectLst>
              </a:rPr>
              <a:t>الحالة النفسية للمجتمع ككل</a:t>
            </a:r>
            <a:endParaRPr lang="ar-EG" sz="2400" b="1" dirty="0">
              <a:solidFill>
                <a:schemeClr val="bg1">
                  <a:lumMod val="75000"/>
                </a:schemeClr>
              </a:solidFill>
              <a:effectLst>
                <a:outerShdw blurRad="38100" dist="38100" dir="2700000" algn="tl">
                  <a:srgbClr val="000000">
                    <a:alpha val="43137"/>
                  </a:srgbClr>
                </a:outerShdw>
              </a:effectLst>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965700" y="1835158"/>
            <a:ext cx="3694113" cy="3308354"/>
          </a:xfrm>
        </p:spPr>
        <p:txBody>
          <a:bodyPr>
            <a:noAutofit/>
          </a:bodyPr>
          <a:lstStyle/>
          <a:p>
            <a:pPr algn="r" defTabSz="4843463" eaLnBrk="1" fontAlgn="auto" hangingPunct="1">
              <a:lnSpc>
                <a:spcPct val="150000"/>
              </a:lnSpc>
              <a:spcAft>
                <a:spcPts val="0"/>
              </a:spcAft>
              <a:defRPr/>
            </a:pPr>
            <a:r>
              <a:rPr lang="ar-EG" sz="2800" dirty="0" smtClean="0">
                <a:solidFill>
                  <a:srgbClr val="FFFF11"/>
                </a:solidFill>
                <a:latin typeface="Arial" pitchFamily="34" charset="0"/>
                <a:cs typeface="Arial" pitchFamily="34" charset="0"/>
              </a:rPr>
              <a:t>1. قطاع الغزل والنسيج </a:t>
            </a:r>
            <a:br>
              <a:rPr lang="ar-EG" sz="2800" dirty="0" smtClean="0">
                <a:solidFill>
                  <a:srgbClr val="FFFF11"/>
                </a:solidFill>
                <a:latin typeface="Arial" pitchFamily="34" charset="0"/>
                <a:cs typeface="Arial" pitchFamily="34" charset="0"/>
              </a:rPr>
            </a:br>
            <a:r>
              <a:rPr lang="ar-EG" sz="2800" dirty="0" smtClean="0">
                <a:solidFill>
                  <a:srgbClr val="FFFF11"/>
                </a:solidFill>
                <a:latin typeface="Arial" pitchFamily="34" charset="0"/>
                <a:cs typeface="Arial" pitchFamily="34" charset="0"/>
              </a:rPr>
              <a:t>2. الصباغة والتجهيز </a:t>
            </a:r>
            <a:br>
              <a:rPr lang="ar-EG" sz="2800" dirty="0" smtClean="0">
                <a:solidFill>
                  <a:srgbClr val="FFFF11"/>
                </a:solidFill>
                <a:latin typeface="Arial" pitchFamily="34" charset="0"/>
                <a:cs typeface="Arial" pitchFamily="34" charset="0"/>
              </a:rPr>
            </a:br>
            <a:r>
              <a:rPr lang="ar-EG" sz="2800" dirty="0" smtClean="0">
                <a:solidFill>
                  <a:srgbClr val="FFFF11"/>
                </a:solidFill>
                <a:latin typeface="Arial" pitchFamily="34" charset="0"/>
                <a:cs typeface="Arial" pitchFamily="34" charset="0"/>
              </a:rPr>
              <a:t>3. صناعة الجلود </a:t>
            </a:r>
            <a:br>
              <a:rPr lang="ar-EG" sz="2800" dirty="0" smtClean="0">
                <a:solidFill>
                  <a:srgbClr val="FFFF11"/>
                </a:solidFill>
                <a:latin typeface="Arial" pitchFamily="34" charset="0"/>
                <a:cs typeface="Arial" pitchFamily="34" charset="0"/>
              </a:rPr>
            </a:br>
            <a:r>
              <a:rPr lang="ar-EG" sz="2800" dirty="0" smtClean="0">
                <a:solidFill>
                  <a:srgbClr val="FFFF11"/>
                </a:solidFill>
                <a:latin typeface="Arial" pitchFamily="34" charset="0"/>
                <a:cs typeface="Arial" pitchFamily="34" charset="0"/>
              </a:rPr>
              <a:t>4. الصناعات المعدنية </a:t>
            </a:r>
            <a:br>
              <a:rPr lang="ar-EG" sz="2800" dirty="0" smtClean="0">
                <a:solidFill>
                  <a:srgbClr val="FFFF11"/>
                </a:solidFill>
                <a:latin typeface="Arial" pitchFamily="34" charset="0"/>
                <a:cs typeface="Arial" pitchFamily="34" charset="0"/>
              </a:rPr>
            </a:br>
            <a:r>
              <a:rPr lang="ar-EG" sz="2800" dirty="0" smtClean="0">
                <a:solidFill>
                  <a:srgbClr val="FFFF11"/>
                </a:solidFill>
                <a:latin typeface="Arial" pitchFamily="34" charset="0"/>
                <a:cs typeface="Arial" pitchFamily="34" charset="0"/>
              </a:rPr>
              <a:t>5. الصناعات الهندسية </a:t>
            </a:r>
            <a:endParaRPr lang="en-US" sz="2800" dirty="0" smtClean="0">
              <a:solidFill>
                <a:srgbClr val="FFFF11"/>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D7845EFB-AE19-4FD4-B5D4-A0800C6B12A5}" type="slidenum">
              <a:rPr lang="ar-SA"/>
              <a:pPr>
                <a:defRPr/>
              </a:pPr>
              <a:t>16</a:t>
            </a:fld>
            <a:endParaRPr lang="en-US"/>
          </a:p>
        </p:txBody>
      </p:sp>
      <p:sp>
        <p:nvSpPr>
          <p:cNvPr id="33796" name="Text Box 5"/>
          <p:cNvSpPr txBox="1">
            <a:spLocks noChangeArrowheads="1"/>
          </p:cNvSpPr>
          <p:nvPr/>
        </p:nvSpPr>
        <p:spPr bwMode="auto">
          <a:xfrm>
            <a:off x="971550" y="333375"/>
            <a:ext cx="7848600" cy="579438"/>
          </a:xfrm>
          <a:prstGeom prst="rect">
            <a:avLst/>
          </a:prstGeom>
          <a:noFill/>
          <a:ln w="9525">
            <a:noFill/>
            <a:miter lim="800000"/>
            <a:headEnd/>
            <a:tailEnd/>
          </a:ln>
        </p:spPr>
        <p:txBody>
          <a:bodyPr>
            <a:spAutoFit/>
          </a:bodyPr>
          <a:lstStyle/>
          <a:p>
            <a:pPr algn="r" rtl="1">
              <a:spcBef>
                <a:spcPct val="50000"/>
              </a:spcBef>
            </a:pPr>
            <a:r>
              <a:rPr lang="ar-EG" sz="3200" b="1">
                <a:solidFill>
                  <a:srgbClr val="FFFF00"/>
                </a:solidFill>
                <a:cs typeface="Arial" pitchFamily="34" charset="0"/>
              </a:rPr>
              <a:t>من القطاعات الصناعية التي تنتج قدر كبير من المخلفات:</a:t>
            </a:r>
            <a:endParaRPr lang="en-US" sz="3200" b="1">
              <a:solidFill>
                <a:srgbClr val="FFFF00"/>
              </a:solidFill>
              <a:cs typeface="Arial" pitchFamily="34" charset="0"/>
            </a:endParaRPr>
          </a:p>
        </p:txBody>
      </p:sp>
      <p:sp>
        <p:nvSpPr>
          <p:cNvPr id="124934" name="Text Box 6"/>
          <p:cNvSpPr txBox="1">
            <a:spLocks noChangeArrowheads="1"/>
          </p:cNvSpPr>
          <p:nvPr/>
        </p:nvSpPr>
        <p:spPr bwMode="auto">
          <a:xfrm>
            <a:off x="428625" y="1844675"/>
            <a:ext cx="4032250" cy="3244850"/>
          </a:xfrm>
          <a:prstGeom prst="rect">
            <a:avLst/>
          </a:prstGeom>
          <a:noFill/>
          <a:ln w="9525">
            <a:noFill/>
            <a:miter lim="800000"/>
            <a:headEnd/>
            <a:tailEnd/>
          </a:ln>
        </p:spPr>
        <p:txBody>
          <a:bodyPr>
            <a:spAutoFit/>
          </a:bodyPr>
          <a:lstStyle/>
          <a:p>
            <a:pPr algn="r" rtl="1">
              <a:lnSpc>
                <a:spcPct val="150000"/>
              </a:lnSpc>
              <a:spcBef>
                <a:spcPct val="50000"/>
              </a:spcBef>
            </a:pPr>
            <a:r>
              <a:rPr lang="ar-EG" sz="2800" b="1">
                <a:solidFill>
                  <a:srgbClr val="FFFF11"/>
                </a:solidFill>
                <a:cs typeface="Arial" pitchFamily="34" charset="0"/>
              </a:rPr>
              <a:t>6. الصناعات الكهربائية </a:t>
            </a:r>
            <a:br>
              <a:rPr lang="ar-EG" sz="2800" b="1">
                <a:solidFill>
                  <a:srgbClr val="FFFF11"/>
                </a:solidFill>
                <a:cs typeface="Arial" pitchFamily="34" charset="0"/>
              </a:rPr>
            </a:br>
            <a:r>
              <a:rPr lang="ar-EG" sz="2800" b="1">
                <a:solidFill>
                  <a:srgbClr val="FFFF11"/>
                </a:solidFill>
                <a:cs typeface="Arial" pitchFamily="34" charset="0"/>
              </a:rPr>
              <a:t>7. الصناعات الإلكترونية </a:t>
            </a:r>
            <a:br>
              <a:rPr lang="ar-EG" sz="2800" b="1">
                <a:solidFill>
                  <a:srgbClr val="FFFF11"/>
                </a:solidFill>
                <a:cs typeface="Arial" pitchFamily="34" charset="0"/>
              </a:rPr>
            </a:br>
            <a:r>
              <a:rPr lang="ar-EG" sz="2800" b="1">
                <a:solidFill>
                  <a:srgbClr val="FFFF11"/>
                </a:solidFill>
                <a:cs typeface="Arial" pitchFamily="34" charset="0"/>
              </a:rPr>
              <a:t>8.الصناعات الغذائية </a:t>
            </a:r>
            <a:br>
              <a:rPr lang="ar-EG" sz="2800" b="1">
                <a:solidFill>
                  <a:srgbClr val="FFFF11"/>
                </a:solidFill>
                <a:cs typeface="Arial" pitchFamily="34" charset="0"/>
              </a:rPr>
            </a:br>
            <a:r>
              <a:rPr lang="ar-EG" sz="2800" b="1">
                <a:solidFill>
                  <a:srgbClr val="FFFF11"/>
                </a:solidFill>
                <a:cs typeface="Arial" pitchFamily="34" charset="0"/>
              </a:rPr>
              <a:t>9. قطاعات الخشب ومنتجاته </a:t>
            </a:r>
            <a:br>
              <a:rPr lang="ar-EG" sz="2800" b="1">
                <a:solidFill>
                  <a:srgbClr val="FFFF11"/>
                </a:solidFill>
                <a:cs typeface="Arial" pitchFamily="34" charset="0"/>
              </a:rPr>
            </a:br>
            <a:r>
              <a:rPr lang="ar-EG" sz="2800" b="1">
                <a:solidFill>
                  <a:srgbClr val="FFFF11"/>
                </a:solidFill>
                <a:cs typeface="Arial" pitchFamily="34" charset="0"/>
              </a:rPr>
              <a:t>10. الصناعات الكيماوية.</a:t>
            </a:r>
            <a:endParaRPr lang="en-US" sz="2800" b="1">
              <a:solidFill>
                <a:srgbClr val="FFFF1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additive="base">
                                        <p:cTn id="7" dur="500" fill="hold"/>
                                        <p:tgtEl>
                                          <p:spTgt spid="124930"/>
                                        </p:tgtEl>
                                        <p:attrNameLst>
                                          <p:attrName>ppt_x</p:attrName>
                                        </p:attrNameLst>
                                      </p:cBhvr>
                                      <p:tavLst>
                                        <p:tav tm="0">
                                          <p:val>
                                            <p:strVal val="#ppt_x"/>
                                          </p:val>
                                        </p:tav>
                                        <p:tav tm="100000">
                                          <p:val>
                                            <p:strVal val="#ppt_x"/>
                                          </p:val>
                                        </p:tav>
                                      </p:tavLst>
                                    </p:anim>
                                    <p:anim calcmode="lin" valueType="num">
                                      <p:cBhvr additive="base">
                                        <p:cTn id="8" dur="500" fill="hold"/>
                                        <p:tgtEl>
                                          <p:spTgt spid="1249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4934"/>
                                        </p:tgtEl>
                                        <p:attrNameLst>
                                          <p:attrName>style.visibility</p:attrName>
                                        </p:attrNameLst>
                                      </p:cBhvr>
                                      <p:to>
                                        <p:strVal val="visible"/>
                                      </p:to>
                                    </p:set>
                                    <p:anim calcmode="lin" valueType="num">
                                      <p:cBhvr additive="base">
                                        <p:cTn id="13" dur="500" fill="hold"/>
                                        <p:tgtEl>
                                          <p:spTgt spid="124934"/>
                                        </p:tgtEl>
                                        <p:attrNameLst>
                                          <p:attrName>ppt_x</p:attrName>
                                        </p:attrNameLst>
                                      </p:cBhvr>
                                      <p:tavLst>
                                        <p:tav tm="0">
                                          <p:val>
                                            <p:strVal val="#ppt_x"/>
                                          </p:val>
                                        </p:tav>
                                        <p:tav tm="100000">
                                          <p:val>
                                            <p:strVal val="#ppt_x"/>
                                          </p:val>
                                        </p:tav>
                                      </p:tavLst>
                                    </p:anim>
                                    <p:anim calcmode="lin" valueType="num">
                                      <p:cBhvr additive="base">
                                        <p:cTn id="14" dur="500" fill="hold"/>
                                        <p:tgtEl>
                                          <p:spTgt spid="1249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C24E07B2-2EFB-4350-B655-178FA4C5F461}" type="slidenum">
              <a:rPr lang="ar-SA"/>
              <a:pPr>
                <a:defRPr/>
              </a:pPr>
              <a:t>17</a:t>
            </a:fld>
            <a:endParaRPr lang="en-US"/>
          </a:p>
        </p:txBody>
      </p:sp>
      <p:sp>
        <p:nvSpPr>
          <p:cNvPr id="7175" name="Text Box 7"/>
          <p:cNvSpPr txBox="1">
            <a:spLocks noChangeArrowheads="1"/>
          </p:cNvSpPr>
          <p:nvPr/>
        </p:nvSpPr>
        <p:spPr bwMode="auto">
          <a:xfrm>
            <a:off x="2843213" y="857250"/>
            <a:ext cx="5976937" cy="1077913"/>
          </a:xfrm>
          <a:prstGeom prst="rect">
            <a:avLst/>
          </a:prstGeom>
          <a:noFill/>
          <a:ln w="9525">
            <a:noFill/>
            <a:miter lim="800000"/>
            <a:headEnd/>
            <a:tailEnd/>
          </a:ln>
          <a:effectLst/>
        </p:spPr>
        <p:txBody>
          <a:bodyPr>
            <a:spAutoFit/>
          </a:bodyPr>
          <a:lstStyle/>
          <a:p>
            <a:pPr algn="r">
              <a:defRPr/>
            </a:pPr>
            <a:r>
              <a:rPr lang="ar-EG" sz="3200" b="1" dirty="0">
                <a:solidFill>
                  <a:srgbClr val="FFFF11"/>
                </a:solidFill>
                <a:effectLst>
                  <a:outerShdw blurRad="38100" dist="38100" dir="2700000" algn="tl">
                    <a:srgbClr val="000000"/>
                  </a:outerShdw>
                </a:effectLst>
              </a:rPr>
              <a:t>تنقسم التأثيرات حسب المنطقة المتأثرة إلى ثلاثة أقسام وهي: </a:t>
            </a:r>
            <a:endParaRPr lang="en-US" sz="3200" dirty="0">
              <a:solidFill>
                <a:srgbClr val="FFFF11"/>
              </a:solidFill>
              <a:effectLst>
                <a:outerShdw blurRad="38100" dist="38100" dir="2700000" algn="tl">
                  <a:srgbClr val="000000"/>
                </a:outerShdw>
              </a:effectLst>
            </a:endParaRPr>
          </a:p>
        </p:txBody>
      </p:sp>
      <p:sp>
        <p:nvSpPr>
          <p:cNvPr id="7176" name="Text Box 8"/>
          <p:cNvSpPr txBox="1">
            <a:spLocks noChangeArrowheads="1"/>
          </p:cNvSpPr>
          <p:nvPr/>
        </p:nvSpPr>
        <p:spPr bwMode="auto">
          <a:xfrm>
            <a:off x="2484438" y="3241675"/>
            <a:ext cx="6264275" cy="1555750"/>
          </a:xfrm>
          <a:prstGeom prst="rect">
            <a:avLst/>
          </a:prstGeom>
          <a:noFill/>
          <a:ln w="9525">
            <a:noFill/>
            <a:miter lim="800000"/>
            <a:headEnd/>
            <a:tailEnd/>
          </a:ln>
          <a:effectLst/>
        </p:spPr>
        <p:txBody>
          <a:bodyPr>
            <a:spAutoFit/>
          </a:bodyPr>
          <a:lstStyle/>
          <a:p>
            <a:pPr algn="just" rtl="1">
              <a:lnSpc>
                <a:spcPct val="150000"/>
              </a:lnSpc>
              <a:spcBef>
                <a:spcPct val="20000"/>
              </a:spcBef>
              <a:buClr>
                <a:schemeClr val="hlink"/>
              </a:buClr>
              <a:buSzPct val="90000"/>
              <a:buFont typeface="Wingdings" pitchFamily="2" charset="2"/>
              <a:buNone/>
              <a:defRPr/>
            </a:pPr>
            <a:r>
              <a:rPr lang="ar-EG" sz="3200" b="1" dirty="0">
                <a:solidFill>
                  <a:srgbClr val="FFFF11"/>
                </a:solidFill>
                <a:effectLst>
                  <a:outerShdw blurRad="38100" dist="38100" dir="2700000" algn="tl">
                    <a:srgbClr val="000000"/>
                  </a:outerShdw>
                </a:effectLst>
              </a:rPr>
              <a:t>2. البيئة المحيطة بالمشروع، والتي تمتد حول المشروع في دائرة قطرها حوالي ١ كم أو أكثر، </a:t>
            </a:r>
            <a:endParaRPr lang="en-US" sz="3200" dirty="0"/>
          </a:p>
        </p:txBody>
      </p:sp>
      <p:sp>
        <p:nvSpPr>
          <p:cNvPr id="7177" name="Text Box 9"/>
          <p:cNvSpPr txBox="1">
            <a:spLocks noChangeArrowheads="1"/>
          </p:cNvSpPr>
          <p:nvPr/>
        </p:nvSpPr>
        <p:spPr bwMode="auto">
          <a:xfrm>
            <a:off x="2555875" y="5099050"/>
            <a:ext cx="6192838" cy="1066800"/>
          </a:xfrm>
          <a:prstGeom prst="rect">
            <a:avLst/>
          </a:prstGeom>
          <a:noFill/>
          <a:ln w="9525">
            <a:noFill/>
            <a:miter lim="800000"/>
            <a:headEnd/>
            <a:tailEnd/>
          </a:ln>
          <a:effectLst/>
        </p:spPr>
        <p:txBody>
          <a:bodyPr>
            <a:spAutoFit/>
          </a:bodyPr>
          <a:lstStyle/>
          <a:p>
            <a:pPr algn="just" rtl="1">
              <a:spcBef>
                <a:spcPct val="50000"/>
              </a:spcBef>
              <a:defRPr/>
            </a:pPr>
            <a:r>
              <a:rPr lang="ar-EG" sz="3200" b="1">
                <a:solidFill>
                  <a:srgbClr val="FFFF11"/>
                </a:solidFill>
                <a:effectLst>
                  <a:outerShdw blurRad="38100" dist="38100" dir="2700000" algn="tl">
                    <a:srgbClr val="000000"/>
                  </a:outerShdw>
                </a:effectLst>
              </a:rPr>
              <a:t>3. البيئة العامة التي تمتد خارج محيط المنشأة أو حدود الدولة إقليميًا ودوليا</a:t>
            </a:r>
            <a:endParaRPr lang="en-US" sz="3200" b="1">
              <a:solidFill>
                <a:srgbClr val="FFFF11"/>
              </a:solidFill>
              <a:effectLst>
                <a:outerShdw blurRad="38100" dist="38100" dir="2700000" algn="tl">
                  <a:srgbClr val="000000"/>
                </a:outerShdw>
              </a:effectLst>
            </a:endParaRPr>
          </a:p>
        </p:txBody>
      </p:sp>
      <p:pic>
        <p:nvPicPr>
          <p:cNvPr id="7178" name="Picture 10" descr="j0432505"/>
          <p:cNvPicPr>
            <a:picLocks noChangeAspect="1" noChangeArrowheads="1"/>
          </p:cNvPicPr>
          <p:nvPr/>
        </p:nvPicPr>
        <p:blipFill>
          <a:blip r:embed="rId2" cstate="print"/>
          <a:srcRect/>
          <a:stretch>
            <a:fillRect/>
          </a:stretch>
        </p:blipFill>
        <p:spPr bwMode="auto">
          <a:xfrm>
            <a:off x="63500" y="1143000"/>
            <a:ext cx="3579813" cy="1857375"/>
          </a:xfrm>
          <a:prstGeom prst="rect">
            <a:avLst/>
          </a:prstGeom>
          <a:noFill/>
          <a:ln w="9525">
            <a:noFill/>
            <a:miter lim="800000"/>
            <a:headEnd/>
            <a:tailEnd/>
          </a:ln>
        </p:spPr>
      </p:pic>
      <p:pic>
        <p:nvPicPr>
          <p:cNvPr id="7179" name="Picture 11" descr="j0438577"/>
          <p:cNvPicPr>
            <a:picLocks noChangeAspect="1" noChangeArrowheads="1"/>
          </p:cNvPicPr>
          <p:nvPr/>
        </p:nvPicPr>
        <p:blipFill>
          <a:blip r:embed="rId3" cstate="print"/>
          <a:srcRect/>
          <a:stretch>
            <a:fillRect/>
          </a:stretch>
        </p:blipFill>
        <p:spPr bwMode="auto">
          <a:xfrm>
            <a:off x="11113" y="3128963"/>
            <a:ext cx="2328862" cy="1871662"/>
          </a:xfrm>
          <a:prstGeom prst="rect">
            <a:avLst/>
          </a:prstGeom>
          <a:noFill/>
          <a:ln w="9525">
            <a:noFill/>
            <a:miter lim="800000"/>
            <a:headEnd/>
            <a:tailEnd/>
          </a:ln>
        </p:spPr>
      </p:pic>
      <p:pic>
        <p:nvPicPr>
          <p:cNvPr id="7180" name="Picture 12" descr="j0424780"/>
          <p:cNvPicPr>
            <a:picLocks noChangeAspect="1" noChangeArrowheads="1"/>
          </p:cNvPicPr>
          <p:nvPr/>
        </p:nvPicPr>
        <p:blipFill>
          <a:blip r:embed="rId4" cstate="print"/>
          <a:srcRect/>
          <a:stretch>
            <a:fillRect/>
          </a:stretch>
        </p:blipFill>
        <p:spPr bwMode="auto">
          <a:xfrm>
            <a:off x="250825" y="5072063"/>
            <a:ext cx="1752600" cy="1746250"/>
          </a:xfrm>
          <a:prstGeom prst="rect">
            <a:avLst/>
          </a:prstGeom>
          <a:noFill/>
          <a:ln w="9525">
            <a:noFill/>
            <a:miter lim="800000"/>
            <a:headEnd/>
            <a:tailEnd/>
          </a:ln>
        </p:spPr>
      </p:pic>
      <p:sp>
        <p:nvSpPr>
          <p:cNvPr id="10" name="Rectangle 9"/>
          <p:cNvSpPr/>
          <p:nvPr/>
        </p:nvSpPr>
        <p:spPr>
          <a:xfrm>
            <a:off x="4676775" y="2428875"/>
            <a:ext cx="3967163" cy="584200"/>
          </a:xfrm>
          <a:prstGeom prst="rect">
            <a:avLst/>
          </a:prstGeom>
        </p:spPr>
        <p:txBody>
          <a:bodyPr wrap="none">
            <a:spAutoFit/>
          </a:bodyPr>
          <a:lstStyle/>
          <a:p>
            <a:pPr algn="r">
              <a:defRPr/>
            </a:pPr>
            <a:r>
              <a:rPr lang="ar-EG" sz="3200" b="1" dirty="0">
                <a:solidFill>
                  <a:srgbClr val="FFFF11"/>
                </a:solidFill>
                <a:effectLst>
                  <a:outerShdw blurRad="38100" dist="38100" dir="2700000" algn="tl">
                    <a:srgbClr val="000000"/>
                  </a:outerShdw>
                </a:effectLst>
              </a:rPr>
              <a:t>	1. بيئة العمل داخل المصنع، </a:t>
            </a:r>
            <a:endParaRPr lang="en-US" sz="32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additive="base">
                                        <p:cTn id="7" dur="500" fill="hold"/>
                                        <p:tgtEl>
                                          <p:spTgt spid="7175"/>
                                        </p:tgtEl>
                                        <p:attrNameLst>
                                          <p:attrName>ppt_x</p:attrName>
                                        </p:attrNameLst>
                                      </p:cBhvr>
                                      <p:tavLst>
                                        <p:tav tm="0">
                                          <p:val>
                                            <p:strVal val="#ppt_x"/>
                                          </p:val>
                                        </p:tav>
                                        <p:tav tm="100000">
                                          <p:val>
                                            <p:strVal val="#ppt_x"/>
                                          </p:val>
                                        </p:tav>
                                      </p:tavLst>
                                    </p:anim>
                                    <p:anim calcmode="lin" valueType="num">
                                      <p:cBhvr additive="base">
                                        <p:cTn id="8"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178"/>
                                        </p:tgtEl>
                                        <p:attrNameLst>
                                          <p:attrName>style.visibility</p:attrName>
                                        </p:attrNameLst>
                                      </p:cBhvr>
                                      <p:to>
                                        <p:strVal val="visible"/>
                                      </p:to>
                                    </p:set>
                                    <p:anim calcmode="lin" valueType="num">
                                      <p:cBhvr additive="base">
                                        <p:cTn id="17" dur="500" fill="hold"/>
                                        <p:tgtEl>
                                          <p:spTgt spid="7178"/>
                                        </p:tgtEl>
                                        <p:attrNameLst>
                                          <p:attrName>ppt_x</p:attrName>
                                        </p:attrNameLst>
                                      </p:cBhvr>
                                      <p:tavLst>
                                        <p:tav tm="0">
                                          <p:val>
                                            <p:strVal val="#ppt_x"/>
                                          </p:val>
                                        </p:tav>
                                        <p:tav tm="100000">
                                          <p:val>
                                            <p:strVal val="#ppt_x"/>
                                          </p:val>
                                        </p:tav>
                                      </p:tavLst>
                                    </p:anim>
                                    <p:anim calcmode="lin" valueType="num">
                                      <p:cBhvr additive="base">
                                        <p:cTn id="18"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176"/>
                                        </p:tgtEl>
                                        <p:attrNameLst>
                                          <p:attrName>style.visibility</p:attrName>
                                        </p:attrNameLst>
                                      </p:cBhvr>
                                      <p:to>
                                        <p:strVal val="visible"/>
                                      </p:to>
                                    </p:set>
                                    <p:anim calcmode="lin" valueType="num">
                                      <p:cBhvr additive="base">
                                        <p:cTn id="23" dur="500" fill="hold"/>
                                        <p:tgtEl>
                                          <p:spTgt spid="7176"/>
                                        </p:tgtEl>
                                        <p:attrNameLst>
                                          <p:attrName>ppt_x</p:attrName>
                                        </p:attrNameLst>
                                      </p:cBhvr>
                                      <p:tavLst>
                                        <p:tav tm="0">
                                          <p:val>
                                            <p:strVal val="#ppt_x"/>
                                          </p:val>
                                        </p:tav>
                                        <p:tav tm="100000">
                                          <p:val>
                                            <p:strVal val="#ppt_x"/>
                                          </p:val>
                                        </p:tav>
                                      </p:tavLst>
                                    </p:anim>
                                    <p:anim calcmode="lin" valueType="num">
                                      <p:cBhvr additive="base">
                                        <p:cTn id="24" dur="500" fill="hold"/>
                                        <p:tgtEl>
                                          <p:spTgt spid="717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additive="base">
                                        <p:cTn id="27" dur="500" fill="hold"/>
                                        <p:tgtEl>
                                          <p:spTgt spid="7179"/>
                                        </p:tgtEl>
                                        <p:attrNameLst>
                                          <p:attrName>ppt_x</p:attrName>
                                        </p:attrNameLst>
                                      </p:cBhvr>
                                      <p:tavLst>
                                        <p:tav tm="0">
                                          <p:val>
                                            <p:strVal val="#ppt_x"/>
                                          </p:val>
                                        </p:tav>
                                        <p:tav tm="100000">
                                          <p:val>
                                            <p:strVal val="#ppt_x"/>
                                          </p:val>
                                        </p:tav>
                                      </p:tavLst>
                                    </p:anim>
                                    <p:anim calcmode="lin" valueType="num">
                                      <p:cBhvr additive="base">
                                        <p:cTn id="28"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177"/>
                                        </p:tgtEl>
                                        <p:attrNameLst>
                                          <p:attrName>style.visibility</p:attrName>
                                        </p:attrNameLst>
                                      </p:cBhvr>
                                      <p:to>
                                        <p:strVal val="visible"/>
                                      </p:to>
                                    </p:set>
                                    <p:anim calcmode="lin" valueType="num">
                                      <p:cBhvr additive="base">
                                        <p:cTn id="33" dur="500" fill="hold"/>
                                        <p:tgtEl>
                                          <p:spTgt spid="7177"/>
                                        </p:tgtEl>
                                        <p:attrNameLst>
                                          <p:attrName>ppt_x</p:attrName>
                                        </p:attrNameLst>
                                      </p:cBhvr>
                                      <p:tavLst>
                                        <p:tav tm="0">
                                          <p:val>
                                            <p:strVal val="#ppt_x"/>
                                          </p:val>
                                        </p:tav>
                                        <p:tav tm="100000">
                                          <p:val>
                                            <p:strVal val="#ppt_x"/>
                                          </p:val>
                                        </p:tav>
                                      </p:tavLst>
                                    </p:anim>
                                    <p:anim calcmode="lin" valueType="num">
                                      <p:cBhvr additive="base">
                                        <p:cTn id="34" dur="500" fill="hold"/>
                                        <p:tgtEl>
                                          <p:spTgt spid="717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180"/>
                                        </p:tgtEl>
                                        <p:attrNameLst>
                                          <p:attrName>style.visibility</p:attrName>
                                        </p:attrNameLst>
                                      </p:cBhvr>
                                      <p:to>
                                        <p:strVal val="visible"/>
                                      </p:to>
                                    </p:set>
                                    <p:anim calcmode="lin" valueType="num">
                                      <p:cBhvr additive="base">
                                        <p:cTn id="37" dur="500" fill="hold"/>
                                        <p:tgtEl>
                                          <p:spTgt spid="7180"/>
                                        </p:tgtEl>
                                        <p:attrNameLst>
                                          <p:attrName>ppt_x</p:attrName>
                                        </p:attrNameLst>
                                      </p:cBhvr>
                                      <p:tavLst>
                                        <p:tav tm="0">
                                          <p:val>
                                            <p:strVal val="#ppt_x"/>
                                          </p:val>
                                        </p:tav>
                                        <p:tav tm="100000">
                                          <p:val>
                                            <p:strVal val="#ppt_x"/>
                                          </p:val>
                                        </p:tav>
                                      </p:tavLst>
                                    </p:anim>
                                    <p:anim calcmode="lin" valueType="num">
                                      <p:cBhvr additive="base">
                                        <p:cTn id="38"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6" grpId="0"/>
      <p:bldP spid="717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57200" y="277813"/>
            <a:ext cx="8229600" cy="990600"/>
          </a:xfrm>
        </p:spPr>
        <p:txBody>
          <a:bodyPr>
            <a:normAutofit fontScale="90000"/>
          </a:bodyPr>
          <a:lstStyle/>
          <a:p>
            <a:pPr algn="ctr" eaLnBrk="1" fontAlgn="auto" hangingPunct="1">
              <a:spcAft>
                <a:spcPts val="0"/>
              </a:spcAft>
              <a:defRPr/>
            </a:pPr>
            <a:r>
              <a:rPr lang="ar-EG" dirty="0" smtClean="0">
                <a:solidFill>
                  <a:schemeClr val="tx2">
                    <a:tint val="100000"/>
                    <a:satMod val="250000"/>
                  </a:schemeClr>
                </a:solidFill>
                <a:latin typeface="Arial" pitchFamily="34" charset="0"/>
                <a:cs typeface="Arial" pitchFamily="34" charset="0"/>
              </a:rPr>
              <a:t>الآثار البيئية الناتجة عن المخلفات الصناعية</a:t>
            </a:r>
            <a:endParaRPr lang="en-US" dirty="0" smtClean="0">
              <a:solidFill>
                <a:schemeClr val="tx2">
                  <a:tint val="100000"/>
                  <a:satMod val="250000"/>
                </a:schemeClr>
              </a:solidFill>
              <a:latin typeface="Arial" pitchFamily="34" charset="0"/>
              <a:cs typeface="Arial" pitchFamily="34" charset="0"/>
            </a:endParaRPr>
          </a:p>
        </p:txBody>
      </p:sp>
      <p:sp>
        <p:nvSpPr>
          <p:cNvPr id="19" name="Slide Number Placeholder 5"/>
          <p:cNvSpPr>
            <a:spLocks noGrp="1"/>
          </p:cNvSpPr>
          <p:nvPr>
            <p:ph type="sldNum" sz="quarter" idx="12"/>
          </p:nvPr>
        </p:nvSpPr>
        <p:spPr/>
        <p:txBody>
          <a:bodyPr/>
          <a:lstStyle/>
          <a:p>
            <a:pPr>
              <a:defRPr/>
            </a:pPr>
            <a:fld id="{0923DD37-56AF-4DED-AD72-651C7FC117DE}" type="slidenum">
              <a:rPr lang="ar-SA"/>
              <a:pPr>
                <a:defRPr/>
              </a:pPr>
              <a:t>18</a:t>
            </a:fld>
            <a:endParaRPr lang="en-US" dirty="0"/>
          </a:p>
        </p:txBody>
      </p:sp>
      <p:sp>
        <p:nvSpPr>
          <p:cNvPr id="317445" name="Oval 5"/>
          <p:cNvSpPr>
            <a:spLocks noChangeArrowheads="1"/>
          </p:cNvSpPr>
          <p:nvPr/>
        </p:nvSpPr>
        <p:spPr bwMode="auto">
          <a:xfrm>
            <a:off x="3203575" y="1196975"/>
            <a:ext cx="3024188" cy="1295400"/>
          </a:xfrm>
          <a:prstGeom prst="ellipse">
            <a:avLst/>
          </a:prstGeom>
          <a:solidFill>
            <a:srgbClr val="FFFF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ar-EG" sz="2400" b="1" dirty="0">
                <a:solidFill>
                  <a:srgbClr val="3C110C"/>
                </a:solidFill>
                <a:effectLst>
                  <a:outerShdw blurRad="38100" dist="38100" dir="2700000" algn="tl">
                    <a:srgbClr val="000000"/>
                  </a:outerShdw>
                </a:effectLst>
              </a:rPr>
              <a:t>أنواع المخلفات الصناعية</a:t>
            </a:r>
            <a:endParaRPr lang="en-US" sz="2400" b="1" dirty="0">
              <a:solidFill>
                <a:srgbClr val="3C110C"/>
              </a:solidFill>
              <a:effectLst>
                <a:outerShdw blurRad="38100" dist="38100" dir="2700000" algn="tl">
                  <a:srgbClr val="000000"/>
                </a:outerShdw>
              </a:effectLst>
            </a:endParaRPr>
          </a:p>
        </p:txBody>
      </p:sp>
      <p:sp>
        <p:nvSpPr>
          <p:cNvPr id="317446" name="Oval 6"/>
          <p:cNvSpPr>
            <a:spLocks noChangeArrowheads="1"/>
          </p:cNvSpPr>
          <p:nvPr/>
        </p:nvSpPr>
        <p:spPr bwMode="auto">
          <a:xfrm>
            <a:off x="6443663" y="2852738"/>
            <a:ext cx="2592387" cy="1728787"/>
          </a:xfrm>
          <a:prstGeom prst="ellipse">
            <a:avLst/>
          </a:prstGeom>
          <a:solidFill>
            <a:srgbClr val="FFFF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50000"/>
              </a:spcBef>
              <a:defRPr/>
            </a:pPr>
            <a:r>
              <a:rPr lang="ar-EG" sz="2400" b="1">
                <a:solidFill>
                  <a:srgbClr val="3C110C"/>
                </a:solidFill>
                <a:effectLst>
                  <a:outerShdw blurRad="38100" dist="38100" dir="2700000" algn="tl">
                    <a:srgbClr val="000000"/>
                  </a:outerShdw>
                </a:effectLst>
              </a:rPr>
              <a:t>أولاً: المخلفات الغازية </a:t>
            </a:r>
          </a:p>
          <a:p>
            <a:pPr algn="ctr">
              <a:spcBef>
                <a:spcPct val="50000"/>
              </a:spcBef>
              <a:defRPr/>
            </a:pPr>
            <a:r>
              <a:rPr lang="ar-EG" sz="2400" b="1">
                <a:solidFill>
                  <a:srgbClr val="3C110C"/>
                </a:solidFill>
                <a:effectLst>
                  <a:outerShdw blurRad="38100" dist="38100" dir="2700000" algn="tl">
                    <a:srgbClr val="000000"/>
                  </a:outerShdw>
                </a:effectLst>
              </a:rPr>
              <a:t>تؤدي إلى</a:t>
            </a:r>
            <a:endParaRPr lang="en-US" sz="2400" b="1">
              <a:solidFill>
                <a:srgbClr val="3C110C"/>
              </a:solidFill>
              <a:effectLst>
                <a:outerShdw blurRad="38100" dist="38100" dir="2700000" algn="tl">
                  <a:srgbClr val="000000"/>
                </a:outerShdw>
              </a:effectLst>
            </a:endParaRPr>
          </a:p>
        </p:txBody>
      </p:sp>
      <p:sp>
        <p:nvSpPr>
          <p:cNvPr id="317447" name="Oval 7"/>
          <p:cNvSpPr>
            <a:spLocks noChangeArrowheads="1"/>
          </p:cNvSpPr>
          <p:nvPr/>
        </p:nvSpPr>
        <p:spPr bwMode="auto">
          <a:xfrm>
            <a:off x="3492500" y="3213100"/>
            <a:ext cx="2592388" cy="1728788"/>
          </a:xfrm>
          <a:prstGeom prst="ellipse">
            <a:avLst/>
          </a:prstGeom>
          <a:solidFill>
            <a:srgbClr val="FFFF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50000"/>
              </a:spcBef>
              <a:defRPr/>
            </a:pPr>
            <a:r>
              <a:rPr lang="ar-EG" sz="2400" b="1">
                <a:solidFill>
                  <a:srgbClr val="3C110C"/>
                </a:solidFill>
                <a:effectLst>
                  <a:outerShdw blurRad="38100" dist="38100" dir="2700000" algn="tl">
                    <a:srgbClr val="000000"/>
                  </a:outerShdw>
                </a:effectLst>
              </a:rPr>
              <a:t>ثانياً: المخلفات السائلة </a:t>
            </a:r>
          </a:p>
          <a:p>
            <a:pPr algn="ctr">
              <a:spcBef>
                <a:spcPct val="50000"/>
              </a:spcBef>
              <a:defRPr/>
            </a:pPr>
            <a:r>
              <a:rPr lang="ar-EG" sz="2400" b="1">
                <a:solidFill>
                  <a:srgbClr val="3C110C"/>
                </a:solidFill>
                <a:effectLst>
                  <a:outerShdw blurRad="38100" dist="38100" dir="2700000" algn="tl">
                    <a:srgbClr val="000000"/>
                  </a:outerShdw>
                </a:effectLst>
              </a:rPr>
              <a:t>تؤدي إلى</a:t>
            </a:r>
            <a:endParaRPr lang="en-US" sz="2400" b="1">
              <a:solidFill>
                <a:srgbClr val="3C110C"/>
              </a:solidFill>
              <a:effectLst>
                <a:outerShdw blurRad="38100" dist="38100" dir="2700000" algn="tl">
                  <a:srgbClr val="000000"/>
                </a:outerShdw>
              </a:effectLst>
            </a:endParaRPr>
          </a:p>
        </p:txBody>
      </p:sp>
      <p:sp>
        <p:nvSpPr>
          <p:cNvPr id="317448" name="Oval 8"/>
          <p:cNvSpPr>
            <a:spLocks noChangeArrowheads="1"/>
          </p:cNvSpPr>
          <p:nvPr/>
        </p:nvSpPr>
        <p:spPr bwMode="auto">
          <a:xfrm>
            <a:off x="611188" y="2852738"/>
            <a:ext cx="2592387" cy="1728787"/>
          </a:xfrm>
          <a:prstGeom prst="ellipse">
            <a:avLst/>
          </a:prstGeom>
          <a:solidFill>
            <a:srgbClr val="FFFF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50000"/>
              </a:spcBef>
              <a:defRPr/>
            </a:pPr>
            <a:r>
              <a:rPr lang="ar-EG" sz="2400" b="1">
                <a:solidFill>
                  <a:srgbClr val="3C110C"/>
                </a:solidFill>
                <a:effectLst>
                  <a:outerShdw blurRad="38100" dist="38100" dir="2700000" algn="tl">
                    <a:srgbClr val="000000"/>
                  </a:outerShdw>
                </a:effectLst>
              </a:rPr>
              <a:t>ثالثا: المخلفات الصلبة </a:t>
            </a:r>
          </a:p>
          <a:p>
            <a:pPr algn="ctr">
              <a:spcBef>
                <a:spcPct val="50000"/>
              </a:spcBef>
              <a:defRPr/>
            </a:pPr>
            <a:r>
              <a:rPr lang="ar-EG" sz="2400" b="1">
                <a:solidFill>
                  <a:srgbClr val="3C110C"/>
                </a:solidFill>
                <a:effectLst>
                  <a:outerShdw blurRad="38100" dist="38100" dir="2700000" algn="tl">
                    <a:srgbClr val="000000"/>
                  </a:outerShdw>
                </a:effectLst>
              </a:rPr>
              <a:t>تؤدي إلى</a:t>
            </a:r>
            <a:endParaRPr lang="en-US" sz="2400" b="1">
              <a:solidFill>
                <a:srgbClr val="3C110C"/>
              </a:solidFill>
              <a:effectLst>
                <a:outerShdw blurRad="38100" dist="38100" dir="2700000" algn="tl">
                  <a:srgbClr val="000000"/>
                </a:outerShdw>
              </a:effectLst>
            </a:endParaRPr>
          </a:p>
        </p:txBody>
      </p:sp>
      <p:sp>
        <p:nvSpPr>
          <p:cNvPr id="317449" name="Text Box 9"/>
          <p:cNvSpPr txBox="1">
            <a:spLocks noChangeArrowheads="1"/>
          </p:cNvSpPr>
          <p:nvPr/>
        </p:nvSpPr>
        <p:spPr bwMode="auto">
          <a:xfrm>
            <a:off x="6786563" y="4643438"/>
            <a:ext cx="2232025" cy="701675"/>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defRPr/>
            </a:pPr>
            <a:r>
              <a:rPr lang="ar-EG" sz="2000" b="1">
                <a:solidFill>
                  <a:srgbClr val="000099"/>
                </a:solidFill>
                <a:effectLst>
                  <a:outerShdw blurRad="38100" dist="38100" dir="2700000" algn="tl">
                    <a:srgbClr val="000000"/>
                  </a:outerShdw>
                </a:effectLst>
              </a:rPr>
              <a:t>نقص سمك طبقة الأوزون</a:t>
            </a:r>
            <a:endParaRPr lang="en-US" sz="2000" b="1">
              <a:solidFill>
                <a:srgbClr val="000099"/>
              </a:solidFill>
              <a:effectLst>
                <a:outerShdw blurRad="38100" dist="38100" dir="2700000" algn="tl">
                  <a:srgbClr val="000000"/>
                </a:outerShdw>
              </a:effectLst>
            </a:endParaRPr>
          </a:p>
        </p:txBody>
      </p:sp>
      <p:sp>
        <p:nvSpPr>
          <p:cNvPr id="317450" name="Text Box 10"/>
          <p:cNvSpPr txBox="1">
            <a:spLocks noChangeArrowheads="1"/>
          </p:cNvSpPr>
          <p:nvPr/>
        </p:nvSpPr>
        <p:spPr bwMode="auto">
          <a:xfrm>
            <a:off x="6821488" y="5429250"/>
            <a:ext cx="2232025" cy="701675"/>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defRPr/>
            </a:pPr>
            <a:r>
              <a:rPr lang="ar-EG" sz="2000" b="1" dirty="0">
                <a:solidFill>
                  <a:srgbClr val="000099"/>
                </a:solidFill>
                <a:effectLst>
                  <a:outerShdw blurRad="38100" dist="38100" dir="2700000" algn="tl">
                    <a:srgbClr val="000000"/>
                  </a:outerShdw>
                </a:effectLst>
              </a:rPr>
              <a:t>ظاهرة الاحتباس الحراري</a:t>
            </a:r>
            <a:endParaRPr lang="en-US" sz="2000" b="1" dirty="0">
              <a:solidFill>
                <a:srgbClr val="000099"/>
              </a:solidFill>
              <a:effectLst>
                <a:outerShdw blurRad="38100" dist="38100" dir="2700000" algn="tl">
                  <a:srgbClr val="000000"/>
                </a:outerShdw>
              </a:effectLst>
            </a:endParaRPr>
          </a:p>
        </p:txBody>
      </p:sp>
      <p:sp>
        <p:nvSpPr>
          <p:cNvPr id="317451" name="Text Box 11"/>
          <p:cNvSpPr txBox="1">
            <a:spLocks noChangeArrowheads="1"/>
          </p:cNvSpPr>
          <p:nvPr/>
        </p:nvSpPr>
        <p:spPr bwMode="auto">
          <a:xfrm>
            <a:off x="3708400" y="5441969"/>
            <a:ext cx="2232025" cy="701675"/>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defRPr/>
            </a:pPr>
            <a:r>
              <a:rPr lang="ar-EG" sz="2000" b="1" dirty="0">
                <a:solidFill>
                  <a:srgbClr val="000099"/>
                </a:solidFill>
                <a:effectLst>
                  <a:outerShdw blurRad="38100" dist="38100" dir="2700000" algn="tl">
                    <a:srgbClr val="000000"/>
                  </a:outerShdw>
                </a:effectLst>
              </a:rPr>
              <a:t>تلوث مياه الصرف الصحي</a:t>
            </a:r>
            <a:endParaRPr lang="en-US" sz="2000" b="1" dirty="0">
              <a:solidFill>
                <a:srgbClr val="000099"/>
              </a:solidFill>
              <a:effectLst>
                <a:outerShdw blurRad="38100" dist="38100" dir="2700000" algn="tl">
                  <a:srgbClr val="000000"/>
                </a:outerShdw>
              </a:effectLst>
            </a:endParaRPr>
          </a:p>
        </p:txBody>
      </p:sp>
      <p:sp>
        <p:nvSpPr>
          <p:cNvPr id="317452" name="Text Box 12"/>
          <p:cNvSpPr txBox="1">
            <a:spLocks noChangeArrowheads="1"/>
          </p:cNvSpPr>
          <p:nvPr/>
        </p:nvSpPr>
        <p:spPr bwMode="auto">
          <a:xfrm>
            <a:off x="3708400" y="6111875"/>
            <a:ext cx="2232025" cy="701675"/>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defRPr/>
            </a:pPr>
            <a:r>
              <a:rPr lang="ar-EG" sz="2000" b="1">
                <a:solidFill>
                  <a:srgbClr val="000099"/>
                </a:solidFill>
                <a:effectLst>
                  <a:outerShdw blurRad="38100" dist="38100" dir="2700000" algn="tl">
                    <a:srgbClr val="000000"/>
                  </a:outerShdw>
                </a:effectLst>
              </a:rPr>
              <a:t>تلوث مياه الشرب ومياه البحار</a:t>
            </a:r>
            <a:endParaRPr lang="en-US" sz="2000" b="1">
              <a:solidFill>
                <a:srgbClr val="000099"/>
              </a:solidFill>
              <a:effectLst>
                <a:outerShdw blurRad="38100" dist="38100" dir="2700000" algn="tl">
                  <a:srgbClr val="000000"/>
                </a:outerShdw>
              </a:effectLst>
            </a:endParaRPr>
          </a:p>
        </p:txBody>
      </p:sp>
      <p:sp>
        <p:nvSpPr>
          <p:cNvPr id="317453" name="Text Box 13"/>
          <p:cNvSpPr txBox="1">
            <a:spLocks noChangeArrowheads="1"/>
          </p:cNvSpPr>
          <p:nvPr/>
        </p:nvSpPr>
        <p:spPr bwMode="auto">
          <a:xfrm>
            <a:off x="827088" y="4724400"/>
            <a:ext cx="2232025" cy="396875"/>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defRPr/>
            </a:pPr>
            <a:r>
              <a:rPr lang="ar-EG" sz="2000" b="1">
                <a:solidFill>
                  <a:srgbClr val="000099"/>
                </a:solidFill>
                <a:effectLst>
                  <a:outerShdw blurRad="38100" dist="38100" dir="2700000" algn="tl">
                    <a:srgbClr val="000000"/>
                  </a:outerShdw>
                </a:effectLst>
              </a:rPr>
              <a:t>تلوث المياه الجوفية</a:t>
            </a:r>
            <a:endParaRPr lang="en-US" sz="2000" b="1">
              <a:solidFill>
                <a:srgbClr val="000099"/>
              </a:solidFill>
              <a:effectLst>
                <a:outerShdw blurRad="38100" dist="38100" dir="2700000" algn="tl">
                  <a:srgbClr val="000000"/>
                </a:outerShdw>
              </a:effectLst>
            </a:endParaRPr>
          </a:p>
        </p:txBody>
      </p:sp>
      <p:sp>
        <p:nvSpPr>
          <p:cNvPr id="317454" name="Text Box 14"/>
          <p:cNvSpPr txBox="1">
            <a:spLocks noChangeArrowheads="1"/>
          </p:cNvSpPr>
          <p:nvPr/>
        </p:nvSpPr>
        <p:spPr bwMode="auto">
          <a:xfrm>
            <a:off x="827088" y="5319713"/>
            <a:ext cx="2232025" cy="1006475"/>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defRPr/>
            </a:pPr>
            <a:r>
              <a:rPr lang="ar-EG" sz="2000" b="1">
                <a:solidFill>
                  <a:srgbClr val="000099"/>
                </a:solidFill>
                <a:effectLst>
                  <a:outerShdw blurRad="38100" dist="38100" dir="2700000" algn="tl">
                    <a:srgbClr val="000000"/>
                  </a:outerShdw>
                </a:effectLst>
              </a:rPr>
              <a:t>تلوث التربة مما قد يؤذي النبات والحيوان والإنسان</a:t>
            </a:r>
            <a:endParaRPr lang="en-US" sz="2000" b="1">
              <a:solidFill>
                <a:srgbClr val="000099"/>
              </a:solidFill>
              <a:effectLst>
                <a:outerShdw blurRad="38100" dist="38100" dir="2700000" algn="tl">
                  <a:srgbClr val="000000"/>
                </a:outerShdw>
              </a:effectLst>
            </a:endParaRPr>
          </a:p>
        </p:txBody>
      </p:sp>
      <p:cxnSp>
        <p:nvCxnSpPr>
          <p:cNvPr id="317455" name="AutoShape 15"/>
          <p:cNvCxnSpPr>
            <a:cxnSpLocks noChangeShapeType="1"/>
            <a:stCxn id="317445" idx="4"/>
            <a:endCxn id="317446" idx="1"/>
          </p:cNvCxnSpPr>
          <p:nvPr/>
        </p:nvCxnSpPr>
        <p:spPr bwMode="auto">
          <a:xfrm rot="16200000" flipH="1">
            <a:off x="5463381" y="1745457"/>
            <a:ext cx="612775" cy="2106612"/>
          </a:xfrm>
          <a:prstGeom prst="curvedConnector3">
            <a:avLst>
              <a:gd name="adj1" fmla="val 29273"/>
            </a:avLst>
          </a:prstGeom>
          <a:noFill/>
          <a:ln w="38100">
            <a:solidFill>
              <a:schemeClr val="tx1"/>
            </a:solidFill>
            <a:round/>
            <a:headEnd type="triangle" w="med" len="med"/>
            <a:tailEnd type="triangle" w="med" len="med"/>
          </a:ln>
        </p:spPr>
      </p:cxnSp>
      <p:cxnSp>
        <p:nvCxnSpPr>
          <p:cNvPr id="317456" name="AutoShape 16"/>
          <p:cNvCxnSpPr>
            <a:cxnSpLocks noChangeShapeType="1"/>
            <a:stCxn id="317445" idx="4"/>
            <a:endCxn id="317447" idx="0"/>
          </p:cNvCxnSpPr>
          <p:nvPr/>
        </p:nvCxnSpPr>
        <p:spPr bwMode="auto">
          <a:xfrm rot="16200000" flipH="1">
            <a:off x="4392613" y="2816225"/>
            <a:ext cx="720725" cy="73025"/>
          </a:xfrm>
          <a:prstGeom prst="curvedConnector3">
            <a:avLst>
              <a:gd name="adj1" fmla="val 50000"/>
            </a:avLst>
          </a:prstGeom>
          <a:noFill/>
          <a:ln w="38100">
            <a:solidFill>
              <a:schemeClr val="tx1"/>
            </a:solidFill>
            <a:round/>
            <a:headEnd type="triangle" w="med" len="med"/>
            <a:tailEnd type="triangle" w="med" len="med"/>
          </a:ln>
        </p:spPr>
      </p:cxnSp>
      <p:cxnSp>
        <p:nvCxnSpPr>
          <p:cNvPr id="317457" name="AutoShape 17"/>
          <p:cNvCxnSpPr>
            <a:cxnSpLocks noChangeShapeType="1"/>
            <a:stCxn id="317445" idx="4"/>
            <a:endCxn id="317448" idx="7"/>
          </p:cNvCxnSpPr>
          <p:nvPr/>
        </p:nvCxnSpPr>
        <p:spPr bwMode="auto">
          <a:xfrm rot="5400000">
            <a:off x="3463925" y="1852613"/>
            <a:ext cx="612775" cy="1892300"/>
          </a:xfrm>
          <a:prstGeom prst="curvedConnector3">
            <a:avLst>
              <a:gd name="adj1" fmla="val 29273"/>
            </a:avLst>
          </a:prstGeom>
          <a:noFill/>
          <a:ln w="38100">
            <a:solidFill>
              <a:schemeClr val="tx1"/>
            </a:solidFill>
            <a:round/>
            <a:headEnd type="triangle" w="med" len="med"/>
            <a:tailEnd type="triangle" w="med" len="med"/>
          </a:ln>
        </p:spPr>
      </p:cxnSp>
      <p:pic>
        <p:nvPicPr>
          <p:cNvPr id="317458" name="Picture 18" descr="j0437283"/>
          <p:cNvPicPr>
            <a:picLocks noChangeAspect="1" noChangeArrowheads="1"/>
          </p:cNvPicPr>
          <p:nvPr/>
        </p:nvPicPr>
        <p:blipFill>
          <a:blip r:embed="rId2" cstate="print"/>
          <a:srcRect/>
          <a:stretch>
            <a:fillRect/>
          </a:stretch>
        </p:blipFill>
        <p:spPr bwMode="auto">
          <a:xfrm>
            <a:off x="7019925" y="1268413"/>
            <a:ext cx="2089150" cy="1323975"/>
          </a:xfrm>
          <a:prstGeom prst="rect">
            <a:avLst/>
          </a:prstGeom>
          <a:noFill/>
          <a:ln w="9525">
            <a:noFill/>
            <a:miter lim="800000"/>
            <a:headEnd/>
            <a:tailEnd/>
          </a:ln>
        </p:spPr>
      </p:pic>
      <p:pic>
        <p:nvPicPr>
          <p:cNvPr id="317459" name="Picture 19" descr="j0437256"/>
          <p:cNvPicPr>
            <a:picLocks noChangeAspect="1" noChangeArrowheads="1"/>
          </p:cNvPicPr>
          <p:nvPr/>
        </p:nvPicPr>
        <p:blipFill>
          <a:blip r:embed="rId3" cstate="print"/>
          <a:srcRect/>
          <a:stretch>
            <a:fillRect/>
          </a:stretch>
        </p:blipFill>
        <p:spPr bwMode="auto">
          <a:xfrm>
            <a:off x="3492500" y="4052888"/>
            <a:ext cx="792163" cy="671512"/>
          </a:xfrm>
          <a:prstGeom prst="rect">
            <a:avLst/>
          </a:prstGeom>
          <a:noFill/>
          <a:ln w="9525">
            <a:noFill/>
            <a:miter lim="800000"/>
            <a:headEnd/>
            <a:tailEnd/>
          </a:ln>
        </p:spPr>
      </p:pic>
      <p:pic>
        <p:nvPicPr>
          <p:cNvPr id="317460" name="Picture 20" descr="j0437389"/>
          <p:cNvPicPr>
            <a:picLocks noChangeAspect="1" noChangeArrowheads="1"/>
          </p:cNvPicPr>
          <p:nvPr/>
        </p:nvPicPr>
        <p:blipFill>
          <a:blip r:embed="rId4" cstate="print"/>
          <a:srcRect/>
          <a:stretch>
            <a:fillRect/>
          </a:stretch>
        </p:blipFill>
        <p:spPr bwMode="auto">
          <a:xfrm>
            <a:off x="34925" y="3573463"/>
            <a:ext cx="1296988" cy="1000125"/>
          </a:xfrm>
          <a:prstGeom prst="rect">
            <a:avLst/>
          </a:prstGeom>
          <a:noFill/>
          <a:ln w="9525">
            <a:noFill/>
            <a:miter lim="800000"/>
            <a:headEnd/>
            <a:tailEnd/>
          </a:ln>
        </p:spPr>
      </p:pic>
      <p:sp>
        <p:nvSpPr>
          <p:cNvPr id="20" name="Text Box 10"/>
          <p:cNvSpPr txBox="1">
            <a:spLocks noChangeArrowheads="1"/>
          </p:cNvSpPr>
          <p:nvPr/>
        </p:nvSpPr>
        <p:spPr bwMode="auto">
          <a:xfrm>
            <a:off x="6821488" y="6156325"/>
            <a:ext cx="2232025" cy="400050"/>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defRPr/>
            </a:pPr>
            <a:r>
              <a:rPr lang="ar-EG" sz="2000" b="1" dirty="0">
                <a:solidFill>
                  <a:srgbClr val="000099"/>
                </a:solidFill>
                <a:effectLst>
                  <a:outerShdw blurRad="38100" dist="38100" dir="2700000" algn="tl">
                    <a:srgbClr val="000000"/>
                  </a:outerShdw>
                </a:effectLst>
              </a:rPr>
              <a:t>ظاهرة الأمطار الحمضية</a:t>
            </a:r>
            <a:endParaRPr lang="en-US" sz="2000" b="1" dirty="0">
              <a:solidFill>
                <a:srgbClr val="000099"/>
              </a:solidFill>
              <a:effectLst>
                <a:outerShdw blurRad="38100" dist="38100" dir="2700000" algn="tl">
                  <a:srgbClr val="000000"/>
                </a:outerShdw>
              </a:effectLst>
            </a:endParaRPr>
          </a:p>
        </p:txBody>
      </p:sp>
      <p:sp>
        <p:nvSpPr>
          <p:cNvPr id="21" name="Text Box 13"/>
          <p:cNvSpPr txBox="1">
            <a:spLocks noChangeArrowheads="1"/>
          </p:cNvSpPr>
          <p:nvPr/>
        </p:nvSpPr>
        <p:spPr bwMode="auto">
          <a:xfrm>
            <a:off x="3768735" y="5032389"/>
            <a:ext cx="2232025" cy="396875"/>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defRPr/>
            </a:pPr>
            <a:r>
              <a:rPr lang="ar-EG" sz="2000" b="1">
                <a:solidFill>
                  <a:srgbClr val="000099"/>
                </a:solidFill>
                <a:effectLst>
                  <a:outerShdw blurRad="38100" dist="38100" dir="2700000" algn="tl">
                    <a:srgbClr val="000000"/>
                  </a:outerShdw>
                </a:effectLst>
              </a:rPr>
              <a:t>تلوث المياه الجوفية</a:t>
            </a:r>
            <a:endParaRPr lang="en-US" sz="2000" b="1">
              <a:solidFill>
                <a:srgbClr val="000099"/>
              </a:solidFill>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55"/>
                                        </p:tgtEl>
                                        <p:attrNameLst>
                                          <p:attrName>style.visibility</p:attrName>
                                        </p:attrNameLst>
                                      </p:cBhvr>
                                      <p:to>
                                        <p:strVal val="visible"/>
                                      </p:to>
                                    </p:set>
                                    <p:anim calcmode="lin" valueType="num">
                                      <p:cBhvr additive="base">
                                        <p:cTn id="7" dur="500" fill="hold"/>
                                        <p:tgtEl>
                                          <p:spTgt spid="317455"/>
                                        </p:tgtEl>
                                        <p:attrNameLst>
                                          <p:attrName>ppt_x</p:attrName>
                                        </p:attrNameLst>
                                      </p:cBhvr>
                                      <p:tavLst>
                                        <p:tav tm="0">
                                          <p:val>
                                            <p:strVal val="#ppt_x"/>
                                          </p:val>
                                        </p:tav>
                                        <p:tav tm="100000">
                                          <p:val>
                                            <p:strVal val="#ppt_x"/>
                                          </p:val>
                                        </p:tav>
                                      </p:tavLst>
                                    </p:anim>
                                    <p:anim calcmode="lin" valueType="num">
                                      <p:cBhvr additive="base">
                                        <p:cTn id="8" dur="500" fill="hold"/>
                                        <p:tgtEl>
                                          <p:spTgt spid="3174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7446"/>
                                        </p:tgtEl>
                                        <p:attrNameLst>
                                          <p:attrName>style.visibility</p:attrName>
                                        </p:attrNameLst>
                                      </p:cBhvr>
                                      <p:to>
                                        <p:strVal val="visible"/>
                                      </p:to>
                                    </p:set>
                                    <p:anim calcmode="lin" valueType="num">
                                      <p:cBhvr additive="base">
                                        <p:cTn id="11" dur="500" fill="hold"/>
                                        <p:tgtEl>
                                          <p:spTgt spid="317446"/>
                                        </p:tgtEl>
                                        <p:attrNameLst>
                                          <p:attrName>ppt_x</p:attrName>
                                        </p:attrNameLst>
                                      </p:cBhvr>
                                      <p:tavLst>
                                        <p:tav tm="0">
                                          <p:val>
                                            <p:strVal val="#ppt_x"/>
                                          </p:val>
                                        </p:tav>
                                        <p:tav tm="100000">
                                          <p:val>
                                            <p:strVal val="#ppt_x"/>
                                          </p:val>
                                        </p:tav>
                                      </p:tavLst>
                                    </p:anim>
                                    <p:anim calcmode="lin" valueType="num">
                                      <p:cBhvr additive="base">
                                        <p:cTn id="12" dur="500" fill="hold"/>
                                        <p:tgtEl>
                                          <p:spTgt spid="3174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7458"/>
                                        </p:tgtEl>
                                        <p:attrNameLst>
                                          <p:attrName>style.visibility</p:attrName>
                                        </p:attrNameLst>
                                      </p:cBhvr>
                                      <p:to>
                                        <p:strVal val="visible"/>
                                      </p:to>
                                    </p:set>
                                    <p:anim calcmode="lin" valueType="num">
                                      <p:cBhvr additive="base">
                                        <p:cTn id="15" dur="500" fill="hold"/>
                                        <p:tgtEl>
                                          <p:spTgt spid="317458"/>
                                        </p:tgtEl>
                                        <p:attrNameLst>
                                          <p:attrName>ppt_x</p:attrName>
                                        </p:attrNameLst>
                                      </p:cBhvr>
                                      <p:tavLst>
                                        <p:tav tm="0">
                                          <p:val>
                                            <p:strVal val="#ppt_x"/>
                                          </p:val>
                                        </p:tav>
                                        <p:tav tm="100000">
                                          <p:val>
                                            <p:strVal val="#ppt_x"/>
                                          </p:val>
                                        </p:tav>
                                      </p:tavLst>
                                    </p:anim>
                                    <p:anim calcmode="lin" valueType="num">
                                      <p:cBhvr additive="base">
                                        <p:cTn id="16" dur="500" fill="hold"/>
                                        <p:tgtEl>
                                          <p:spTgt spid="31745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17449"/>
                                        </p:tgtEl>
                                        <p:attrNameLst>
                                          <p:attrName>style.visibility</p:attrName>
                                        </p:attrNameLst>
                                      </p:cBhvr>
                                      <p:to>
                                        <p:strVal val="visible"/>
                                      </p:to>
                                    </p:set>
                                    <p:anim calcmode="lin" valueType="num">
                                      <p:cBhvr additive="base">
                                        <p:cTn id="21" dur="500" fill="hold"/>
                                        <p:tgtEl>
                                          <p:spTgt spid="317449"/>
                                        </p:tgtEl>
                                        <p:attrNameLst>
                                          <p:attrName>ppt_x</p:attrName>
                                        </p:attrNameLst>
                                      </p:cBhvr>
                                      <p:tavLst>
                                        <p:tav tm="0">
                                          <p:val>
                                            <p:strVal val="#ppt_x"/>
                                          </p:val>
                                        </p:tav>
                                        <p:tav tm="100000">
                                          <p:val>
                                            <p:strVal val="#ppt_x"/>
                                          </p:val>
                                        </p:tav>
                                      </p:tavLst>
                                    </p:anim>
                                    <p:anim calcmode="lin" valueType="num">
                                      <p:cBhvr additive="base">
                                        <p:cTn id="22" dur="500" fill="hold"/>
                                        <p:tgtEl>
                                          <p:spTgt spid="31744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7450"/>
                                        </p:tgtEl>
                                        <p:attrNameLst>
                                          <p:attrName>style.visibility</p:attrName>
                                        </p:attrNameLst>
                                      </p:cBhvr>
                                      <p:to>
                                        <p:strVal val="visible"/>
                                      </p:to>
                                    </p:set>
                                    <p:anim calcmode="lin" valueType="num">
                                      <p:cBhvr additive="base">
                                        <p:cTn id="27" dur="500" fill="hold"/>
                                        <p:tgtEl>
                                          <p:spTgt spid="317450"/>
                                        </p:tgtEl>
                                        <p:attrNameLst>
                                          <p:attrName>ppt_x</p:attrName>
                                        </p:attrNameLst>
                                      </p:cBhvr>
                                      <p:tavLst>
                                        <p:tav tm="0">
                                          <p:val>
                                            <p:strVal val="#ppt_x"/>
                                          </p:val>
                                        </p:tav>
                                        <p:tav tm="100000">
                                          <p:val>
                                            <p:strVal val="#ppt_x"/>
                                          </p:val>
                                        </p:tav>
                                      </p:tavLst>
                                    </p:anim>
                                    <p:anim calcmode="lin" valueType="num">
                                      <p:cBhvr additive="base">
                                        <p:cTn id="28" dur="500" fill="hold"/>
                                        <p:tgtEl>
                                          <p:spTgt spid="31745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17456"/>
                                        </p:tgtEl>
                                        <p:attrNameLst>
                                          <p:attrName>style.visibility</p:attrName>
                                        </p:attrNameLst>
                                      </p:cBhvr>
                                      <p:to>
                                        <p:strVal val="visible"/>
                                      </p:to>
                                    </p:set>
                                    <p:anim calcmode="lin" valueType="num">
                                      <p:cBhvr additive="base">
                                        <p:cTn id="39" dur="500" fill="hold"/>
                                        <p:tgtEl>
                                          <p:spTgt spid="317456"/>
                                        </p:tgtEl>
                                        <p:attrNameLst>
                                          <p:attrName>ppt_x</p:attrName>
                                        </p:attrNameLst>
                                      </p:cBhvr>
                                      <p:tavLst>
                                        <p:tav tm="0">
                                          <p:val>
                                            <p:strVal val="#ppt_x"/>
                                          </p:val>
                                        </p:tav>
                                        <p:tav tm="100000">
                                          <p:val>
                                            <p:strVal val="#ppt_x"/>
                                          </p:val>
                                        </p:tav>
                                      </p:tavLst>
                                    </p:anim>
                                    <p:anim calcmode="lin" valueType="num">
                                      <p:cBhvr additive="base">
                                        <p:cTn id="40" dur="500" fill="hold"/>
                                        <p:tgtEl>
                                          <p:spTgt spid="31745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7447"/>
                                        </p:tgtEl>
                                        <p:attrNameLst>
                                          <p:attrName>style.visibility</p:attrName>
                                        </p:attrNameLst>
                                      </p:cBhvr>
                                      <p:to>
                                        <p:strVal val="visible"/>
                                      </p:to>
                                    </p:set>
                                    <p:anim calcmode="lin" valueType="num">
                                      <p:cBhvr additive="base">
                                        <p:cTn id="43" dur="500" fill="hold"/>
                                        <p:tgtEl>
                                          <p:spTgt spid="317447"/>
                                        </p:tgtEl>
                                        <p:attrNameLst>
                                          <p:attrName>ppt_x</p:attrName>
                                        </p:attrNameLst>
                                      </p:cBhvr>
                                      <p:tavLst>
                                        <p:tav tm="0">
                                          <p:val>
                                            <p:strVal val="#ppt_x"/>
                                          </p:val>
                                        </p:tav>
                                        <p:tav tm="100000">
                                          <p:val>
                                            <p:strVal val="#ppt_x"/>
                                          </p:val>
                                        </p:tav>
                                      </p:tavLst>
                                    </p:anim>
                                    <p:anim calcmode="lin" valueType="num">
                                      <p:cBhvr additive="base">
                                        <p:cTn id="44" dur="500" fill="hold"/>
                                        <p:tgtEl>
                                          <p:spTgt spid="31744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17459"/>
                                        </p:tgtEl>
                                        <p:attrNameLst>
                                          <p:attrName>style.visibility</p:attrName>
                                        </p:attrNameLst>
                                      </p:cBhvr>
                                      <p:to>
                                        <p:strVal val="visible"/>
                                      </p:to>
                                    </p:set>
                                    <p:anim calcmode="lin" valueType="num">
                                      <p:cBhvr additive="base">
                                        <p:cTn id="47" dur="500" fill="hold"/>
                                        <p:tgtEl>
                                          <p:spTgt spid="317459"/>
                                        </p:tgtEl>
                                        <p:attrNameLst>
                                          <p:attrName>ppt_x</p:attrName>
                                        </p:attrNameLst>
                                      </p:cBhvr>
                                      <p:tavLst>
                                        <p:tav tm="0">
                                          <p:val>
                                            <p:strVal val="#ppt_x"/>
                                          </p:val>
                                        </p:tav>
                                        <p:tav tm="100000">
                                          <p:val>
                                            <p:strVal val="#ppt_x"/>
                                          </p:val>
                                        </p:tav>
                                      </p:tavLst>
                                    </p:anim>
                                    <p:anim calcmode="lin" valueType="num">
                                      <p:cBhvr additive="base">
                                        <p:cTn id="48" dur="500" fill="hold"/>
                                        <p:tgtEl>
                                          <p:spTgt spid="317459"/>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17451"/>
                                        </p:tgtEl>
                                        <p:attrNameLst>
                                          <p:attrName>style.visibility</p:attrName>
                                        </p:attrNameLst>
                                      </p:cBhvr>
                                      <p:to>
                                        <p:strVal val="visible"/>
                                      </p:to>
                                    </p:set>
                                    <p:anim calcmode="lin" valueType="num">
                                      <p:cBhvr additive="base">
                                        <p:cTn id="59" dur="500" fill="hold"/>
                                        <p:tgtEl>
                                          <p:spTgt spid="317451"/>
                                        </p:tgtEl>
                                        <p:attrNameLst>
                                          <p:attrName>ppt_x</p:attrName>
                                        </p:attrNameLst>
                                      </p:cBhvr>
                                      <p:tavLst>
                                        <p:tav tm="0">
                                          <p:val>
                                            <p:strVal val="#ppt_x"/>
                                          </p:val>
                                        </p:tav>
                                        <p:tav tm="100000">
                                          <p:val>
                                            <p:strVal val="#ppt_x"/>
                                          </p:val>
                                        </p:tav>
                                      </p:tavLst>
                                    </p:anim>
                                    <p:anim calcmode="lin" valueType="num">
                                      <p:cBhvr additive="base">
                                        <p:cTn id="60" dur="500" fill="hold"/>
                                        <p:tgtEl>
                                          <p:spTgt spid="317451"/>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17452"/>
                                        </p:tgtEl>
                                        <p:attrNameLst>
                                          <p:attrName>style.visibility</p:attrName>
                                        </p:attrNameLst>
                                      </p:cBhvr>
                                      <p:to>
                                        <p:strVal val="visible"/>
                                      </p:to>
                                    </p:set>
                                    <p:anim calcmode="lin" valueType="num">
                                      <p:cBhvr additive="base">
                                        <p:cTn id="65" dur="500" fill="hold"/>
                                        <p:tgtEl>
                                          <p:spTgt spid="317452"/>
                                        </p:tgtEl>
                                        <p:attrNameLst>
                                          <p:attrName>ppt_x</p:attrName>
                                        </p:attrNameLst>
                                      </p:cBhvr>
                                      <p:tavLst>
                                        <p:tav tm="0">
                                          <p:val>
                                            <p:strVal val="#ppt_x"/>
                                          </p:val>
                                        </p:tav>
                                        <p:tav tm="100000">
                                          <p:val>
                                            <p:strVal val="#ppt_x"/>
                                          </p:val>
                                        </p:tav>
                                      </p:tavLst>
                                    </p:anim>
                                    <p:anim calcmode="lin" valueType="num">
                                      <p:cBhvr additive="base">
                                        <p:cTn id="66" dur="500" fill="hold"/>
                                        <p:tgtEl>
                                          <p:spTgt spid="317452"/>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317457"/>
                                        </p:tgtEl>
                                        <p:attrNameLst>
                                          <p:attrName>style.visibility</p:attrName>
                                        </p:attrNameLst>
                                      </p:cBhvr>
                                      <p:to>
                                        <p:strVal val="visible"/>
                                      </p:to>
                                    </p:set>
                                    <p:anim calcmode="lin" valueType="num">
                                      <p:cBhvr additive="base">
                                        <p:cTn id="71" dur="500" fill="hold"/>
                                        <p:tgtEl>
                                          <p:spTgt spid="317457"/>
                                        </p:tgtEl>
                                        <p:attrNameLst>
                                          <p:attrName>ppt_x</p:attrName>
                                        </p:attrNameLst>
                                      </p:cBhvr>
                                      <p:tavLst>
                                        <p:tav tm="0">
                                          <p:val>
                                            <p:strVal val="#ppt_x"/>
                                          </p:val>
                                        </p:tav>
                                        <p:tav tm="100000">
                                          <p:val>
                                            <p:strVal val="#ppt_x"/>
                                          </p:val>
                                        </p:tav>
                                      </p:tavLst>
                                    </p:anim>
                                    <p:anim calcmode="lin" valueType="num">
                                      <p:cBhvr additive="base">
                                        <p:cTn id="72" dur="500" fill="hold"/>
                                        <p:tgtEl>
                                          <p:spTgt spid="31745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7448"/>
                                        </p:tgtEl>
                                        <p:attrNameLst>
                                          <p:attrName>style.visibility</p:attrName>
                                        </p:attrNameLst>
                                      </p:cBhvr>
                                      <p:to>
                                        <p:strVal val="visible"/>
                                      </p:to>
                                    </p:set>
                                    <p:anim calcmode="lin" valueType="num">
                                      <p:cBhvr additive="base">
                                        <p:cTn id="75" dur="500" fill="hold"/>
                                        <p:tgtEl>
                                          <p:spTgt spid="317448"/>
                                        </p:tgtEl>
                                        <p:attrNameLst>
                                          <p:attrName>ppt_x</p:attrName>
                                        </p:attrNameLst>
                                      </p:cBhvr>
                                      <p:tavLst>
                                        <p:tav tm="0">
                                          <p:val>
                                            <p:strVal val="#ppt_x"/>
                                          </p:val>
                                        </p:tav>
                                        <p:tav tm="100000">
                                          <p:val>
                                            <p:strVal val="#ppt_x"/>
                                          </p:val>
                                        </p:tav>
                                      </p:tavLst>
                                    </p:anim>
                                    <p:anim calcmode="lin" valueType="num">
                                      <p:cBhvr additive="base">
                                        <p:cTn id="76" dur="500" fill="hold"/>
                                        <p:tgtEl>
                                          <p:spTgt spid="31744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17460"/>
                                        </p:tgtEl>
                                        <p:attrNameLst>
                                          <p:attrName>style.visibility</p:attrName>
                                        </p:attrNameLst>
                                      </p:cBhvr>
                                      <p:to>
                                        <p:strVal val="visible"/>
                                      </p:to>
                                    </p:set>
                                    <p:anim calcmode="lin" valueType="num">
                                      <p:cBhvr additive="base">
                                        <p:cTn id="79" dur="500" fill="hold"/>
                                        <p:tgtEl>
                                          <p:spTgt spid="317460"/>
                                        </p:tgtEl>
                                        <p:attrNameLst>
                                          <p:attrName>ppt_x</p:attrName>
                                        </p:attrNameLst>
                                      </p:cBhvr>
                                      <p:tavLst>
                                        <p:tav tm="0">
                                          <p:val>
                                            <p:strVal val="#ppt_x"/>
                                          </p:val>
                                        </p:tav>
                                        <p:tav tm="100000">
                                          <p:val>
                                            <p:strVal val="#ppt_x"/>
                                          </p:val>
                                        </p:tav>
                                      </p:tavLst>
                                    </p:anim>
                                    <p:anim calcmode="lin" valueType="num">
                                      <p:cBhvr additive="base">
                                        <p:cTn id="80" dur="500" fill="hold"/>
                                        <p:tgtEl>
                                          <p:spTgt spid="317460"/>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17453"/>
                                        </p:tgtEl>
                                        <p:attrNameLst>
                                          <p:attrName>style.visibility</p:attrName>
                                        </p:attrNameLst>
                                      </p:cBhvr>
                                      <p:to>
                                        <p:strVal val="visible"/>
                                      </p:to>
                                    </p:set>
                                    <p:anim calcmode="lin" valueType="num">
                                      <p:cBhvr additive="base">
                                        <p:cTn id="85" dur="500" fill="hold"/>
                                        <p:tgtEl>
                                          <p:spTgt spid="317453"/>
                                        </p:tgtEl>
                                        <p:attrNameLst>
                                          <p:attrName>ppt_x</p:attrName>
                                        </p:attrNameLst>
                                      </p:cBhvr>
                                      <p:tavLst>
                                        <p:tav tm="0">
                                          <p:val>
                                            <p:strVal val="#ppt_x"/>
                                          </p:val>
                                        </p:tav>
                                        <p:tav tm="100000">
                                          <p:val>
                                            <p:strVal val="#ppt_x"/>
                                          </p:val>
                                        </p:tav>
                                      </p:tavLst>
                                    </p:anim>
                                    <p:anim calcmode="lin" valueType="num">
                                      <p:cBhvr additive="base">
                                        <p:cTn id="86" dur="500" fill="hold"/>
                                        <p:tgtEl>
                                          <p:spTgt spid="317453"/>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17454"/>
                                        </p:tgtEl>
                                        <p:attrNameLst>
                                          <p:attrName>style.visibility</p:attrName>
                                        </p:attrNameLst>
                                      </p:cBhvr>
                                      <p:to>
                                        <p:strVal val="visible"/>
                                      </p:to>
                                    </p:set>
                                    <p:anim calcmode="lin" valueType="num">
                                      <p:cBhvr additive="base">
                                        <p:cTn id="91" dur="500" fill="hold"/>
                                        <p:tgtEl>
                                          <p:spTgt spid="317454"/>
                                        </p:tgtEl>
                                        <p:attrNameLst>
                                          <p:attrName>ppt_x</p:attrName>
                                        </p:attrNameLst>
                                      </p:cBhvr>
                                      <p:tavLst>
                                        <p:tav tm="0">
                                          <p:val>
                                            <p:strVal val="#ppt_x"/>
                                          </p:val>
                                        </p:tav>
                                        <p:tav tm="100000">
                                          <p:val>
                                            <p:strVal val="#ppt_x"/>
                                          </p:val>
                                        </p:tav>
                                      </p:tavLst>
                                    </p:anim>
                                    <p:anim calcmode="lin" valueType="num">
                                      <p:cBhvr additive="base">
                                        <p:cTn id="92" dur="500" fill="hold"/>
                                        <p:tgtEl>
                                          <p:spTgt spid="3174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6" grpId="0" animBg="1"/>
      <p:bldP spid="317447" grpId="0" animBg="1"/>
      <p:bldP spid="317448" grpId="0" animBg="1"/>
      <p:bldP spid="317449" grpId="0" animBg="1"/>
      <p:bldP spid="317450" grpId="0" animBg="1"/>
      <p:bldP spid="317451" grpId="0" animBg="1"/>
      <p:bldP spid="317452" grpId="0" animBg="1"/>
      <p:bldP spid="317453" grpId="0" animBg="1"/>
      <p:bldP spid="317454"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1A06F297-CD58-42F2-9AB1-59BD70932AC8}" type="slidenum">
              <a:rPr lang="ar-SA"/>
              <a:pPr>
                <a:defRPr/>
              </a:pPr>
              <a:t>19</a:t>
            </a:fld>
            <a:endParaRPr lang="en-US" dirty="0"/>
          </a:p>
        </p:txBody>
      </p:sp>
      <p:sp>
        <p:nvSpPr>
          <p:cNvPr id="6" name="Rectangle 5"/>
          <p:cNvSpPr/>
          <p:nvPr/>
        </p:nvSpPr>
        <p:spPr>
          <a:xfrm>
            <a:off x="2143108" y="785794"/>
            <a:ext cx="4643470"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21" name="Group 20"/>
          <p:cNvGrpSpPr/>
          <p:nvPr/>
        </p:nvGrpSpPr>
        <p:grpSpPr>
          <a:xfrm>
            <a:off x="184120" y="846754"/>
            <a:ext cx="8786874" cy="5715040"/>
            <a:chOff x="0" y="785794"/>
            <a:chExt cx="9072594" cy="6084372"/>
          </a:xfrm>
        </p:grpSpPr>
        <p:pic>
          <p:nvPicPr>
            <p:cNvPr id="43010" name="Picture 2" descr="http://wpcontent.answcdn.com/wikipedia/commons/thumb/d/df/Health_effects_of_pollution.png/351px-Health_effects_of_pollution.png"/>
            <p:cNvPicPr>
              <a:picLocks noChangeAspect="1" noChangeArrowheads="1"/>
            </p:cNvPicPr>
            <p:nvPr/>
          </p:nvPicPr>
          <p:blipFill>
            <a:blip r:embed="rId2"/>
            <a:srcRect/>
            <a:stretch>
              <a:fillRect/>
            </a:stretch>
          </p:blipFill>
          <p:spPr bwMode="auto">
            <a:xfrm>
              <a:off x="0" y="785794"/>
              <a:ext cx="8932297" cy="6072206"/>
            </a:xfrm>
            <a:prstGeom prst="rect">
              <a:avLst/>
            </a:prstGeom>
            <a:noFill/>
          </p:spPr>
        </p:pic>
        <p:grpSp>
          <p:nvGrpSpPr>
            <p:cNvPr id="20" name="Group 19"/>
            <p:cNvGrpSpPr/>
            <p:nvPr/>
          </p:nvGrpSpPr>
          <p:grpSpPr>
            <a:xfrm>
              <a:off x="0" y="1142984"/>
              <a:ext cx="9072594" cy="5727182"/>
              <a:chOff x="0" y="1142984"/>
              <a:chExt cx="9072594" cy="5727182"/>
            </a:xfrm>
          </p:grpSpPr>
          <p:sp>
            <p:nvSpPr>
              <p:cNvPr id="7" name="TextBox 6"/>
              <p:cNvSpPr txBox="1"/>
              <p:nvPr/>
            </p:nvSpPr>
            <p:spPr>
              <a:xfrm>
                <a:off x="0" y="1142984"/>
                <a:ext cx="2357454" cy="523220"/>
              </a:xfrm>
              <a:prstGeom prst="rect">
                <a:avLst/>
              </a:prstGeom>
              <a:solidFill>
                <a:srgbClr val="FAE1DC"/>
              </a:solidFill>
            </p:spPr>
            <p:txBody>
              <a:bodyPr wrap="square" rtlCol="1">
                <a:spAutoFit/>
              </a:bodyPr>
              <a:lstStyle/>
              <a:p>
                <a:pPr algn="ctr"/>
                <a:r>
                  <a:rPr lang="ar-EG" sz="2800" b="1" dirty="0" smtClean="0"/>
                  <a:t>المخلفات الغازية</a:t>
                </a:r>
                <a:endParaRPr lang="ar-EG" sz="2800" b="1" dirty="0"/>
              </a:p>
            </p:txBody>
          </p:sp>
          <p:sp>
            <p:nvSpPr>
              <p:cNvPr id="8" name="TextBox 7"/>
              <p:cNvSpPr txBox="1"/>
              <p:nvPr/>
            </p:nvSpPr>
            <p:spPr>
              <a:xfrm>
                <a:off x="6715140" y="1385816"/>
                <a:ext cx="2143140" cy="523220"/>
              </a:xfrm>
              <a:prstGeom prst="rect">
                <a:avLst/>
              </a:prstGeom>
              <a:solidFill>
                <a:srgbClr val="FAE1DC"/>
              </a:solidFill>
            </p:spPr>
            <p:txBody>
              <a:bodyPr wrap="square" rtlCol="1">
                <a:spAutoFit/>
              </a:bodyPr>
              <a:lstStyle/>
              <a:p>
                <a:pPr algn="ctr"/>
                <a:r>
                  <a:rPr lang="ar-EG" sz="2800" b="1" dirty="0" smtClean="0"/>
                  <a:t>المخلفات السائلة</a:t>
                </a:r>
                <a:endParaRPr lang="ar-EG" sz="2800" b="1" dirty="0"/>
              </a:p>
            </p:txBody>
          </p:sp>
          <p:sp>
            <p:nvSpPr>
              <p:cNvPr id="10" name="TextBox 9"/>
              <p:cNvSpPr txBox="1"/>
              <p:nvPr/>
            </p:nvSpPr>
            <p:spPr>
              <a:xfrm>
                <a:off x="7000892" y="4143380"/>
                <a:ext cx="2071702" cy="523220"/>
              </a:xfrm>
              <a:prstGeom prst="rect">
                <a:avLst/>
              </a:prstGeom>
              <a:solidFill>
                <a:srgbClr val="FAE1DC"/>
              </a:solidFill>
            </p:spPr>
            <p:txBody>
              <a:bodyPr wrap="square" rtlCol="1">
                <a:spAutoFit/>
              </a:bodyPr>
              <a:lstStyle/>
              <a:p>
                <a:pPr algn="ctr"/>
                <a:r>
                  <a:rPr lang="ar-EG" sz="2800" b="1" dirty="0" smtClean="0"/>
                  <a:t>المخلفات الصلبة</a:t>
                </a:r>
                <a:endParaRPr lang="ar-EG" sz="2800" b="1" dirty="0"/>
              </a:p>
            </p:txBody>
          </p:sp>
          <p:sp>
            <p:nvSpPr>
              <p:cNvPr id="11" name="TextBox 10"/>
              <p:cNvSpPr txBox="1"/>
              <p:nvPr/>
            </p:nvSpPr>
            <p:spPr>
              <a:xfrm>
                <a:off x="3755384" y="1469376"/>
                <a:ext cx="1000132" cy="707886"/>
              </a:xfrm>
              <a:prstGeom prst="rect">
                <a:avLst/>
              </a:prstGeom>
              <a:solidFill>
                <a:srgbClr val="FAE1DC"/>
              </a:solidFill>
            </p:spPr>
            <p:txBody>
              <a:bodyPr wrap="square" rtlCol="1">
                <a:spAutoFit/>
              </a:bodyPr>
              <a:lstStyle/>
              <a:p>
                <a:pPr algn="ctr"/>
                <a:r>
                  <a:rPr lang="ar-EG" sz="2000" b="1" dirty="0" smtClean="0"/>
                  <a:t>صداع</a:t>
                </a:r>
              </a:p>
              <a:p>
                <a:pPr algn="ctr"/>
                <a:r>
                  <a:rPr lang="ar-EG" sz="2000" b="1" dirty="0" smtClean="0"/>
                  <a:t>اجهاد</a:t>
                </a:r>
                <a:endParaRPr lang="ar-EG" sz="2000" b="1" dirty="0"/>
              </a:p>
            </p:txBody>
          </p:sp>
          <p:sp>
            <p:nvSpPr>
              <p:cNvPr id="12" name="TextBox 11"/>
              <p:cNvSpPr txBox="1"/>
              <p:nvPr/>
            </p:nvSpPr>
            <p:spPr>
              <a:xfrm>
                <a:off x="4572000" y="3357562"/>
                <a:ext cx="1214446" cy="707886"/>
              </a:xfrm>
              <a:prstGeom prst="rect">
                <a:avLst/>
              </a:prstGeom>
              <a:solidFill>
                <a:srgbClr val="FAE1DC"/>
              </a:solidFill>
            </p:spPr>
            <p:txBody>
              <a:bodyPr wrap="square" rtlCol="1">
                <a:spAutoFit/>
              </a:bodyPr>
              <a:lstStyle/>
              <a:p>
                <a:pPr algn="ctr"/>
                <a:r>
                  <a:rPr lang="ar-EG" sz="2000" b="1" dirty="0" smtClean="0"/>
                  <a:t>الجهاز التنفسي</a:t>
                </a:r>
                <a:endParaRPr lang="ar-EG" sz="2000" b="1" dirty="0"/>
              </a:p>
            </p:txBody>
          </p:sp>
          <p:sp>
            <p:nvSpPr>
              <p:cNvPr id="13" name="TextBox 12"/>
              <p:cNvSpPr txBox="1"/>
              <p:nvPr/>
            </p:nvSpPr>
            <p:spPr>
              <a:xfrm>
                <a:off x="4000496" y="4429132"/>
                <a:ext cx="1428760" cy="707886"/>
              </a:xfrm>
              <a:prstGeom prst="rect">
                <a:avLst/>
              </a:prstGeom>
              <a:solidFill>
                <a:srgbClr val="FAE1DC"/>
              </a:solidFill>
            </p:spPr>
            <p:txBody>
              <a:bodyPr wrap="square" rtlCol="1">
                <a:spAutoFit/>
              </a:bodyPr>
              <a:lstStyle/>
              <a:p>
                <a:pPr algn="ctr"/>
                <a:r>
                  <a:rPr lang="ar-EG" sz="2000" b="1" dirty="0" smtClean="0"/>
                  <a:t>الجهاز الدوري والقلب</a:t>
                </a:r>
                <a:endParaRPr lang="ar-EG" sz="2000" b="1" dirty="0"/>
              </a:p>
            </p:txBody>
          </p:sp>
          <p:sp>
            <p:nvSpPr>
              <p:cNvPr id="14" name="TextBox 13"/>
              <p:cNvSpPr txBox="1"/>
              <p:nvPr/>
            </p:nvSpPr>
            <p:spPr>
              <a:xfrm>
                <a:off x="3786182" y="5429264"/>
                <a:ext cx="1500198" cy="369332"/>
              </a:xfrm>
              <a:prstGeom prst="rect">
                <a:avLst/>
              </a:prstGeom>
              <a:solidFill>
                <a:srgbClr val="FAE1DC"/>
              </a:solidFill>
            </p:spPr>
            <p:txBody>
              <a:bodyPr wrap="square" rtlCol="1">
                <a:spAutoFit/>
              </a:bodyPr>
              <a:lstStyle/>
              <a:p>
                <a:pPr algn="ctr"/>
                <a:r>
                  <a:rPr lang="ar-EG" dirty="0" smtClean="0"/>
                  <a:t>الهضمي</a:t>
                </a:r>
                <a:endParaRPr lang="ar-EG" dirty="0"/>
              </a:p>
            </p:txBody>
          </p:sp>
          <p:sp>
            <p:nvSpPr>
              <p:cNvPr id="15" name="TextBox 14"/>
              <p:cNvSpPr txBox="1"/>
              <p:nvPr/>
            </p:nvSpPr>
            <p:spPr>
              <a:xfrm>
                <a:off x="3357554" y="5806774"/>
                <a:ext cx="1500198" cy="369332"/>
              </a:xfrm>
              <a:prstGeom prst="rect">
                <a:avLst/>
              </a:prstGeom>
              <a:solidFill>
                <a:srgbClr val="FAE1DC"/>
              </a:solidFill>
            </p:spPr>
            <p:txBody>
              <a:bodyPr wrap="square" rtlCol="1">
                <a:spAutoFit/>
              </a:bodyPr>
              <a:lstStyle/>
              <a:p>
                <a:pPr algn="ctr"/>
                <a:r>
                  <a:rPr lang="ar-EG" dirty="0" smtClean="0"/>
                  <a:t>السرطانات</a:t>
                </a:r>
                <a:endParaRPr lang="ar-EG" dirty="0"/>
              </a:p>
            </p:txBody>
          </p:sp>
          <p:sp>
            <p:nvSpPr>
              <p:cNvPr id="16" name="TextBox 15"/>
              <p:cNvSpPr txBox="1"/>
              <p:nvPr/>
            </p:nvSpPr>
            <p:spPr>
              <a:xfrm>
                <a:off x="2428860" y="6500834"/>
                <a:ext cx="1500198" cy="369332"/>
              </a:xfrm>
              <a:prstGeom prst="rect">
                <a:avLst/>
              </a:prstGeom>
              <a:solidFill>
                <a:srgbClr val="FAE1DC"/>
              </a:solidFill>
            </p:spPr>
            <p:txBody>
              <a:bodyPr wrap="square" rtlCol="1">
                <a:spAutoFit/>
              </a:bodyPr>
              <a:lstStyle/>
              <a:p>
                <a:pPr algn="ctr"/>
                <a:r>
                  <a:rPr lang="ar-EG" dirty="0" smtClean="0"/>
                  <a:t>تهيج الجلد</a:t>
                </a:r>
                <a:endParaRPr lang="ar-EG" dirty="0"/>
              </a:p>
            </p:txBody>
          </p:sp>
          <p:sp>
            <p:nvSpPr>
              <p:cNvPr id="17" name="TextBox 16"/>
              <p:cNvSpPr txBox="1"/>
              <p:nvPr/>
            </p:nvSpPr>
            <p:spPr>
              <a:xfrm>
                <a:off x="3286116" y="6131502"/>
                <a:ext cx="1500198" cy="369332"/>
              </a:xfrm>
              <a:prstGeom prst="rect">
                <a:avLst/>
              </a:prstGeom>
              <a:solidFill>
                <a:srgbClr val="FAE1DC"/>
              </a:solidFill>
            </p:spPr>
            <p:txBody>
              <a:bodyPr wrap="square" rtlCol="1">
                <a:spAutoFit/>
              </a:bodyPr>
              <a:lstStyle/>
              <a:p>
                <a:pPr algn="ctr"/>
                <a:r>
                  <a:rPr lang="ar-EG" dirty="0" smtClean="0"/>
                  <a:t>غثيان وقيئ</a:t>
                </a:r>
                <a:endParaRPr lang="ar-EG" dirty="0"/>
              </a:p>
            </p:txBody>
          </p:sp>
          <p:sp>
            <p:nvSpPr>
              <p:cNvPr id="18" name="TextBox 17"/>
              <p:cNvSpPr txBox="1"/>
              <p:nvPr/>
            </p:nvSpPr>
            <p:spPr>
              <a:xfrm>
                <a:off x="5857884" y="3541077"/>
                <a:ext cx="1401829" cy="688100"/>
              </a:xfrm>
              <a:prstGeom prst="rect">
                <a:avLst/>
              </a:prstGeom>
              <a:solidFill>
                <a:srgbClr val="FAE1DC"/>
              </a:solidFill>
            </p:spPr>
            <p:txBody>
              <a:bodyPr wrap="square" rtlCol="1">
                <a:spAutoFit/>
              </a:bodyPr>
              <a:lstStyle/>
              <a:p>
                <a:pPr algn="ctr"/>
                <a:r>
                  <a:rPr lang="ar-EG" b="1" dirty="0" smtClean="0"/>
                  <a:t>كائنات دقيقة</a:t>
                </a:r>
              </a:p>
              <a:p>
                <a:pPr algn="ctr"/>
                <a:r>
                  <a:rPr lang="ar-EG" b="1" dirty="0" smtClean="0"/>
                  <a:t>مواد كيميائية</a:t>
                </a:r>
                <a:endParaRPr lang="ar-EG" b="1" dirty="0"/>
              </a:p>
            </p:txBody>
          </p:sp>
          <p:sp>
            <p:nvSpPr>
              <p:cNvPr id="19" name="TextBox 18"/>
              <p:cNvSpPr txBox="1"/>
              <p:nvPr/>
            </p:nvSpPr>
            <p:spPr>
              <a:xfrm>
                <a:off x="5357818" y="5845750"/>
                <a:ext cx="1143008" cy="369332"/>
              </a:xfrm>
              <a:prstGeom prst="rect">
                <a:avLst/>
              </a:prstGeom>
              <a:solidFill>
                <a:srgbClr val="FAE1DC"/>
              </a:solidFill>
            </p:spPr>
            <p:txBody>
              <a:bodyPr wrap="square" rtlCol="1">
                <a:spAutoFit/>
              </a:bodyPr>
              <a:lstStyle/>
              <a:p>
                <a:pPr algn="ctr"/>
                <a:r>
                  <a:rPr lang="ar-EG" b="1" dirty="0" smtClean="0"/>
                  <a:t>مبيدات</a:t>
                </a:r>
                <a:endParaRPr lang="ar-EG" b="1" dirty="0"/>
              </a:p>
            </p:txBody>
          </p:sp>
        </p:grpSp>
      </p:grpSp>
      <p:sp>
        <p:nvSpPr>
          <p:cNvPr id="3" name="Rectangle 2"/>
          <p:cNvSpPr/>
          <p:nvPr/>
        </p:nvSpPr>
        <p:spPr>
          <a:xfrm>
            <a:off x="1555850" y="10536"/>
            <a:ext cx="6112571" cy="584775"/>
          </a:xfrm>
          <a:prstGeom prst="rect">
            <a:avLst/>
          </a:prstGeom>
        </p:spPr>
        <p:txBody>
          <a:bodyPr wrap="none">
            <a:spAutoFit/>
          </a:bodyPr>
          <a:lstStyle/>
          <a:p>
            <a:r>
              <a:rPr lang="ar-EG" sz="3200" b="1" dirty="0">
                <a:ln w="6350">
                  <a:noFill/>
                </a:ln>
                <a:effectLst>
                  <a:outerShdw blurRad="114300" dist="101600" dir="2700000" algn="tl" rotWithShape="0">
                    <a:srgbClr val="000000">
                      <a:alpha val="40000"/>
                    </a:srgbClr>
                  </a:outerShdw>
                </a:effectLst>
              </a:rPr>
              <a:t>الآثار الصحية الناتجة عن المخلفات الصناعية</a:t>
            </a:r>
            <a:endParaRPr lang="ar-EG" sz="32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582EED5-9B59-40A6-A07E-B82B3E008684}" type="slidenum">
              <a:rPr lang="ar-SA"/>
              <a:pPr>
                <a:defRPr/>
              </a:pPr>
              <a:t>2</a:t>
            </a:fld>
            <a:endParaRPr lang="en-US"/>
          </a:p>
        </p:txBody>
      </p:sp>
      <p:sp>
        <p:nvSpPr>
          <p:cNvPr id="19459" name="Rectangle 4"/>
          <p:cNvSpPr>
            <a:spLocks noChangeArrowheads="1"/>
          </p:cNvSpPr>
          <p:nvPr/>
        </p:nvSpPr>
        <p:spPr bwMode="auto">
          <a:xfrm>
            <a:off x="1663725" y="1673260"/>
            <a:ext cx="6980241" cy="4081117"/>
          </a:xfrm>
          <a:prstGeom prst="rect">
            <a:avLst/>
          </a:prstGeom>
          <a:noFill/>
          <a:ln w="9525">
            <a:noFill/>
            <a:miter lim="800000"/>
            <a:headEnd/>
            <a:tailEnd/>
          </a:ln>
        </p:spPr>
        <p:txBody>
          <a:bodyPr wrap="square">
            <a:spAutoFit/>
          </a:bodyPr>
          <a:lstStyle/>
          <a:p>
            <a:pPr algn="ctr" defTabSz="993775" rtl="1">
              <a:lnSpc>
                <a:spcPct val="180000"/>
              </a:lnSpc>
            </a:pPr>
            <a:r>
              <a:rPr lang="ar-EG" sz="3600" b="1" dirty="0">
                <a:effectLst>
                  <a:outerShdw blurRad="38100" dist="38100" dir="2700000" algn="tl">
                    <a:srgbClr val="000000">
                      <a:alpha val="43137"/>
                    </a:srgbClr>
                  </a:outerShdw>
                </a:effectLst>
                <a:cs typeface="Arial" pitchFamily="34" charset="0"/>
              </a:rPr>
              <a:t>د.جيهان رأفت محمد زكي</a:t>
            </a:r>
          </a:p>
          <a:p>
            <a:pPr algn="ctr" defTabSz="993775" rtl="1">
              <a:lnSpc>
                <a:spcPct val="180000"/>
              </a:lnSpc>
            </a:pPr>
            <a:r>
              <a:rPr lang="ar-EG" sz="3600" b="1" dirty="0" smtClean="0">
                <a:effectLst>
                  <a:outerShdw blurRad="38100" dist="38100" dir="2700000" algn="tl">
                    <a:srgbClr val="000000">
                      <a:alpha val="43137"/>
                    </a:srgbClr>
                  </a:outerShdw>
                </a:effectLst>
                <a:cs typeface="Arial" pitchFamily="34" charset="0"/>
              </a:rPr>
              <a:t>أستاذ مساعد صحة </a:t>
            </a:r>
            <a:r>
              <a:rPr lang="ar-EG" sz="3600" b="1" dirty="0">
                <a:effectLst>
                  <a:outerShdw blurRad="38100" dist="38100" dir="2700000" algn="tl">
                    <a:srgbClr val="000000">
                      <a:alpha val="43137"/>
                    </a:srgbClr>
                  </a:outerShdw>
                </a:effectLst>
                <a:cs typeface="Arial" pitchFamily="34" charset="0"/>
              </a:rPr>
              <a:t>بيئة العمل وتلوث الهواء</a:t>
            </a:r>
          </a:p>
          <a:p>
            <a:pPr algn="ctr" defTabSz="993775" rtl="1">
              <a:lnSpc>
                <a:spcPct val="180000"/>
              </a:lnSpc>
            </a:pPr>
            <a:r>
              <a:rPr lang="ar-EG" sz="3600" b="1" dirty="0" smtClean="0">
                <a:effectLst>
                  <a:outerShdw blurRad="38100" dist="38100" dir="2700000" algn="tl">
                    <a:srgbClr val="000000">
                      <a:alpha val="43137"/>
                    </a:srgbClr>
                  </a:outerShdw>
                </a:effectLst>
                <a:cs typeface="Arial" pitchFamily="34" charset="0"/>
              </a:rPr>
              <a:t>بالمعهد </a:t>
            </a:r>
            <a:r>
              <a:rPr lang="ar-EG" sz="3600" b="1" dirty="0">
                <a:effectLst>
                  <a:outerShdw blurRad="38100" dist="38100" dir="2700000" algn="tl">
                    <a:srgbClr val="000000">
                      <a:alpha val="43137"/>
                    </a:srgbClr>
                  </a:outerShdw>
                </a:effectLst>
                <a:cs typeface="Arial" pitchFamily="34" charset="0"/>
              </a:rPr>
              <a:t>العالي للصحة العامة</a:t>
            </a:r>
          </a:p>
          <a:p>
            <a:pPr algn="ctr" defTabSz="993775" rtl="1">
              <a:lnSpc>
                <a:spcPct val="180000"/>
              </a:lnSpc>
            </a:pPr>
            <a:r>
              <a:rPr lang="ar-EG" sz="3600" b="1" dirty="0">
                <a:effectLst>
                  <a:outerShdw blurRad="38100" dist="38100" dir="2700000" algn="tl">
                    <a:srgbClr val="000000">
                      <a:alpha val="43137"/>
                    </a:srgbClr>
                  </a:outerShdw>
                </a:effectLst>
                <a:cs typeface="Arial" pitchFamily="34" charset="0"/>
              </a:rPr>
              <a:t>جامعة </a:t>
            </a:r>
            <a:r>
              <a:rPr lang="ar-EG" sz="3600" b="1" dirty="0" smtClean="0">
                <a:effectLst>
                  <a:outerShdw blurRad="38100" dist="38100" dir="2700000" algn="tl">
                    <a:srgbClr val="000000">
                      <a:alpha val="43137"/>
                    </a:srgbClr>
                  </a:outerShdw>
                </a:effectLst>
                <a:cs typeface="Arial" pitchFamily="34" charset="0"/>
              </a:rPr>
              <a:t>الإسكندرية</a:t>
            </a:r>
            <a:endParaRPr lang="ar-EG" sz="3600" b="1" dirty="0">
              <a:effectLst>
                <a:outerShdw blurRad="38100" dist="38100" dir="2700000" algn="tl">
                  <a:srgbClr val="000000">
                    <a:alpha val="43137"/>
                  </a:srgbClr>
                </a:outerShdw>
              </a:effectLst>
              <a:cs typeface="Arial" pitchFamily="34" charset="0"/>
            </a:endParaRPr>
          </a:p>
        </p:txBody>
      </p:sp>
      <p:sp>
        <p:nvSpPr>
          <p:cNvPr id="19460" name="Text Box 5"/>
          <p:cNvSpPr txBox="1">
            <a:spLocks noChangeArrowheads="1"/>
          </p:cNvSpPr>
          <p:nvPr/>
        </p:nvSpPr>
        <p:spPr bwMode="auto">
          <a:xfrm>
            <a:off x="2500313" y="333375"/>
            <a:ext cx="4392612" cy="701675"/>
          </a:xfrm>
          <a:prstGeom prst="rect">
            <a:avLst/>
          </a:prstGeom>
          <a:noFill/>
          <a:ln w="9525">
            <a:noFill/>
            <a:miter lim="800000"/>
            <a:headEnd/>
            <a:tailEnd/>
          </a:ln>
        </p:spPr>
        <p:txBody>
          <a:bodyPr>
            <a:spAutoFit/>
          </a:bodyPr>
          <a:lstStyle/>
          <a:p>
            <a:pPr algn="ctr">
              <a:spcBef>
                <a:spcPct val="50000"/>
              </a:spcBef>
            </a:pPr>
            <a:r>
              <a:rPr lang="ar-EG" sz="4000" b="1"/>
              <a:t>التعارف</a:t>
            </a:r>
            <a:endParaRPr lang="en-US" sz="4000" b="1"/>
          </a:p>
        </p:txBody>
      </p:sp>
      <p:pic>
        <p:nvPicPr>
          <p:cNvPr id="19461" name="Picture 6" descr="j0411534"/>
          <p:cNvPicPr>
            <a:picLocks noChangeAspect="1" noChangeArrowheads="1"/>
          </p:cNvPicPr>
          <p:nvPr/>
        </p:nvPicPr>
        <p:blipFill>
          <a:blip r:embed="rId2" cstate="print"/>
          <a:srcRect/>
          <a:stretch>
            <a:fillRect/>
          </a:stretch>
        </p:blipFill>
        <p:spPr bwMode="auto">
          <a:xfrm>
            <a:off x="-32" y="-71462"/>
            <a:ext cx="1939925" cy="36004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8F6520-D71A-4DCD-8290-ED2611880ECB}" type="slidenum">
              <a:rPr lang="ar-SA"/>
              <a:pPr>
                <a:defRPr/>
              </a:pPr>
              <a:t>20</a:t>
            </a:fld>
            <a:endParaRPr lang="en-US"/>
          </a:p>
        </p:txBody>
      </p:sp>
      <p:sp>
        <p:nvSpPr>
          <p:cNvPr id="9" name="Round Same Side Corner Rectangle 4"/>
          <p:cNvSpPr/>
          <p:nvPr/>
        </p:nvSpPr>
        <p:spPr>
          <a:xfrm>
            <a:off x="3205163" y="5345113"/>
            <a:ext cx="5010150" cy="8699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35128" tIns="12065" rIns="12065" bIns="12065" spcCol="1270" anchor="ctr"/>
          <a:lstStyle/>
          <a:p>
            <a:pPr marL="171450" lvl="1" indent="-171450" algn="r" defTabSz="844550" rtl="1">
              <a:lnSpc>
                <a:spcPct val="90000"/>
              </a:lnSpc>
              <a:spcAft>
                <a:spcPct val="15000"/>
              </a:spcAft>
              <a:buFontTx/>
              <a:buChar char="••"/>
              <a:defRPr/>
            </a:pPr>
            <a:endParaRPr lang="ar-EG" sz="1900" dirty="0"/>
          </a:p>
          <a:p>
            <a:pPr marL="171450" lvl="1" indent="-171450" algn="r" defTabSz="844550" rtl="1">
              <a:lnSpc>
                <a:spcPct val="90000"/>
              </a:lnSpc>
              <a:spcAft>
                <a:spcPct val="15000"/>
              </a:spcAft>
              <a:buFontTx/>
              <a:buChar char="••"/>
              <a:defRPr/>
            </a:pPr>
            <a:endParaRPr lang="ar-EG" sz="1900" dirty="0"/>
          </a:p>
          <a:p>
            <a:pPr marL="171450" lvl="1" indent="-171450" algn="r" defTabSz="844550" rtl="1">
              <a:lnSpc>
                <a:spcPct val="90000"/>
              </a:lnSpc>
              <a:spcAft>
                <a:spcPct val="15000"/>
              </a:spcAft>
              <a:buFontTx/>
              <a:buChar char="••"/>
              <a:defRPr/>
            </a:pPr>
            <a:endParaRPr lang="ar-EG" sz="1900" dirty="0"/>
          </a:p>
        </p:txBody>
      </p:sp>
      <p:sp>
        <p:nvSpPr>
          <p:cNvPr id="13" name="TextBox 12"/>
          <p:cNvSpPr txBox="1"/>
          <p:nvPr/>
        </p:nvSpPr>
        <p:spPr>
          <a:xfrm>
            <a:off x="357188" y="142875"/>
            <a:ext cx="8572500" cy="1262063"/>
          </a:xfrm>
          <a:prstGeom prst="rect">
            <a:avLst/>
          </a:prstGeom>
          <a:noFill/>
        </p:spPr>
        <p:txBody>
          <a:bodyPr rtlCol="1">
            <a:spAutoFit/>
          </a:bodyPr>
          <a:lstStyle/>
          <a:p>
            <a:pPr algn="r">
              <a:defRPr/>
            </a:pPr>
            <a:r>
              <a:rPr lang="ar-EG" sz="2800" b="1" dirty="0">
                <a:effectLst>
                  <a:outerShdw blurRad="38100" dist="38100" dir="2700000" algn="tl">
                    <a:srgbClr val="000000">
                      <a:alpha val="43137"/>
                    </a:srgbClr>
                  </a:outerShdw>
                </a:effectLst>
              </a:rPr>
              <a:t>وتشير البيانات عن قطاع الصناعة بجمهورية مصر العربية إلى أن أهم المشكلات البيئية الناتجة عن الصناعة تتمثل فى:</a:t>
            </a:r>
          </a:p>
          <a:p>
            <a:pPr>
              <a:defRPr/>
            </a:pPr>
            <a:endParaRPr lang="ar-EG" sz="2000" dirty="0">
              <a:effectLst>
                <a:outerShdw blurRad="38100" dist="38100" dir="2700000" algn="tl">
                  <a:srgbClr val="000000">
                    <a:alpha val="43137"/>
                  </a:srgbClr>
                </a:outerShdw>
              </a:effectLst>
            </a:endParaRPr>
          </a:p>
        </p:txBody>
      </p:sp>
      <p:sp>
        <p:nvSpPr>
          <p:cNvPr id="14" name="Down Arrow 13"/>
          <p:cNvSpPr/>
          <p:nvPr/>
        </p:nvSpPr>
        <p:spPr bwMode="auto">
          <a:xfrm rot="10800000">
            <a:off x="785784" y="1285860"/>
            <a:ext cx="1285883" cy="5000660"/>
          </a:xfrm>
          <a:prstGeom prst="downArrow">
            <a:avLst>
              <a:gd name="adj1" fmla="val 45077"/>
              <a:gd name="adj2" fmla="val 50000"/>
            </a:avLst>
          </a:prstGeom>
          <a:solidFill>
            <a:srgbClr val="FFFF99"/>
          </a:solidFill>
          <a:ln w="9525" cap="flat" cmpd="sng" algn="ctr">
            <a:solidFill>
              <a:schemeClr val="tx2">
                <a:lumMod val="50000"/>
              </a:schemeClr>
            </a:solidFill>
            <a:prstDash val="solid"/>
            <a:round/>
            <a:headEnd type="none" w="med" len="med"/>
            <a:tailEnd type="none" w="med" len="med"/>
          </a:ln>
          <a:effectLst>
            <a:glow rad="228600">
              <a:schemeClr val="accent1">
                <a:satMod val="175000"/>
                <a:alpha val="40000"/>
              </a:schemeClr>
            </a:glow>
            <a:innerShdw blurRad="63500" dist="50800" dir="16200000">
              <a:prstClr val="black">
                <a:alpha val="50000"/>
              </a:prstClr>
            </a:innerShdw>
          </a:effectLst>
          <a:scene3d>
            <a:camera prst="isometricOffAxis2Left"/>
            <a:lightRig rig="balanced" dir="t">
              <a:rot lat="0" lon="0" rev="8700000"/>
            </a:lightRig>
          </a:scene3d>
          <a:sp3d>
            <a:bevelT w="190500" h="38100"/>
          </a:sp3d>
        </p:spPr>
        <p:txBody>
          <a:bodyPr rtlCol="1"/>
          <a:lstStyle/>
          <a:p>
            <a:pPr>
              <a:defRPr/>
            </a:pPr>
            <a:endParaRPr lang="ar-EG"/>
          </a:p>
        </p:txBody>
      </p:sp>
      <p:sp>
        <p:nvSpPr>
          <p:cNvPr id="15" name="Rounded Rectangle 14"/>
          <p:cNvSpPr/>
          <p:nvPr/>
        </p:nvSpPr>
        <p:spPr bwMode="auto">
          <a:xfrm>
            <a:off x="2571736" y="1357298"/>
            <a:ext cx="6286544" cy="857256"/>
          </a:xfrm>
          <a:prstGeom prst="roundRect">
            <a:avLst/>
          </a:prstGeom>
          <a:solidFill>
            <a:srgbClr val="FAE1DC"/>
          </a:solidFill>
          <a:ln>
            <a:noFill/>
            <a:headEnd type="none" w="med" len="med"/>
            <a:tailEnd type="none" w="med" len="med"/>
          </a:ln>
          <a:effectLst>
            <a:glow rad="228600">
              <a:schemeClr val="tx2">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lstStyle/>
          <a:p>
            <a:pPr algn="ctr">
              <a:defRPr/>
            </a:pPr>
            <a:r>
              <a:rPr lang="ar-EG" sz="2800" b="1" dirty="0">
                <a:solidFill>
                  <a:srgbClr val="90271C"/>
                </a:solidFill>
                <a:effectLst>
                  <a:outerShdw blurRad="38100" dist="38100" dir="2700000" algn="tl">
                    <a:srgbClr val="000000">
                      <a:alpha val="43137"/>
                    </a:srgbClr>
                  </a:outerShdw>
                </a:effectLst>
              </a:rPr>
              <a:t>مشكلة تلوث الهواء</a:t>
            </a:r>
          </a:p>
        </p:txBody>
      </p:sp>
      <p:sp>
        <p:nvSpPr>
          <p:cNvPr id="16" name="Rounded Rectangle 15"/>
          <p:cNvSpPr/>
          <p:nvPr/>
        </p:nvSpPr>
        <p:spPr bwMode="auto">
          <a:xfrm>
            <a:off x="2571736" y="2643182"/>
            <a:ext cx="6286544" cy="857256"/>
          </a:xfrm>
          <a:prstGeom prst="roundRect">
            <a:avLst/>
          </a:prstGeom>
          <a:solidFill>
            <a:srgbClr val="FAE1DC"/>
          </a:solidFill>
          <a:ln>
            <a:noFill/>
            <a:headEnd type="none" w="med" len="med"/>
            <a:tailEnd type="none" w="med" len="med"/>
          </a:ln>
          <a:effectLst>
            <a:glow rad="228600">
              <a:schemeClr val="tx2">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lstStyle/>
          <a:p>
            <a:pPr algn="ctr">
              <a:defRPr/>
            </a:pPr>
            <a:r>
              <a:rPr lang="ar-EG" sz="2800" b="1" dirty="0">
                <a:solidFill>
                  <a:srgbClr val="90271C"/>
                </a:solidFill>
                <a:effectLst>
                  <a:outerShdw blurRad="38100" dist="38100" dir="2700000" algn="tl">
                    <a:srgbClr val="000000">
                      <a:alpha val="43137"/>
                    </a:srgbClr>
                  </a:outerShdw>
                </a:effectLst>
              </a:rPr>
              <a:t>مشكلة تلوث بيئة العمل</a:t>
            </a:r>
          </a:p>
        </p:txBody>
      </p:sp>
      <p:sp>
        <p:nvSpPr>
          <p:cNvPr id="17" name="Rounded Rectangle 16"/>
          <p:cNvSpPr/>
          <p:nvPr/>
        </p:nvSpPr>
        <p:spPr bwMode="auto">
          <a:xfrm>
            <a:off x="2571736" y="3929066"/>
            <a:ext cx="6286544" cy="857256"/>
          </a:xfrm>
          <a:prstGeom prst="roundRect">
            <a:avLst/>
          </a:prstGeom>
          <a:solidFill>
            <a:srgbClr val="FAE1DC"/>
          </a:solidFill>
          <a:ln>
            <a:noFill/>
            <a:headEnd type="none" w="med" len="med"/>
            <a:tailEnd type="none" w="med" len="med"/>
          </a:ln>
          <a:effectLst>
            <a:glow rad="228600">
              <a:schemeClr val="tx2">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lstStyle/>
          <a:p>
            <a:pPr algn="ctr">
              <a:defRPr/>
            </a:pPr>
            <a:r>
              <a:rPr lang="ar-EG" sz="2400" b="1" dirty="0">
                <a:solidFill>
                  <a:srgbClr val="90271C"/>
                </a:solidFill>
                <a:effectLst>
                  <a:outerShdw blurRad="38100" dist="38100" dir="2700000" algn="tl">
                    <a:srgbClr val="000000">
                      <a:alpha val="43137"/>
                    </a:srgbClr>
                  </a:outerShdw>
                </a:effectLst>
              </a:rPr>
              <a:t>مشكلة تلوث مياه الصرف الصناعي</a:t>
            </a:r>
          </a:p>
        </p:txBody>
      </p:sp>
      <p:sp>
        <p:nvSpPr>
          <p:cNvPr id="18" name="Rounded Rectangle 17"/>
          <p:cNvSpPr/>
          <p:nvPr/>
        </p:nvSpPr>
        <p:spPr bwMode="auto">
          <a:xfrm>
            <a:off x="2571736" y="5286388"/>
            <a:ext cx="6286544" cy="857256"/>
          </a:xfrm>
          <a:prstGeom prst="roundRect">
            <a:avLst/>
          </a:prstGeom>
          <a:solidFill>
            <a:srgbClr val="FAE1DC"/>
          </a:solidFill>
          <a:ln>
            <a:noFill/>
            <a:headEnd type="none" w="med" len="med"/>
            <a:tailEnd type="none" w="med" len="med"/>
          </a:ln>
          <a:effectLst>
            <a:glow rad="228600">
              <a:schemeClr val="tx2">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lstStyle/>
          <a:p>
            <a:pPr algn="ctr">
              <a:defRPr/>
            </a:pPr>
            <a:r>
              <a:rPr lang="ar-EG" sz="2800" b="1" dirty="0">
                <a:solidFill>
                  <a:srgbClr val="90271C"/>
                </a:solidFill>
                <a:effectLst>
                  <a:outerShdw blurRad="38100" dist="38100" dir="2700000" algn="tl">
                    <a:srgbClr val="000000">
                      <a:alpha val="43137"/>
                    </a:srgbClr>
                  </a:outerShdw>
                </a:effectLst>
              </a:rPr>
              <a:t>مشكلة المخلفات الصلبة والخطرة</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0ACCE51-513A-47B4-B4F1-70A071F6784B}" type="slidenum">
              <a:rPr lang="ar-SA"/>
              <a:pPr>
                <a:defRPr/>
              </a:pPr>
              <a:t>21</a:t>
            </a:fld>
            <a:endParaRPr lang="en-US" dirty="0"/>
          </a:p>
        </p:txBody>
      </p:sp>
      <p:sp>
        <p:nvSpPr>
          <p:cNvPr id="38915" name="Rectangle 3"/>
          <p:cNvSpPr>
            <a:spLocks noChangeArrowheads="1"/>
          </p:cNvSpPr>
          <p:nvPr/>
        </p:nvSpPr>
        <p:spPr bwMode="auto">
          <a:xfrm>
            <a:off x="4763" y="1588"/>
            <a:ext cx="250825" cy="396875"/>
          </a:xfrm>
          <a:prstGeom prst="rect">
            <a:avLst/>
          </a:prstGeom>
          <a:noFill/>
          <a:ln w="9525">
            <a:noFill/>
            <a:miter lim="800000"/>
            <a:headEnd/>
            <a:tailEnd/>
          </a:ln>
        </p:spPr>
        <p:txBody>
          <a:bodyPr wrap="none" anchor="ctr">
            <a:spAutoFit/>
          </a:bodyPr>
          <a:lstStyle/>
          <a:p>
            <a:pPr algn="justLow" rtl="1">
              <a:tabLst>
                <a:tab pos="5029200" algn="r"/>
              </a:tabLst>
            </a:pPr>
            <a:r>
              <a:rPr lang="ar-EG" sz="2000" b="1">
                <a:solidFill>
                  <a:srgbClr val="000000"/>
                </a:solidFill>
                <a:latin typeface="Simplified Arabic" pitchFamily="18" charset="-78"/>
                <a:ea typeface="Times New Roman" pitchFamily="18" charset="0"/>
                <a:cs typeface="Akhbar MT" pitchFamily="2" charset="-78"/>
              </a:rPr>
              <a:t>.</a:t>
            </a:r>
            <a:endParaRPr lang="ar-EG">
              <a:ea typeface="Times New Roman" pitchFamily="18" charset="0"/>
              <a:cs typeface="Arial" pitchFamily="34" charset="0"/>
            </a:endParaRPr>
          </a:p>
        </p:txBody>
      </p:sp>
      <p:sp>
        <p:nvSpPr>
          <p:cNvPr id="11" name="TextBox 10"/>
          <p:cNvSpPr txBox="1"/>
          <p:nvPr/>
        </p:nvSpPr>
        <p:spPr>
          <a:xfrm>
            <a:off x="1357290" y="-71462"/>
            <a:ext cx="6786593" cy="1323439"/>
          </a:xfrm>
          <a:prstGeom prst="rect">
            <a:avLst/>
          </a:prstGeom>
          <a:noFill/>
        </p:spPr>
        <p:txBody>
          <a:bodyPr wrap="square">
            <a:spAutoFit/>
          </a:bodyPr>
          <a:lstStyle/>
          <a:p>
            <a:pPr algn="ctr" rtl="1">
              <a:defRPr/>
            </a:pPr>
            <a:r>
              <a:rPr lang="ar-EG" sz="4000" b="1" dirty="0">
                <a:effectLst>
                  <a:outerShdw blurRad="38100" dist="38100" dir="2700000" algn="tl">
                    <a:srgbClr val="000000"/>
                  </a:outerShdw>
                </a:effectLst>
                <a:latin typeface="Times New Roman" pitchFamily="18" charset="0"/>
                <a:ea typeface="Times New Roman" pitchFamily="18" charset="0"/>
                <a:cs typeface="Akhbar MT" pitchFamily="2" charset="-78"/>
              </a:rPr>
              <a:t>من أشهر </a:t>
            </a:r>
            <a:r>
              <a:rPr lang="ar-EG" sz="4000" b="1" dirty="0" smtClean="0">
                <a:effectLst>
                  <a:outerShdw blurRad="38100" dist="38100" dir="2700000" algn="tl">
                    <a:srgbClr val="000000"/>
                  </a:outerShdw>
                </a:effectLst>
                <a:latin typeface="Times New Roman" pitchFamily="18" charset="0"/>
                <a:ea typeface="Times New Roman" pitchFamily="18" charset="0"/>
                <a:cs typeface="Akhbar MT" pitchFamily="2" charset="-78"/>
              </a:rPr>
              <a:t>أربعة قوانين </a:t>
            </a:r>
            <a:r>
              <a:rPr lang="ar-EG" sz="4000" b="1" dirty="0">
                <a:effectLst>
                  <a:outerShdw blurRad="38100" dist="38100" dir="2700000" algn="tl">
                    <a:srgbClr val="000000"/>
                  </a:outerShdw>
                </a:effectLst>
                <a:latin typeface="Times New Roman" pitchFamily="18" charset="0"/>
                <a:ea typeface="Times New Roman" pitchFamily="18" charset="0"/>
                <a:cs typeface="Akhbar MT" pitchFamily="2" charset="-78"/>
              </a:rPr>
              <a:t>تنظم عملية صرف ومعالجة تدوير المخلفات في مصر هي: </a:t>
            </a:r>
            <a:endParaRPr lang="ar-EG" sz="4000" b="1" dirty="0">
              <a:effectLst>
                <a:outerShdw blurRad="38100" dist="38100" dir="2700000" algn="tl">
                  <a:srgbClr val="000000"/>
                </a:outerShdw>
              </a:effectLst>
              <a:latin typeface="Book Antiqua" pitchFamily="18" charset="0"/>
              <a:ea typeface="Times New Roman" pitchFamily="18" charset="0"/>
              <a:cs typeface="Akhbar MT" pitchFamily="2" charset="-78"/>
            </a:endParaRPr>
          </a:p>
        </p:txBody>
      </p:sp>
      <p:sp>
        <p:nvSpPr>
          <p:cNvPr id="10245" name="TextBox 12"/>
          <p:cNvSpPr txBox="1">
            <a:spLocks noChangeArrowheads="1"/>
          </p:cNvSpPr>
          <p:nvPr/>
        </p:nvSpPr>
        <p:spPr bwMode="auto">
          <a:xfrm>
            <a:off x="428625" y="5112416"/>
            <a:ext cx="8143875" cy="508000"/>
          </a:xfrm>
          <a:prstGeom prst="rect">
            <a:avLst/>
          </a:prstGeom>
          <a:noFill/>
          <a:ln w="9525">
            <a:noFill/>
            <a:miter lim="800000"/>
            <a:headEnd/>
            <a:tailEnd/>
          </a:ln>
        </p:spPr>
        <p:txBody>
          <a:bodyPr>
            <a:spAutoFit/>
          </a:bodyPr>
          <a:lstStyle/>
          <a:p>
            <a:pPr algn="r" rtl="1">
              <a:buClr>
                <a:srgbClr val="FF0000"/>
              </a:buClr>
              <a:buFont typeface="Wingdings" pitchFamily="2" charset="2"/>
              <a:buChar char="v"/>
              <a:defRPr/>
            </a:pPr>
            <a:r>
              <a:rPr lang="ar-EG" sz="2700" b="1" dirty="0">
                <a:solidFill>
                  <a:srgbClr val="FFFF00"/>
                </a:solidFill>
                <a:effectLst>
                  <a:outerShdw blurRad="38100" dist="38100" dir="2700000" algn="tl">
                    <a:srgbClr val="000000"/>
                  </a:outerShdw>
                </a:effectLst>
                <a:ea typeface="Times New Roman" pitchFamily="18" charset="0"/>
                <a:cs typeface="Arial" pitchFamily="34" charset="0"/>
              </a:rPr>
              <a:t> قانون رقم 93 لسنة 1962 ولائحته التنفيذية رقم 44 لسنة 2000</a:t>
            </a:r>
          </a:p>
        </p:txBody>
      </p:sp>
      <p:sp>
        <p:nvSpPr>
          <p:cNvPr id="10246" name="TextBox 13"/>
          <p:cNvSpPr txBox="1">
            <a:spLocks noChangeArrowheads="1"/>
          </p:cNvSpPr>
          <p:nvPr/>
        </p:nvSpPr>
        <p:spPr bwMode="auto">
          <a:xfrm>
            <a:off x="714348" y="5977614"/>
            <a:ext cx="7894665" cy="523220"/>
          </a:xfrm>
          <a:prstGeom prst="rect">
            <a:avLst/>
          </a:prstGeom>
          <a:noFill/>
          <a:ln w="9525">
            <a:noFill/>
            <a:miter lim="800000"/>
            <a:headEnd/>
            <a:tailEnd/>
          </a:ln>
        </p:spPr>
        <p:txBody>
          <a:bodyPr wrap="square">
            <a:spAutoFit/>
          </a:bodyPr>
          <a:lstStyle/>
          <a:p>
            <a:pPr algn="r" rtl="1">
              <a:buClr>
                <a:srgbClr val="FF0000"/>
              </a:buClr>
              <a:buFont typeface="Wingdings" pitchFamily="2" charset="2"/>
              <a:buChar char="v"/>
              <a:defRPr/>
            </a:pPr>
            <a:r>
              <a:rPr lang="ar-EG" sz="2800" b="1" dirty="0" smtClean="0">
                <a:solidFill>
                  <a:srgbClr val="FFFF00"/>
                </a:solidFill>
                <a:ea typeface="Times New Roman" pitchFamily="18" charset="0"/>
                <a:cs typeface="Arial" pitchFamily="34" charset="0"/>
              </a:rPr>
              <a:t> قانون رقم 48 لسنة 1982 </a:t>
            </a:r>
            <a:r>
              <a:rPr lang="ar-BH" sz="2800" b="1" dirty="0"/>
              <a:t>ساهم </a:t>
            </a:r>
            <a:r>
              <a:rPr lang="ar-BH" sz="2800" b="1" dirty="0" smtClean="0"/>
              <a:t>فى </a:t>
            </a:r>
            <a:r>
              <a:rPr lang="ar-BH" sz="2800" b="1" dirty="0"/>
              <a:t>حماية مصادر مياه </a:t>
            </a:r>
            <a:r>
              <a:rPr lang="ar-BH" sz="2800" b="1" dirty="0" smtClean="0"/>
              <a:t>الشرب</a:t>
            </a:r>
            <a:endParaRPr lang="en-US" sz="2800" b="1" dirty="0"/>
          </a:p>
        </p:txBody>
      </p:sp>
      <p:sp>
        <p:nvSpPr>
          <p:cNvPr id="10248" name="Text Box 8"/>
          <p:cNvSpPr txBox="1">
            <a:spLocks noChangeArrowheads="1"/>
          </p:cNvSpPr>
          <p:nvPr/>
        </p:nvSpPr>
        <p:spPr bwMode="auto">
          <a:xfrm>
            <a:off x="571500" y="3053060"/>
            <a:ext cx="8072438" cy="1816100"/>
          </a:xfrm>
          <a:prstGeom prst="rect">
            <a:avLst/>
          </a:prstGeom>
          <a:noFill/>
          <a:ln w="9525">
            <a:noFill/>
            <a:miter lim="800000"/>
            <a:headEnd/>
            <a:tailEnd/>
          </a:ln>
          <a:effectLst/>
        </p:spPr>
        <p:txBody>
          <a:bodyPr>
            <a:spAutoFit/>
          </a:bodyPr>
          <a:lstStyle/>
          <a:p>
            <a:pPr algn="just" rtl="1">
              <a:spcBef>
                <a:spcPct val="50000"/>
              </a:spcBef>
              <a:buClr>
                <a:srgbClr val="DA3014"/>
              </a:buClr>
              <a:buFont typeface="Wingdings" pitchFamily="2" charset="2"/>
              <a:buChar char="v"/>
              <a:defRPr/>
            </a:pPr>
            <a:r>
              <a:rPr lang="ar-EG" sz="2800" b="1" dirty="0">
                <a:solidFill>
                  <a:srgbClr val="FFFF11"/>
                </a:solidFill>
                <a:effectLst>
                  <a:outerShdw blurRad="38100" dist="38100" dir="2700000" algn="tl">
                    <a:srgbClr val="000000"/>
                  </a:outerShdw>
                </a:effectLst>
                <a:cs typeface="Arial" pitchFamily="34" charset="0"/>
              </a:rPr>
              <a:t> قانون البيئة رقم 4 -1994 في البند رقم 13 </a:t>
            </a:r>
            <a:r>
              <a:rPr lang="ar-EG" sz="2800" b="1" dirty="0" smtClean="0">
                <a:solidFill>
                  <a:srgbClr val="FFFF11"/>
                </a:solidFill>
                <a:effectLst>
                  <a:outerShdw blurRad="38100" dist="38100" dir="2700000" algn="tl">
                    <a:srgbClr val="000000"/>
                  </a:outerShdw>
                </a:effectLst>
                <a:cs typeface="Arial" pitchFamily="34" charset="0"/>
              </a:rPr>
              <a:t>من لائحته </a:t>
            </a:r>
            <a:r>
              <a:rPr lang="ar-EG" sz="2800" b="1" dirty="0">
                <a:solidFill>
                  <a:srgbClr val="FFFF11"/>
                </a:solidFill>
                <a:effectLst>
                  <a:outerShdw blurRad="38100" dist="38100" dir="2700000" algn="tl">
                    <a:srgbClr val="000000"/>
                  </a:outerShdw>
                </a:effectLst>
                <a:cs typeface="Arial" pitchFamily="34" charset="0"/>
              </a:rPr>
              <a:t>التنفيذية الصادرة بقرار رئيس مجلس الوزراء رقم 338 لسنة 1995 ولائحته التنفيذية الصادرة بقرار رئيس مجلس الوزراء رقم 1741 لسنة </a:t>
            </a:r>
            <a:r>
              <a:rPr lang="ar-EG" sz="2800" b="1" dirty="0" smtClean="0">
                <a:solidFill>
                  <a:srgbClr val="FFFF11"/>
                </a:solidFill>
                <a:effectLst>
                  <a:outerShdw blurRad="38100" dist="38100" dir="2700000" algn="tl">
                    <a:srgbClr val="000000"/>
                  </a:outerShdw>
                </a:effectLst>
                <a:cs typeface="Arial" pitchFamily="34" charset="0"/>
              </a:rPr>
              <a:t>2005.</a:t>
            </a:r>
            <a:endParaRPr lang="en-US" sz="2800" b="1" dirty="0">
              <a:solidFill>
                <a:srgbClr val="FFFF11"/>
              </a:solidFill>
              <a:effectLst>
                <a:outerShdw blurRad="38100" dist="38100" dir="2700000" algn="tl">
                  <a:srgbClr val="000000"/>
                </a:outerShdw>
              </a:effectLst>
              <a:cs typeface="Arial" pitchFamily="34" charset="0"/>
            </a:endParaRPr>
          </a:p>
        </p:txBody>
      </p:sp>
      <p:sp>
        <p:nvSpPr>
          <p:cNvPr id="9" name="Text Box 8"/>
          <p:cNvSpPr txBox="1">
            <a:spLocks noChangeArrowheads="1"/>
          </p:cNvSpPr>
          <p:nvPr/>
        </p:nvSpPr>
        <p:spPr bwMode="auto">
          <a:xfrm>
            <a:off x="571472" y="1611957"/>
            <a:ext cx="8072438" cy="1384995"/>
          </a:xfrm>
          <a:prstGeom prst="rect">
            <a:avLst/>
          </a:prstGeom>
          <a:noFill/>
          <a:ln w="9525">
            <a:noFill/>
            <a:miter lim="800000"/>
            <a:headEnd/>
            <a:tailEnd/>
          </a:ln>
          <a:effectLst/>
        </p:spPr>
        <p:txBody>
          <a:bodyPr>
            <a:spAutoFit/>
          </a:bodyPr>
          <a:lstStyle/>
          <a:p>
            <a:pPr algn="just" rtl="1">
              <a:spcBef>
                <a:spcPct val="50000"/>
              </a:spcBef>
              <a:buClr>
                <a:srgbClr val="DA3014"/>
              </a:buClr>
              <a:buFont typeface="Wingdings" pitchFamily="2" charset="2"/>
              <a:buChar char="v"/>
              <a:defRPr/>
            </a:pPr>
            <a:r>
              <a:rPr lang="ar-EG" sz="2800" b="1" dirty="0">
                <a:solidFill>
                  <a:srgbClr val="FFFF11"/>
                </a:solidFill>
                <a:effectLst>
                  <a:outerShdw blurRad="38100" dist="38100" dir="2700000" algn="tl">
                    <a:srgbClr val="000000"/>
                  </a:outerShdw>
                </a:effectLst>
                <a:cs typeface="Arial" pitchFamily="34" charset="0"/>
              </a:rPr>
              <a:t> قانون البيئة </a:t>
            </a:r>
            <a:r>
              <a:rPr lang="ar-EG" sz="2800" b="1" dirty="0" smtClean="0">
                <a:solidFill>
                  <a:srgbClr val="FFFF11"/>
                </a:solidFill>
                <a:effectLst>
                  <a:outerShdw blurRad="38100" dist="38100" dir="2700000" algn="tl">
                    <a:srgbClr val="000000"/>
                  </a:outerShdw>
                </a:effectLst>
                <a:cs typeface="Arial" pitchFamily="34" charset="0"/>
              </a:rPr>
              <a:t>رقم 9- 2009 في لائحتيه التنفيذيتين الصادرتين بقراري </a:t>
            </a:r>
            <a:r>
              <a:rPr lang="ar-EG" sz="2800" b="1" dirty="0">
                <a:solidFill>
                  <a:srgbClr val="FFFF11"/>
                </a:solidFill>
                <a:effectLst>
                  <a:outerShdw blurRad="38100" dist="38100" dir="2700000" algn="tl">
                    <a:srgbClr val="000000"/>
                  </a:outerShdw>
                </a:effectLst>
                <a:cs typeface="Arial" pitchFamily="34" charset="0"/>
              </a:rPr>
              <a:t>رئيس مجلس الوزراء رقم </a:t>
            </a:r>
            <a:r>
              <a:rPr lang="ar-EG" sz="2800" b="1" dirty="0" smtClean="0">
                <a:solidFill>
                  <a:srgbClr val="FFFF11"/>
                </a:solidFill>
                <a:effectLst>
                  <a:outerShdw blurRad="38100" dist="38100" dir="2700000" algn="tl">
                    <a:srgbClr val="000000"/>
                  </a:outerShdw>
                </a:effectLst>
                <a:cs typeface="Arial" pitchFamily="34" charset="0"/>
              </a:rPr>
              <a:t>1095 لسنة 2011 ورقم 710 لسنة 2012.</a:t>
            </a:r>
            <a:endParaRPr lang="en-US" sz="2800" b="1" dirty="0">
              <a:solidFill>
                <a:srgbClr val="FFFF11"/>
              </a:solidFill>
              <a:effectLst>
                <a:outerShdw blurRad="38100" dist="38100" dir="2700000" algn="tl">
                  <a:srgbClr val="000000"/>
                </a:outerShdw>
              </a:effectLst>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8"/>
                                        </p:tgtEl>
                                        <p:attrNameLst>
                                          <p:attrName>style.visibility</p:attrName>
                                        </p:attrNameLst>
                                      </p:cBhvr>
                                      <p:to>
                                        <p:strVal val="visible"/>
                                      </p:to>
                                    </p:set>
                                    <p:anim calcmode="lin" valueType="num">
                                      <p:cBhvr additive="base">
                                        <p:cTn id="13" dur="500" fill="hold"/>
                                        <p:tgtEl>
                                          <p:spTgt spid="10248"/>
                                        </p:tgtEl>
                                        <p:attrNameLst>
                                          <p:attrName>ppt_x</p:attrName>
                                        </p:attrNameLst>
                                      </p:cBhvr>
                                      <p:tavLst>
                                        <p:tav tm="0">
                                          <p:val>
                                            <p:strVal val="#ppt_x"/>
                                          </p:val>
                                        </p:tav>
                                        <p:tav tm="100000">
                                          <p:val>
                                            <p:strVal val="#ppt_x"/>
                                          </p:val>
                                        </p:tav>
                                      </p:tavLst>
                                    </p:anim>
                                    <p:anim calcmode="lin" valueType="num">
                                      <p:cBhvr additive="base">
                                        <p:cTn id="14"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additive="base">
                                        <p:cTn id="19" dur="500" fill="hold"/>
                                        <p:tgtEl>
                                          <p:spTgt spid="10245"/>
                                        </p:tgtEl>
                                        <p:attrNameLst>
                                          <p:attrName>ppt_x</p:attrName>
                                        </p:attrNameLst>
                                      </p:cBhvr>
                                      <p:tavLst>
                                        <p:tav tm="0">
                                          <p:val>
                                            <p:strVal val="#ppt_x"/>
                                          </p:val>
                                        </p:tav>
                                        <p:tav tm="100000">
                                          <p:val>
                                            <p:strVal val="#ppt_x"/>
                                          </p:val>
                                        </p:tav>
                                      </p:tavLst>
                                    </p:anim>
                                    <p:anim calcmode="lin" valueType="num">
                                      <p:cBhvr additive="base">
                                        <p:cTn id="20"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6"/>
                                        </p:tgtEl>
                                        <p:attrNameLst>
                                          <p:attrName>style.visibility</p:attrName>
                                        </p:attrNameLst>
                                      </p:cBhvr>
                                      <p:to>
                                        <p:strVal val="visible"/>
                                      </p:to>
                                    </p:set>
                                    <p:anim calcmode="lin" valueType="num">
                                      <p:cBhvr additive="base">
                                        <p:cTn id="25" dur="500" fill="hold"/>
                                        <p:tgtEl>
                                          <p:spTgt spid="10246"/>
                                        </p:tgtEl>
                                        <p:attrNameLst>
                                          <p:attrName>ppt_x</p:attrName>
                                        </p:attrNameLst>
                                      </p:cBhvr>
                                      <p:tavLst>
                                        <p:tav tm="0">
                                          <p:val>
                                            <p:strVal val="#ppt_x"/>
                                          </p:val>
                                        </p:tav>
                                        <p:tav tm="100000">
                                          <p:val>
                                            <p:strVal val="#ppt_x"/>
                                          </p:val>
                                        </p:tav>
                                      </p:tavLst>
                                    </p:anim>
                                    <p:anim calcmode="lin" valueType="num">
                                      <p:cBhvr additive="base">
                                        <p:cTn id="26"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P spid="1024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24208BA9-14D1-4F31-902D-2F60D34BF438}" type="slidenum">
              <a:rPr lang="ar-SA"/>
              <a:pPr>
                <a:defRPr/>
              </a:pPr>
              <a:t>22</a:t>
            </a:fld>
            <a:endParaRPr lang="en-US"/>
          </a:p>
        </p:txBody>
      </p:sp>
      <p:sp>
        <p:nvSpPr>
          <p:cNvPr id="11267" name="Content Placeholder 2"/>
          <p:cNvSpPr>
            <a:spLocks noGrp="1"/>
          </p:cNvSpPr>
          <p:nvPr>
            <p:ph idx="4294967295"/>
          </p:nvPr>
        </p:nvSpPr>
        <p:spPr>
          <a:xfrm>
            <a:off x="500063" y="2643188"/>
            <a:ext cx="8275637" cy="3786187"/>
          </a:xfrm>
        </p:spPr>
        <p:txBody>
          <a:bodyPr/>
          <a:lstStyle/>
          <a:p>
            <a:pPr algn="justLow" eaLnBrk="1" hangingPunct="1">
              <a:lnSpc>
                <a:spcPct val="200000"/>
              </a:lnSpc>
              <a:buFont typeface="Wingdings" pitchFamily="2" charset="2"/>
              <a:buNone/>
            </a:pPr>
            <a:r>
              <a:rPr lang="ar-EG" b="1" dirty="0" smtClean="0">
                <a:solidFill>
                  <a:srgbClr val="FFFF11"/>
                </a:solidFill>
                <a:latin typeface="Arial" pitchFamily="34" charset="0"/>
                <a:cs typeface="Arial" pitchFamily="34" charset="0"/>
              </a:rPr>
              <a:t>		هي المواد ذات الخواص الخطرة التي تضر بصحة </a:t>
            </a:r>
            <a:r>
              <a:rPr lang="ar-EG" b="1" dirty="0" smtClean="0">
                <a:latin typeface="Arial" pitchFamily="34" charset="0"/>
                <a:cs typeface="Arial" pitchFamily="34" charset="0"/>
              </a:rPr>
              <a:t>الإنسان</a:t>
            </a:r>
            <a:r>
              <a:rPr lang="ar-EG" b="1" dirty="0" smtClean="0">
                <a:solidFill>
                  <a:srgbClr val="FFFF11"/>
                </a:solidFill>
                <a:latin typeface="Arial" pitchFamily="34" charset="0"/>
                <a:cs typeface="Arial" pitchFamily="34" charset="0"/>
              </a:rPr>
              <a:t> أو تؤثر تأثيرا ضارا على </a:t>
            </a:r>
            <a:r>
              <a:rPr lang="ar-EG" b="1" dirty="0" smtClean="0">
                <a:latin typeface="Arial" pitchFamily="34" charset="0"/>
                <a:cs typeface="Arial" pitchFamily="34" charset="0"/>
              </a:rPr>
              <a:t>البيئة</a:t>
            </a:r>
            <a:r>
              <a:rPr lang="ar-EG" b="1" dirty="0" smtClean="0">
                <a:solidFill>
                  <a:srgbClr val="FFFF11"/>
                </a:solidFill>
                <a:latin typeface="Arial" pitchFamily="34" charset="0"/>
                <a:cs typeface="Arial" pitchFamily="34" charset="0"/>
              </a:rPr>
              <a:t> مثل المواد المعدية أو السامة أو المواد القابلة للانفجار أو الاشتعال أو المواد ذات الإشعاعات المؤينة.</a:t>
            </a:r>
            <a:endParaRPr lang="en-US" dirty="0" smtClean="0">
              <a:solidFill>
                <a:srgbClr val="FFFF11"/>
              </a:solidFill>
              <a:latin typeface="Arial" pitchFamily="34" charset="0"/>
              <a:cs typeface="Arial" pitchFamily="34" charset="0"/>
            </a:endParaRPr>
          </a:p>
        </p:txBody>
      </p:sp>
      <p:sp>
        <p:nvSpPr>
          <p:cNvPr id="11271" name="Text Box 7"/>
          <p:cNvSpPr txBox="1">
            <a:spLocks noChangeArrowheads="1"/>
          </p:cNvSpPr>
          <p:nvPr/>
        </p:nvSpPr>
        <p:spPr bwMode="auto">
          <a:xfrm>
            <a:off x="2555875" y="333375"/>
            <a:ext cx="3887788" cy="823913"/>
          </a:xfrm>
          <a:prstGeom prst="rect">
            <a:avLst/>
          </a:prstGeom>
          <a:noFill/>
          <a:ln w="9525">
            <a:noFill/>
            <a:miter lim="800000"/>
            <a:headEnd/>
            <a:tailEnd/>
          </a:ln>
          <a:effectLst/>
        </p:spPr>
        <p:txBody>
          <a:bodyPr>
            <a:spAutoFit/>
          </a:bodyPr>
          <a:lstStyle/>
          <a:p>
            <a:pPr algn="ctr">
              <a:spcBef>
                <a:spcPct val="50000"/>
              </a:spcBef>
              <a:defRPr/>
            </a:pPr>
            <a:r>
              <a:rPr lang="ar-EG" sz="4800" b="1" dirty="0">
                <a:effectLst>
                  <a:outerShdw blurRad="38100" dist="38100" dir="2700000" algn="tl">
                    <a:srgbClr val="000000"/>
                  </a:outerShdw>
                </a:effectLst>
              </a:rPr>
              <a:t>تعريفات هامة</a:t>
            </a:r>
            <a:endParaRPr lang="en-US" sz="4800" b="1" dirty="0">
              <a:effectLst>
                <a:outerShdw blurRad="38100" dist="38100" dir="2700000" algn="tl">
                  <a:srgbClr val="000000"/>
                </a:outerShdw>
              </a:effectLst>
            </a:endParaRPr>
          </a:p>
        </p:txBody>
      </p:sp>
      <p:sp>
        <p:nvSpPr>
          <p:cNvPr id="11272" name="Text Box 8"/>
          <p:cNvSpPr txBox="1">
            <a:spLocks noChangeArrowheads="1"/>
          </p:cNvSpPr>
          <p:nvPr/>
        </p:nvSpPr>
        <p:spPr bwMode="auto">
          <a:xfrm>
            <a:off x="2843213" y="1571625"/>
            <a:ext cx="5976937" cy="701675"/>
          </a:xfrm>
          <a:prstGeom prst="rect">
            <a:avLst/>
          </a:prstGeom>
          <a:noFill/>
          <a:ln w="9525">
            <a:noFill/>
            <a:miter lim="800000"/>
            <a:headEnd/>
            <a:tailEnd/>
          </a:ln>
          <a:effectLst/>
        </p:spPr>
        <p:txBody>
          <a:bodyPr>
            <a:spAutoFit/>
          </a:bodyPr>
          <a:lstStyle/>
          <a:p>
            <a:pPr algn="r" rtl="1">
              <a:spcBef>
                <a:spcPct val="50000"/>
              </a:spcBef>
              <a:defRPr/>
            </a:pPr>
            <a:r>
              <a:rPr lang="ar-EG" sz="4000" b="1" dirty="0">
                <a:effectLst>
                  <a:outerShdw blurRad="38100" dist="38100" dir="2700000" algn="tl">
                    <a:srgbClr val="000000"/>
                  </a:outerShdw>
                </a:effectLst>
                <a:cs typeface="Arial" pitchFamily="34" charset="0"/>
              </a:rPr>
              <a:t>المواد الخطرة</a:t>
            </a:r>
            <a:endParaRPr lang="en-US" sz="4000" b="1" dirty="0">
              <a:effectLst>
                <a:outerShdw blurRad="38100" dist="38100" dir="2700000" algn="tl">
                  <a:srgbClr val="000000"/>
                </a:outerShdw>
              </a:effectLst>
              <a:cs typeface="Arial" pitchFamily="34" charset="0"/>
            </a:endParaRPr>
          </a:p>
        </p:txBody>
      </p:sp>
      <p:pic>
        <p:nvPicPr>
          <p:cNvPr id="39942" name="Picture 9" descr="j0150453"/>
          <p:cNvPicPr>
            <a:picLocks noChangeAspect="1" noChangeArrowheads="1"/>
          </p:cNvPicPr>
          <p:nvPr/>
        </p:nvPicPr>
        <p:blipFill>
          <a:blip r:embed="rId2" cstate="print"/>
          <a:srcRect/>
          <a:stretch>
            <a:fillRect/>
          </a:stretch>
        </p:blipFill>
        <p:spPr bwMode="auto">
          <a:xfrm>
            <a:off x="611188" y="692150"/>
            <a:ext cx="2447925" cy="20796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TextBox 7"/>
          <p:cNvSpPr txBox="1">
            <a:spLocks noGrp="1" noChangeArrowheads="1"/>
          </p:cNvSpPr>
          <p:nvPr>
            <p:ph idx="1"/>
          </p:nvPr>
        </p:nvSpPr>
        <p:spPr>
          <a:xfrm>
            <a:off x="457200" y="2703513"/>
            <a:ext cx="8229600" cy="3440112"/>
          </a:xfrm>
        </p:spPr>
        <p:txBody>
          <a:bodyPr>
            <a:normAutofit fontScale="77500" lnSpcReduction="20000"/>
          </a:bodyPr>
          <a:lstStyle/>
          <a:p>
            <a:pPr marL="320040" indent="-320040" algn="justLow" eaLnBrk="1" fontAlgn="auto" hangingPunct="1">
              <a:lnSpc>
                <a:spcPct val="270000"/>
              </a:lnSpc>
              <a:spcBef>
                <a:spcPct val="0"/>
              </a:spcBef>
              <a:spcAft>
                <a:spcPts val="0"/>
              </a:spcAft>
              <a:buFont typeface="Wingdings" pitchFamily="2" charset="2"/>
              <a:buNone/>
              <a:tabLst>
                <a:tab pos="5029200" algn="r"/>
              </a:tabLst>
              <a:defRPr/>
            </a:pPr>
            <a:r>
              <a:rPr lang="ar-EG" sz="3600" b="1" dirty="0" smtClean="0">
                <a:solidFill>
                  <a:srgbClr val="FFFF11"/>
                </a:solidFill>
                <a:effectLst>
                  <a:outerShdw blurRad="38100" dist="38100" dir="2700000" algn="tl">
                    <a:srgbClr val="000000">
                      <a:alpha val="43137"/>
                    </a:srgbClr>
                  </a:outerShdw>
                </a:effectLst>
              </a:rPr>
              <a:t>هي مخلفات الأنشطة الصناعية المختلفة أو رمادها المحتفظة بخواص المواد الخطرة التي ليس لها استخدامات تالية أصلية أو بديلة</a:t>
            </a:r>
          </a:p>
        </p:txBody>
      </p:sp>
      <p:sp>
        <p:nvSpPr>
          <p:cNvPr id="6" name="Slide Number Placeholder 5"/>
          <p:cNvSpPr>
            <a:spLocks noGrp="1"/>
          </p:cNvSpPr>
          <p:nvPr>
            <p:ph type="sldNum" sz="quarter" idx="12"/>
          </p:nvPr>
        </p:nvSpPr>
        <p:spPr/>
        <p:txBody>
          <a:bodyPr/>
          <a:lstStyle/>
          <a:p>
            <a:pPr>
              <a:defRPr/>
            </a:pPr>
            <a:fld id="{E97648C6-CC5D-4959-8FA9-17359FDBBB37}" type="slidenum">
              <a:rPr lang="ar-SA"/>
              <a:pPr>
                <a:defRPr/>
              </a:pPr>
              <a:t>23</a:t>
            </a:fld>
            <a:endParaRPr lang="en-US"/>
          </a:p>
        </p:txBody>
      </p:sp>
      <p:sp>
        <p:nvSpPr>
          <p:cNvPr id="245766" name="Text Box 6"/>
          <p:cNvSpPr txBox="1">
            <a:spLocks noChangeArrowheads="1"/>
          </p:cNvSpPr>
          <p:nvPr/>
        </p:nvSpPr>
        <p:spPr bwMode="auto">
          <a:xfrm>
            <a:off x="4716463" y="1412875"/>
            <a:ext cx="4176712" cy="641350"/>
          </a:xfrm>
          <a:prstGeom prst="rect">
            <a:avLst/>
          </a:prstGeom>
          <a:noFill/>
          <a:ln w="9525">
            <a:noFill/>
            <a:miter lim="800000"/>
            <a:headEnd/>
            <a:tailEnd/>
          </a:ln>
          <a:effectLst/>
        </p:spPr>
        <p:txBody>
          <a:bodyPr>
            <a:spAutoFit/>
          </a:bodyPr>
          <a:lstStyle/>
          <a:p>
            <a:pPr algn="r" rtl="1">
              <a:spcBef>
                <a:spcPct val="50000"/>
              </a:spcBef>
              <a:defRPr/>
            </a:pPr>
            <a:r>
              <a:rPr lang="ar-EG" sz="3600" b="1">
                <a:effectLst>
                  <a:outerShdw blurRad="38100" dist="38100" dir="2700000" algn="tl">
                    <a:srgbClr val="000000"/>
                  </a:outerShdw>
                </a:effectLst>
                <a:cs typeface="Arial" pitchFamily="34" charset="0"/>
              </a:rPr>
              <a:t>المخلفات الصناعية الخطرة</a:t>
            </a:r>
            <a:endParaRPr lang="en-US" sz="3600" b="1">
              <a:effectLst>
                <a:outerShdw blurRad="38100" dist="38100" dir="2700000" algn="tl">
                  <a:srgbClr val="000000"/>
                </a:outerShdw>
              </a:effectLst>
              <a:cs typeface="Arial" pitchFamily="34" charset="0"/>
            </a:endParaRPr>
          </a:p>
        </p:txBody>
      </p:sp>
      <p:pic>
        <p:nvPicPr>
          <p:cNvPr id="40965" name="Picture 8" descr="j0282796"/>
          <p:cNvPicPr>
            <a:picLocks noChangeAspect="1" noChangeArrowheads="1" noCrop="1"/>
          </p:cNvPicPr>
          <p:nvPr/>
        </p:nvPicPr>
        <p:blipFill>
          <a:blip r:embed="rId2" cstate="print"/>
          <a:srcRect/>
          <a:stretch>
            <a:fillRect/>
          </a:stretch>
        </p:blipFill>
        <p:spPr bwMode="auto">
          <a:xfrm>
            <a:off x="2854325" y="765175"/>
            <a:ext cx="1639888" cy="1697038"/>
          </a:xfrm>
          <a:prstGeom prst="rect">
            <a:avLst/>
          </a:prstGeom>
          <a:noFill/>
          <a:ln w="9525">
            <a:noFill/>
            <a:miter lim="800000"/>
            <a:headEnd/>
            <a:tailEnd/>
          </a:ln>
        </p:spPr>
      </p:pic>
      <p:pic>
        <p:nvPicPr>
          <p:cNvPr id="40966" name="Picture 9" descr="j0097883"/>
          <p:cNvPicPr>
            <a:picLocks noChangeAspect="1" noChangeArrowheads="1"/>
          </p:cNvPicPr>
          <p:nvPr/>
        </p:nvPicPr>
        <p:blipFill>
          <a:blip r:embed="rId3" cstate="print"/>
          <a:srcRect/>
          <a:stretch>
            <a:fillRect/>
          </a:stretch>
        </p:blipFill>
        <p:spPr bwMode="auto">
          <a:xfrm>
            <a:off x="1116013" y="620713"/>
            <a:ext cx="1589087" cy="17938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64">
                                            <p:txEl>
                                              <p:pRg st="0" end="0"/>
                                            </p:txEl>
                                          </p:spTgt>
                                        </p:tgtEl>
                                        <p:attrNameLst>
                                          <p:attrName>style.visibility</p:attrName>
                                        </p:attrNameLst>
                                      </p:cBhvr>
                                      <p:to>
                                        <p:strVal val="visible"/>
                                      </p:to>
                                    </p:set>
                                    <p:anim calcmode="lin" valueType="num">
                                      <p:cBhvr additive="base">
                                        <p:cTn id="7" dur="500" fill="hold"/>
                                        <p:tgtEl>
                                          <p:spTgt spid="2457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E6BA0DBD-6556-4438-85C4-88A436DC487D}" type="slidenum">
              <a:rPr lang="ar-SA"/>
              <a:pPr>
                <a:defRPr/>
              </a:pPr>
              <a:t>24</a:t>
            </a:fld>
            <a:endParaRPr lang="en-US"/>
          </a:p>
        </p:txBody>
      </p:sp>
      <p:graphicFrame>
        <p:nvGraphicFramePr>
          <p:cNvPr id="7" name="Content Placeholder 6"/>
          <p:cNvGraphicFramePr>
            <a:graphicFrameLocks noGrp="1"/>
          </p:cNvGraphicFramePr>
          <p:nvPr>
            <p:ph idx="4294967295"/>
          </p:nvPr>
        </p:nvGraphicFramePr>
        <p:xfrm>
          <a:off x="500034" y="500063"/>
          <a:ext cx="8229600" cy="5808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D4619BF3-E1BC-4EEC-B7DB-215E0F1E06C3}" type="slidenum">
              <a:rPr lang="ar-SA"/>
              <a:pPr>
                <a:defRPr/>
              </a:pPr>
              <a:t>25</a:t>
            </a:fld>
            <a:endParaRPr lang="en-US"/>
          </a:p>
        </p:txBody>
      </p:sp>
      <p:sp>
        <p:nvSpPr>
          <p:cNvPr id="3" name="Content Placeholder 2"/>
          <p:cNvSpPr>
            <a:spLocks/>
          </p:cNvSpPr>
          <p:nvPr/>
        </p:nvSpPr>
        <p:spPr bwMode="auto">
          <a:xfrm>
            <a:off x="428597" y="3357562"/>
            <a:ext cx="8188354" cy="1857388"/>
          </a:xfrm>
          <a:prstGeom prst="rect">
            <a:avLst/>
          </a:prstGeom>
          <a:noFill/>
          <a:ln w="9525">
            <a:noFill/>
            <a:miter lim="800000"/>
            <a:headEnd/>
            <a:tailEnd/>
          </a:ln>
          <a:effectLst/>
        </p:spPr>
        <p:txBody>
          <a:bodyPr/>
          <a:lstStyle/>
          <a:p>
            <a:pPr marL="342900" indent="-342900" algn="ctr" rtl="1">
              <a:lnSpc>
                <a:spcPct val="150000"/>
              </a:lnSpc>
              <a:spcBef>
                <a:spcPct val="20000"/>
              </a:spcBef>
              <a:buClr>
                <a:schemeClr val="hlink"/>
              </a:buClr>
              <a:buSzPct val="90000"/>
              <a:buFont typeface="Wingdings" pitchFamily="2" charset="2"/>
              <a:buNone/>
              <a:defRPr/>
            </a:pPr>
            <a:r>
              <a:rPr lang="ar-EG" sz="4000" b="1" dirty="0">
                <a:solidFill>
                  <a:srgbClr val="FFFF11"/>
                </a:solidFill>
                <a:effectLst>
                  <a:outerShdw blurRad="38100" dist="38100" dir="2700000" algn="tl">
                    <a:srgbClr val="000000"/>
                  </a:outerShdw>
                </a:effectLst>
                <a:cs typeface="Arial" pitchFamily="34" charset="0"/>
              </a:rPr>
              <a:t>تعني </a:t>
            </a:r>
            <a:r>
              <a:rPr lang="ar-EG" sz="4000" b="1" dirty="0" smtClean="0">
                <a:solidFill>
                  <a:srgbClr val="FFFF11"/>
                </a:solidFill>
                <a:effectLst>
                  <a:outerShdw blurRad="38100" dist="38100" dir="2700000" algn="tl">
                    <a:srgbClr val="000000"/>
                  </a:outerShdw>
                </a:effectLst>
                <a:cs typeface="Arial" pitchFamily="34" charset="0"/>
              </a:rPr>
              <a:t>بجمع </a:t>
            </a:r>
            <a:r>
              <a:rPr lang="ar-EG" sz="4000" b="1" dirty="0">
                <a:solidFill>
                  <a:srgbClr val="FFFF11"/>
                </a:solidFill>
                <a:effectLst>
                  <a:outerShdw blurRad="38100" dist="38100" dir="2700000" algn="tl">
                    <a:srgbClr val="000000"/>
                  </a:outerShdw>
                </a:effectLst>
                <a:cs typeface="Arial" pitchFamily="34" charset="0"/>
              </a:rPr>
              <a:t>المخلفات ونقلها وإعادة تدويرها والتخلص منها.</a:t>
            </a:r>
            <a:endParaRPr lang="ar-EG" sz="4000" dirty="0">
              <a:solidFill>
                <a:srgbClr val="FFFF11"/>
              </a:solidFill>
              <a:effectLst>
                <a:outerShdw blurRad="38100" dist="38100" dir="2700000" algn="tl">
                  <a:srgbClr val="000000"/>
                </a:outerShdw>
              </a:effectLst>
              <a:cs typeface="Arial" pitchFamily="34" charset="0"/>
            </a:endParaRPr>
          </a:p>
        </p:txBody>
      </p:sp>
      <p:sp>
        <p:nvSpPr>
          <p:cNvPr id="14344" name="Text Box 8"/>
          <p:cNvSpPr txBox="1">
            <a:spLocks noChangeArrowheads="1"/>
          </p:cNvSpPr>
          <p:nvPr/>
        </p:nvSpPr>
        <p:spPr bwMode="auto">
          <a:xfrm>
            <a:off x="4572000" y="1341438"/>
            <a:ext cx="4103688" cy="762000"/>
          </a:xfrm>
          <a:prstGeom prst="rect">
            <a:avLst/>
          </a:prstGeom>
          <a:noFill/>
          <a:ln w="9525">
            <a:noFill/>
            <a:miter lim="800000"/>
            <a:headEnd/>
            <a:tailEnd/>
          </a:ln>
          <a:effectLst/>
        </p:spPr>
        <p:txBody>
          <a:bodyPr>
            <a:spAutoFit/>
          </a:bodyPr>
          <a:lstStyle/>
          <a:p>
            <a:pPr algn="r" rtl="1">
              <a:spcBef>
                <a:spcPct val="50000"/>
              </a:spcBef>
              <a:defRPr/>
            </a:pPr>
            <a:r>
              <a:rPr lang="ar-EG" sz="4400" b="1">
                <a:effectLst>
                  <a:outerShdw blurRad="38100" dist="38100" dir="2700000" algn="tl">
                    <a:srgbClr val="000000"/>
                  </a:outerShdw>
                </a:effectLst>
                <a:cs typeface="Arial" pitchFamily="34" charset="0"/>
              </a:rPr>
              <a:t>إدارة المخلفات</a:t>
            </a:r>
            <a:endParaRPr lang="en-US" sz="4400" b="1">
              <a:effectLst>
                <a:outerShdw blurRad="38100" dist="38100" dir="2700000" algn="tl">
                  <a:srgbClr val="000000"/>
                </a:outerShdw>
              </a:effectLst>
              <a:cs typeface="Arial" pitchFamily="34" charset="0"/>
            </a:endParaRPr>
          </a:p>
        </p:txBody>
      </p:sp>
      <p:pic>
        <p:nvPicPr>
          <p:cNvPr id="43013" name="Picture 10" descr="j0090563"/>
          <p:cNvPicPr>
            <a:picLocks noChangeAspect="1" noChangeArrowheads="1"/>
          </p:cNvPicPr>
          <p:nvPr/>
        </p:nvPicPr>
        <p:blipFill>
          <a:blip r:embed="rId2" cstate="print"/>
          <a:srcRect/>
          <a:stretch>
            <a:fillRect/>
          </a:stretch>
        </p:blipFill>
        <p:spPr bwMode="auto">
          <a:xfrm>
            <a:off x="1187450" y="404813"/>
            <a:ext cx="3479800" cy="25463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a:spLocks noGrp="1" noChangeArrowheads="1"/>
          </p:cNvSpPr>
          <p:nvPr>
            <p:ph idx="1"/>
          </p:nvPr>
        </p:nvSpPr>
        <p:spPr>
          <a:xfrm>
            <a:off x="357158" y="1916112"/>
            <a:ext cx="8429652" cy="2584458"/>
          </a:xfrm>
          <a:effectLst>
            <a:outerShdw dist="35921" dir="2700000" algn="ctr" rotWithShape="0">
              <a:srgbClr val="808080"/>
            </a:outerShdw>
          </a:effectLst>
        </p:spPr>
        <p:txBody>
          <a:bodyPr/>
          <a:lstStyle/>
          <a:p>
            <a:pPr marL="320040" indent="-320040" eaLnBrk="1" fontAlgn="auto" hangingPunct="1">
              <a:lnSpc>
                <a:spcPct val="200000"/>
              </a:lnSpc>
              <a:spcBef>
                <a:spcPct val="0"/>
              </a:spcBef>
              <a:spcAft>
                <a:spcPts val="0"/>
              </a:spcAft>
              <a:buFont typeface="Wingdings" pitchFamily="2" charset="2"/>
              <a:buNone/>
              <a:defRPr/>
            </a:pPr>
            <a:r>
              <a:rPr lang="ar-EG" sz="3600" b="1" dirty="0" smtClean="0">
                <a:solidFill>
                  <a:srgbClr val="FFFF11"/>
                </a:solidFill>
                <a:latin typeface="Arial Rounded MT Bold" pitchFamily="34" charset="0"/>
              </a:rPr>
              <a:t>العمليات التي لا تؤدي إلى استخلاص المواد أو إعادة استخدامها </a:t>
            </a:r>
          </a:p>
        </p:txBody>
      </p:sp>
      <p:sp>
        <p:nvSpPr>
          <p:cNvPr id="7" name="Slide Number Placeholder 5"/>
          <p:cNvSpPr>
            <a:spLocks noGrp="1"/>
          </p:cNvSpPr>
          <p:nvPr>
            <p:ph type="sldNum" sz="quarter" idx="12"/>
          </p:nvPr>
        </p:nvSpPr>
        <p:spPr/>
        <p:txBody>
          <a:bodyPr/>
          <a:lstStyle/>
          <a:p>
            <a:pPr>
              <a:defRPr/>
            </a:pPr>
            <a:fld id="{29E2D900-E51E-4914-B3A6-212AC3744791}" type="slidenum">
              <a:rPr lang="ar-SA"/>
              <a:pPr>
                <a:defRPr/>
              </a:pPr>
              <a:t>26</a:t>
            </a:fld>
            <a:endParaRPr lang="en-US"/>
          </a:p>
        </p:txBody>
      </p:sp>
      <p:sp>
        <p:nvSpPr>
          <p:cNvPr id="44036" name="TextBox 3"/>
          <p:cNvSpPr txBox="1">
            <a:spLocks noChangeArrowheads="1"/>
          </p:cNvSpPr>
          <p:nvPr/>
        </p:nvSpPr>
        <p:spPr bwMode="auto">
          <a:xfrm>
            <a:off x="611188" y="692150"/>
            <a:ext cx="8143875" cy="641350"/>
          </a:xfrm>
          <a:prstGeom prst="rect">
            <a:avLst/>
          </a:prstGeom>
          <a:noFill/>
          <a:ln w="9525">
            <a:noFill/>
            <a:miter lim="800000"/>
            <a:headEnd/>
            <a:tailEnd/>
          </a:ln>
        </p:spPr>
        <p:txBody>
          <a:bodyPr>
            <a:spAutoFit/>
          </a:bodyPr>
          <a:lstStyle/>
          <a:p>
            <a:pPr algn="justLow" rtl="1">
              <a:tabLst>
                <a:tab pos="5486400" algn="r"/>
              </a:tabLst>
            </a:pPr>
            <a:r>
              <a:rPr lang="ar-EG" sz="3600" b="1">
                <a:ea typeface="Times New Roman" pitchFamily="18" charset="0"/>
                <a:cs typeface="Arial" pitchFamily="34" charset="0"/>
              </a:rPr>
              <a:t>التخلص</a:t>
            </a:r>
            <a:r>
              <a:rPr lang="ar-EG" sz="3600" b="1">
                <a:latin typeface="Simplified Arabic" pitchFamily="18" charset="-78"/>
                <a:ea typeface="Times New Roman" pitchFamily="18" charset="0"/>
                <a:cs typeface="Arial" pitchFamily="34" charset="0"/>
              </a:rPr>
              <a:t> </a:t>
            </a:r>
            <a:r>
              <a:rPr lang="ar-EG" sz="3600" b="1">
                <a:ea typeface="Times New Roman" pitchFamily="18" charset="0"/>
                <a:cs typeface="Arial" pitchFamily="34" charset="0"/>
              </a:rPr>
              <a:t>من</a:t>
            </a:r>
            <a:r>
              <a:rPr lang="ar-EG" sz="3600" b="1">
                <a:latin typeface="Simplified Arabic" pitchFamily="18" charset="-78"/>
                <a:ea typeface="Times New Roman" pitchFamily="18" charset="0"/>
                <a:cs typeface="Arial" pitchFamily="34" charset="0"/>
              </a:rPr>
              <a:t> </a:t>
            </a:r>
            <a:r>
              <a:rPr lang="ar-EG" sz="3600" b="1">
                <a:ea typeface="Times New Roman" pitchFamily="18" charset="0"/>
                <a:cs typeface="Arial" pitchFamily="34" charset="0"/>
              </a:rPr>
              <a:t>المخلفات</a:t>
            </a:r>
            <a:r>
              <a:rPr lang="ar-EG" sz="3600" b="1">
                <a:latin typeface="Simplified Arabic" pitchFamily="18" charset="-78"/>
                <a:ea typeface="Times New Roman" pitchFamily="18" charset="0"/>
                <a:cs typeface="Arial" pitchFamily="34" charset="0"/>
              </a:rPr>
              <a:t>:</a:t>
            </a:r>
            <a:endParaRPr lang="ar-EG" sz="3600">
              <a:ea typeface="Times New Roman" pitchFamily="18"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B9C5F51-736E-45E7-A813-798D9A0379A1}" type="slidenum">
              <a:rPr lang="ar-SA"/>
              <a:pPr>
                <a:defRPr/>
              </a:pPr>
              <a:t>27</a:t>
            </a:fld>
            <a:endParaRPr lang="en-US"/>
          </a:p>
        </p:txBody>
      </p:sp>
      <p:sp>
        <p:nvSpPr>
          <p:cNvPr id="5" name="Text Box 8"/>
          <p:cNvSpPr txBox="1">
            <a:spLocks noChangeArrowheads="1"/>
          </p:cNvSpPr>
          <p:nvPr/>
        </p:nvSpPr>
        <p:spPr bwMode="auto">
          <a:xfrm>
            <a:off x="1928813" y="285750"/>
            <a:ext cx="6858000" cy="769938"/>
          </a:xfrm>
          <a:prstGeom prst="rect">
            <a:avLst/>
          </a:prstGeom>
          <a:noFill/>
          <a:ln w="9525">
            <a:noFill/>
            <a:miter lim="800000"/>
            <a:headEnd/>
            <a:tailEnd/>
          </a:ln>
          <a:effectLst/>
        </p:spPr>
        <p:txBody>
          <a:bodyPr>
            <a:spAutoFit/>
          </a:bodyPr>
          <a:lstStyle/>
          <a:p>
            <a:pPr algn="r" rtl="1">
              <a:spcBef>
                <a:spcPct val="50000"/>
              </a:spcBef>
              <a:defRPr/>
            </a:pPr>
            <a:r>
              <a:rPr lang="ar-EG" sz="4400" b="1" dirty="0">
                <a:effectLst>
                  <a:outerShdw blurRad="38100" dist="38100" dir="2700000" algn="tl">
                    <a:srgbClr val="000000"/>
                  </a:outerShdw>
                </a:effectLst>
              </a:rPr>
              <a:t>أمثلة لعمليات التخلص من المخلفات</a:t>
            </a:r>
            <a:endParaRPr lang="en-US" sz="4400" b="1" dirty="0">
              <a:effectLst>
                <a:outerShdw blurRad="38100" dist="38100" dir="2700000" algn="tl">
                  <a:srgbClr val="000000"/>
                </a:outerShdw>
              </a:effectLst>
            </a:endParaRPr>
          </a:p>
        </p:txBody>
      </p:sp>
      <p:sp>
        <p:nvSpPr>
          <p:cNvPr id="6" name="Text Box 7"/>
          <p:cNvSpPr txBox="1">
            <a:spLocks noChangeArrowheads="1"/>
          </p:cNvSpPr>
          <p:nvPr/>
        </p:nvSpPr>
        <p:spPr bwMode="auto">
          <a:xfrm>
            <a:off x="2643188" y="1473200"/>
            <a:ext cx="5137150" cy="3598863"/>
          </a:xfrm>
          <a:prstGeom prst="rect">
            <a:avLst/>
          </a:prstGeom>
          <a:noFill/>
          <a:ln w="9525">
            <a:noFill/>
            <a:miter lim="800000"/>
            <a:headEnd/>
            <a:tailEnd/>
          </a:ln>
        </p:spPr>
        <p:txBody>
          <a:bodyPr>
            <a:spAutoFit/>
          </a:bodyPr>
          <a:lstStyle/>
          <a:p>
            <a:pPr algn="justLow" rtl="1">
              <a:lnSpc>
                <a:spcPct val="200000"/>
              </a:lnSpc>
              <a:buClr>
                <a:schemeClr val="hlink"/>
              </a:buClr>
              <a:buSzPct val="90000"/>
              <a:buFontTx/>
              <a:buBlip>
                <a:blip r:embed="rId2"/>
              </a:buBlip>
              <a:defRPr/>
            </a:pPr>
            <a:r>
              <a:rPr lang="ar-EG" sz="4000" b="1" dirty="0">
                <a:solidFill>
                  <a:srgbClr val="FFFF11"/>
                </a:solidFill>
                <a:effectLst>
                  <a:outerShdw blurRad="38100" dist="38100" dir="2700000" algn="tl">
                    <a:srgbClr val="000000">
                      <a:alpha val="43137"/>
                    </a:srgbClr>
                  </a:outerShdw>
                </a:effectLst>
              </a:rPr>
              <a:t> الطمر في الأرض </a:t>
            </a:r>
          </a:p>
          <a:p>
            <a:pPr algn="justLow" rtl="1">
              <a:lnSpc>
                <a:spcPct val="200000"/>
              </a:lnSpc>
              <a:buClr>
                <a:schemeClr val="hlink"/>
              </a:buClr>
              <a:buSzPct val="90000"/>
              <a:buFontTx/>
              <a:buBlip>
                <a:blip r:embed="rId2"/>
              </a:buBlip>
              <a:defRPr/>
            </a:pPr>
            <a:r>
              <a:rPr lang="ar-EG" sz="4000" b="1" dirty="0">
                <a:solidFill>
                  <a:srgbClr val="FFFF11"/>
                </a:solidFill>
                <a:effectLst>
                  <a:outerShdw blurRad="38100" dist="38100" dir="2700000" algn="tl">
                    <a:srgbClr val="000000">
                      <a:alpha val="43137"/>
                    </a:srgbClr>
                  </a:outerShdw>
                </a:effectLst>
              </a:rPr>
              <a:t> الحقن العميق </a:t>
            </a:r>
          </a:p>
          <a:p>
            <a:pPr algn="justLow" rtl="1">
              <a:lnSpc>
                <a:spcPct val="200000"/>
              </a:lnSpc>
              <a:buClr>
                <a:schemeClr val="hlink"/>
              </a:buClr>
              <a:buSzPct val="90000"/>
              <a:buFontTx/>
              <a:buBlip>
                <a:blip r:embed="rId2"/>
              </a:buBlip>
              <a:defRPr/>
            </a:pPr>
            <a:r>
              <a:rPr lang="ar-EG" sz="4000" b="1" dirty="0">
                <a:solidFill>
                  <a:srgbClr val="FFFF11"/>
                </a:solidFill>
                <a:effectLst>
                  <a:outerShdw blurRad="38100" dist="38100" dir="2700000" algn="tl">
                    <a:srgbClr val="000000">
                      <a:alpha val="43137"/>
                    </a:srgbClr>
                  </a:outerShdw>
                </a:effectLst>
              </a:rPr>
              <a:t> التصريف للمياه السطحية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CE29BAD8-C464-49E0-88EB-3431B879F338}" type="slidenum">
              <a:rPr lang="ar-SA"/>
              <a:pPr>
                <a:defRPr/>
              </a:pPr>
              <a:t>28</a:t>
            </a:fld>
            <a:endParaRPr lang="en-US"/>
          </a:p>
        </p:txBody>
      </p:sp>
      <p:sp>
        <p:nvSpPr>
          <p:cNvPr id="4" name="TextBox 3"/>
          <p:cNvSpPr txBox="1">
            <a:spLocks noChangeArrowheads="1"/>
          </p:cNvSpPr>
          <p:nvPr/>
        </p:nvSpPr>
        <p:spPr bwMode="auto">
          <a:xfrm>
            <a:off x="611188" y="357188"/>
            <a:ext cx="8143875" cy="1016000"/>
          </a:xfrm>
          <a:prstGeom prst="rect">
            <a:avLst/>
          </a:prstGeom>
          <a:noFill/>
          <a:ln w="9525">
            <a:noFill/>
            <a:miter lim="800000"/>
            <a:headEnd/>
            <a:tailEnd/>
          </a:ln>
        </p:spPr>
        <p:txBody>
          <a:bodyPr>
            <a:spAutoFit/>
          </a:bodyPr>
          <a:lstStyle/>
          <a:p>
            <a:pPr algn="justLow" rtl="1">
              <a:tabLst>
                <a:tab pos="5486400" algn="r"/>
              </a:tabLst>
            </a:pPr>
            <a:r>
              <a:rPr lang="ar-EG" sz="6000" b="1">
                <a:ea typeface="Times New Roman" pitchFamily="18" charset="0"/>
                <a:cs typeface="Akhbar MT" pitchFamily="2" charset="-78"/>
              </a:rPr>
              <a:t>إعادة تدوير المخلفات</a:t>
            </a:r>
          </a:p>
        </p:txBody>
      </p:sp>
      <p:sp>
        <p:nvSpPr>
          <p:cNvPr id="5" name="TextBox 4"/>
          <p:cNvSpPr txBox="1">
            <a:spLocks noChangeArrowheads="1"/>
          </p:cNvSpPr>
          <p:nvPr/>
        </p:nvSpPr>
        <p:spPr bwMode="auto">
          <a:xfrm>
            <a:off x="323850" y="1428750"/>
            <a:ext cx="8501063" cy="3111500"/>
          </a:xfrm>
          <a:prstGeom prst="rect">
            <a:avLst/>
          </a:prstGeom>
          <a:noFill/>
          <a:ln w="9525">
            <a:noFill/>
            <a:miter lim="800000"/>
            <a:headEnd/>
            <a:tailEnd/>
          </a:ln>
        </p:spPr>
        <p:txBody>
          <a:bodyPr>
            <a:spAutoFit/>
          </a:bodyPr>
          <a:lstStyle/>
          <a:p>
            <a:pPr algn="justLow" rtl="1">
              <a:lnSpc>
                <a:spcPct val="150000"/>
              </a:lnSpc>
            </a:pPr>
            <a:r>
              <a:rPr lang="ar-EG" sz="3600" b="1">
                <a:solidFill>
                  <a:srgbClr val="FFFF11"/>
                </a:solidFill>
                <a:latin typeface="Book Antiqua" pitchFamily="18" charset="0"/>
              </a:rPr>
              <a:t>هي العمليات التي تسمح باستخلاص المواد أو إعادة استخدامها مثل الاستخدام كوقود أو استخلاص المعادن و المواد العضوية أو معالجة التربة أو إعادة تكرير الزيوت. </a:t>
            </a:r>
            <a:endParaRPr lang="en-US" sz="3600">
              <a:solidFill>
                <a:srgbClr val="FFFF11"/>
              </a:solidFill>
              <a:latin typeface="Book Antiqua" pitchFamily="18" charset="0"/>
            </a:endParaRPr>
          </a:p>
          <a:p>
            <a:pPr algn="r" rtl="1">
              <a:lnSpc>
                <a:spcPct val="150000"/>
              </a:lnSpc>
            </a:pPr>
            <a:endParaRPr lang="ar-EG" sz="2400">
              <a:solidFill>
                <a:srgbClr val="FFFF11"/>
              </a:solidFill>
              <a:latin typeface="Book Antiqua" pitchFamily="18" charset="0"/>
            </a:endParaRPr>
          </a:p>
        </p:txBody>
      </p:sp>
      <p:pic>
        <p:nvPicPr>
          <p:cNvPr id="15367" name="Picture 7" descr="j0163014"/>
          <p:cNvPicPr>
            <a:picLocks noChangeAspect="1" noChangeArrowheads="1" noCrop="1"/>
          </p:cNvPicPr>
          <p:nvPr/>
        </p:nvPicPr>
        <p:blipFill>
          <a:blip r:embed="rId2" cstate="print"/>
          <a:srcRect/>
          <a:stretch>
            <a:fillRect/>
          </a:stretch>
        </p:blipFill>
        <p:spPr bwMode="auto">
          <a:xfrm>
            <a:off x="2268538" y="4370388"/>
            <a:ext cx="4464050" cy="21447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367"/>
                                        </p:tgtEl>
                                        <p:attrNameLst>
                                          <p:attrName>style.visibility</p:attrName>
                                        </p:attrNameLst>
                                      </p:cBhvr>
                                      <p:to>
                                        <p:strVal val="visible"/>
                                      </p:to>
                                    </p:set>
                                    <p:anim calcmode="lin" valueType="num">
                                      <p:cBhvr additive="base">
                                        <p:cTn id="17" dur="500" fill="hold"/>
                                        <p:tgtEl>
                                          <p:spTgt spid="15367"/>
                                        </p:tgtEl>
                                        <p:attrNameLst>
                                          <p:attrName>ppt_x</p:attrName>
                                        </p:attrNameLst>
                                      </p:cBhvr>
                                      <p:tavLst>
                                        <p:tav tm="0">
                                          <p:val>
                                            <p:strVal val="#ppt_x"/>
                                          </p:val>
                                        </p:tav>
                                        <p:tav tm="100000">
                                          <p:val>
                                            <p:strVal val="#ppt_x"/>
                                          </p:val>
                                        </p:tav>
                                      </p:tavLst>
                                    </p:anim>
                                    <p:anim calcmode="lin" valueType="num">
                                      <p:cBhvr additive="base">
                                        <p:cTn id="18"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7C61B9B-A607-4CD0-AE85-5AEFD1F7B18E}" type="slidenum">
              <a:rPr lang="ar-SA"/>
              <a:pPr>
                <a:defRPr/>
              </a:pPr>
              <a:t>29</a:t>
            </a:fld>
            <a:endParaRPr lang="en-US"/>
          </a:p>
        </p:txBody>
      </p:sp>
      <p:sp>
        <p:nvSpPr>
          <p:cNvPr id="3" name="Text Box 8"/>
          <p:cNvSpPr txBox="1">
            <a:spLocks noChangeArrowheads="1"/>
          </p:cNvSpPr>
          <p:nvPr/>
        </p:nvSpPr>
        <p:spPr bwMode="auto">
          <a:xfrm>
            <a:off x="1928813" y="285750"/>
            <a:ext cx="6858000" cy="769938"/>
          </a:xfrm>
          <a:prstGeom prst="rect">
            <a:avLst/>
          </a:prstGeom>
          <a:noFill/>
          <a:ln w="9525">
            <a:noFill/>
            <a:miter lim="800000"/>
            <a:headEnd/>
            <a:tailEnd/>
          </a:ln>
          <a:effectLst/>
        </p:spPr>
        <p:txBody>
          <a:bodyPr>
            <a:spAutoFit/>
          </a:bodyPr>
          <a:lstStyle/>
          <a:p>
            <a:pPr algn="r" rtl="1">
              <a:spcBef>
                <a:spcPct val="50000"/>
              </a:spcBef>
              <a:defRPr/>
            </a:pPr>
            <a:r>
              <a:rPr lang="ar-EG" sz="4400" b="1" dirty="0">
                <a:effectLst>
                  <a:outerShdw blurRad="38100" dist="38100" dir="2700000" algn="tl">
                    <a:srgbClr val="000000"/>
                  </a:outerShdw>
                </a:effectLst>
              </a:rPr>
              <a:t>أمثلة لعمليات إعادة التدوير</a:t>
            </a:r>
            <a:endParaRPr lang="en-US" sz="4400" b="1" dirty="0">
              <a:effectLst>
                <a:outerShdw blurRad="38100" dist="38100" dir="2700000" algn="tl">
                  <a:srgbClr val="000000"/>
                </a:outerShdw>
              </a:effectLst>
            </a:endParaRPr>
          </a:p>
        </p:txBody>
      </p:sp>
      <p:sp>
        <p:nvSpPr>
          <p:cNvPr id="4" name="Text Box 7"/>
          <p:cNvSpPr txBox="1">
            <a:spLocks noChangeArrowheads="1"/>
          </p:cNvSpPr>
          <p:nvPr/>
        </p:nvSpPr>
        <p:spPr bwMode="auto">
          <a:xfrm>
            <a:off x="2643188" y="1473200"/>
            <a:ext cx="5137150" cy="5018088"/>
          </a:xfrm>
          <a:prstGeom prst="rect">
            <a:avLst/>
          </a:prstGeom>
          <a:noFill/>
          <a:ln w="9525">
            <a:noFill/>
            <a:miter lim="800000"/>
            <a:headEnd/>
            <a:tailEnd/>
          </a:ln>
        </p:spPr>
        <p:txBody>
          <a:bodyPr>
            <a:spAutoFit/>
          </a:bodyPr>
          <a:lstStyle/>
          <a:p>
            <a:pPr algn="justLow" rtl="1">
              <a:lnSpc>
                <a:spcPct val="200000"/>
              </a:lnSpc>
              <a:buClr>
                <a:schemeClr val="hlink"/>
              </a:buClr>
              <a:buSzPct val="90000"/>
              <a:buFontTx/>
              <a:buBlip>
                <a:blip r:embed="rId2"/>
              </a:buBlip>
              <a:defRPr/>
            </a:pPr>
            <a:r>
              <a:rPr lang="ar-EG" sz="4000" b="1" dirty="0">
                <a:solidFill>
                  <a:srgbClr val="FFFF11"/>
                </a:solidFill>
                <a:effectLst>
                  <a:outerShdw blurRad="38100" dist="38100" dir="2700000" algn="tl">
                    <a:srgbClr val="000000">
                      <a:alpha val="43137"/>
                    </a:srgbClr>
                  </a:outerShdw>
                </a:effectLst>
              </a:rPr>
              <a:t> إعادة تدوير البلاستيك</a:t>
            </a:r>
          </a:p>
          <a:p>
            <a:pPr algn="justLow" rtl="1">
              <a:lnSpc>
                <a:spcPct val="200000"/>
              </a:lnSpc>
              <a:buClr>
                <a:schemeClr val="hlink"/>
              </a:buClr>
              <a:buSzPct val="90000"/>
              <a:buFontTx/>
              <a:buBlip>
                <a:blip r:embed="rId2"/>
              </a:buBlip>
              <a:defRPr/>
            </a:pPr>
            <a:r>
              <a:rPr lang="ar-EG" sz="4000" b="1" dirty="0">
                <a:solidFill>
                  <a:srgbClr val="FFFF11"/>
                </a:solidFill>
                <a:effectLst>
                  <a:outerShdw blurRad="38100" dist="38100" dir="2700000" algn="tl">
                    <a:srgbClr val="000000">
                      <a:alpha val="43137"/>
                    </a:srgbClr>
                  </a:outerShdw>
                </a:effectLst>
              </a:rPr>
              <a:t> إعادة تدوير الزجاج</a:t>
            </a:r>
          </a:p>
          <a:p>
            <a:pPr algn="justLow" rtl="1">
              <a:lnSpc>
                <a:spcPct val="200000"/>
              </a:lnSpc>
              <a:buClr>
                <a:schemeClr val="hlink"/>
              </a:buClr>
              <a:buSzPct val="90000"/>
              <a:buFontTx/>
              <a:buBlip>
                <a:blip r:embed="rId2"/>
              </a:buBlip>
              <a:defRPr/>
            </a:pPr>
            <a:r>
              <a:rPr lang="ar-EG" sz="4000" b="1" dirty="0">
                <a:solidFill>
                  <a:srgbClr val="FFFF11"/>
                </a:solidFill>
                <a:effectLst>
                  <a:outerShdw blurRad="38100" dist="38100" dir="2700000" algn="tl">
                    <a:srgbClr val="000000">
                      <a:alpha val="43137"/>
                    </a:srgbClr>
                  </a:outerShdw>
                </a:effectLst>
              </a:rPr>
              <a:t> إعادة تدوير الورق</a:t>
            </a:r>
          </a:p>
          <a:p>
            <a:pPr algn="justLow" rtl="1">
              <a:lnSpc>
                <a:spcPct val="200000"/>
              </a:lnSpc>
              <a:buClr>
                <a:schemeClr val="hlink"/>
              </a:buClr>
              <a:buSzPct val="90000"/>
              <a:buFontTx/>
              <a:buBlip>
                <a:blip r:embed="rId2"/>
              </a:buBlip>
              <a:defRPr/>
            </a:pPr>
            <a:r>
              <a:rPr lang="ar-EG" sz="4000" b="1" dirty="0">
                <a:solidFill>
                  <a:srgbClr val="FFFF11"/>
                </a:solidFill>
                <a:effectLst>
                  <a:outerShdw blurRad="38100" dist="38100" dir="2700000" algn="tl">
                    <a:srgbClr val="000000">
                      <a:alpha val="43137"/>
                    </a:srgbClr>
                  </a:outerShdw>
                </a:effectLst>
              </a:rPr>
              <a:t>إعادة تدوير كراتين البيض</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EC87A30A-69D6-45B3-9780-64B848FC95A6}" type="slidenum">
              <a:rPr lang="ar-SA"/>
              <a:pPr>
                <a:defRPr/>
              </a:pPr>
              <a:t>3</a:t>
            </a:fld>
            <a:endParaRPr lang="en-US"/>
          </a:p>
        </p:txBody>
      </p:sp>
      <p:sp>
        <p:nvSpPr>
          <p:cNvPr id="20483" name="Text Box 4"/>
          <p:cNvSpPr txBox="1">
            <a:spLocks noChangeArrowheads="1"/>
          </p:cNvSpPr>
          <p:nvPr/>
        </p:nvSpPr>
        <p:spPr bwMode="auto">
          <a:xfrm>
            <a:off x="2555875" y="908050"/>
            <a:ext cx="4319588" cy="823913"/>
          </a:xfrm>
          <a:prstGeom prst="rect">
            <a:avLst/>
          </a:prstGeom>
          <a:noFill/>
          <a:ln w="9525">
            <a:noFill/>
            <a:miter lim="800000"/>
            <a:headEnd/>
            <a:tailEnd/>
          </a:ln>
        </p:spPr>
        <p:txBody>
          <a:bodyPr>
            <a:spAutoFit/>
          </a:bodyPr>
          <a:lstStyle/>
          <a:p>
            <a:pPr algn="ctr">
              <a:spcBef>
                <a:spcPct val="50000"/>
              </a:spcBef>
            </a:pPr>
            <a:r>
              <a:rPr lang="ar-EG" sz="4800" b="1"/>
              <a:t>التعاقد</a:t>
            </a:r>
            <a:endParaRPr lang="en-US" sz="4800" b="1"/>
          </a:p>
        </p:txBody>
      </p:sp>
      <p:sp>
        <p:nvSpPr>
          <p:cNvPr id="275461" name="Text Box 5"/>
          <p:cNvSpPr txBox="1">
            <a:spLocks noChangeArrowheads="1"/>
          </p:cNvSpPr>
          <p:nvPr/>
        </p:nvSpPr>
        <p:spPr bwMode="auto">
          <a:xfrm>
            <a:off x="5292725" y="2565400"/>
            <a:ext cx="3600450" cy="839788"/>
          </a:xfrm>
          <a:prstGeom prst="rect">
            <a:avLst/>
          </a:prstGeom>
          <a:noFill/>
          <a:ln w="9525">
            <a:noFill/>
            <a:miter lim="800000"/>
            <a:headEnd/>
            <a:tailEnd/>
          </a:ln>
          <a:effectLst/>
        </p:spPr>
        <p:txBody>
          <a:bodyPr>
            <a:spAutoFit/>
          </a:bodyPr>
          <a:lstStyle/>
          <a:p>
            <a:pPr algn="r" rtl="1">
              <a:lnSpc>
                <a:spcPct val="175000"/>
              </a:lnSpc>
              <a:spcBef>
                <a:spcPct val="50000"/>
              </a:spcBef>
              <a:buClr>
                <a:srgbClr val="FFFF00"/>
              </a:buClr>
              <a:buFont typeface="Wingdings" pitchFamily="2" charset="2"/>
              <a:buChar char="Ø"/>
              <a:defRPr/>
            </a:pPr>
            <a:r>
              <a:rPr lang="ar-EG" sz="2800" b="1">
                <a:solidFill>
                  <a:srgbClr val="FFFF11"/>
                </a:solidFill>
                <a:effectLst>
                  <a:outerShdw blurRad="38100" dist="38100" dir="2700000" algn="tl">
                    <a:srgbClr val="000000"/>
                  </a:outerShdw>
                </a:effectLst>
                <a:cs typeface="Arial" pitchFamily="34" charset="0"/>
              </a:rPr>
              <a:t> المحمول</a:t>
            </a:r>
            <a:endParaRPr lang="en-US" sz="2800" b="1">
              <a:solidFill>
                <a:srgbClr val="FFFF11"/>
              </a:solidFill>
              <a:effectLst>
                <a:outerShdw blurRad="38100" dist="38100" dir="2700000" algn="tl">
                  <a:srgbClr val="000000"/>
                </a:outerShdw>
              </a:effectLst>
              <a:cs typeface="Arial" pitchFamily="34" charset="0"/>
            </a:endParaRPr>
          </a:p>
        </p:txBody>
      </p:sp>
      <p:pic>
        <p:nvPicPr>
          <p:cNvPr id="20485" name="Picture 6" descr="j0297161"/>
          <p:cNvPicPr>
            <a:picLocks noChangeAspect="1" noChangeArrowheads="1"/>
          </p:cNvPicPr>
          <p:nvPr/>
        </p:nvPicPr>
        <p:blipFill>
          <a:blip r:embed="rId2" cstate="print"/>
          <a:srcRect/>
          <a:stretch>
            <a:fillRect/>
          </a:stretch>
        </p:blipFill>
        <p:spPr bwMode="auto">
          <a:xfrm>
            <a:off x="6070600" y="476250"/>
            <a:ext cx="1814513" cy="1697038"/>
          </a:xfrm>
          <a:prstGeom prst="rect">
            <a:avLst/>
          </a:prstGeom>
          <a:noFill/>
          <a:ln w="9525">
            <a:noFill/>
            <a:miter lim="800000"/>
            <a:headEnd/>
            <a:tailEnd/>
          </a:ln>
        </p:spPr>
      </p:pic>
      <p:pic>
        <p:nvPicPr>
          <p:cNvPr id="20486" name="Picture 7" descr="pe01444_"/>
          <p:cNvPicPr>
            <a:picLocks noChangeAspect="1" noChangeArrowheads="1"/>
          </p:cNvPicPr>
          <p:nvPr/>
        </p:nvPicPr>
        <p:blipFill>
          <a:blip r:embed="rId3" cstate="print"/>
          <a:srcRect/>
          <a:stretch>
            <a:fillRect/>
          </a:stretch>
        </p:blipFill>
        <p:spPr bwMode="auto">
          <a:xfrm>
            <a:off x="322263" y="260350"/>
            <a:ext cx="3240087" cy="2624138"/>
          </a:xfrm>
          <a:prstGeom prst="rect">
            <a:avLst/>
          </a:prstGeom>
          <a:noFill/>
          <a:ln w="9525">
            <a:noFill/>
            <a:miter lim="800000"/>
            <a:headEnd/>
            <a:tailEnd/>
          </a:ln>
        </p:spPr>
      </p:pic>
      <p:pic>
        <p:nvPicPr>
          <p:cNvPr id="275464" name="Picture 8" descr="j0303415"/>
          <p:cNvPicPr>
            <a:picLocks noChangeAspect="1" noChangeArrowheads="1" noCrop="1"/>
          </p:cNvPicPr>
          <p:nvPr/>
        </p:nvPicPr>
        <p:blipFill>
          <a:blip r:embed="rId4" cstate="print"/>
          <a:srcRect/>
          <a:stretch>
            <a:fillRect/>
          </a:stretch>
        </p:blipFill>
        <p:spPr bwMode="auto">
          <a:xfrm>
            <a:off x="1803394" y="2643182"/>
            <a:ext cx="1839912" cy="1584325"/>
          </a:xfrm>
          <a:prstGeom prst="rect">
            <a:avLst/>
          </a:prstGeom>
          <a:noFill/>
          <a:ln w="9525">
            <a:noFill/>
            <a:miter lim="800000"/>
            <a:headEnd/>
            <a:tailEnd/>
          </a:ln>
        </p:spPr>
      </p:pic>
      <p:pic>
        <p:nvPicPr>
          <p:cNvPr id="275465" name="Picture 9" descr="j0234752"/>
          <p:cNvPicPr>
            <a:picLocks noChangeAspect="1" noChangeArrowheads="1" noCrop="1"/>
          </p:cNvPicPr>
          <p:nvPr/>
        </p:nvPicPr>
        <p:blipFill>
          <a:blip r:embed="rId5" cstate="print"/>
          <a:srcRect/>
          <a:stretch>
            <a:fillRect/>
          </a:stretch>
        </p:blipFill>
        <p:spPr bwMode="auto">
          <a:xfrm>
            <a:off x="250825" y="3643314"/>
            <a:ext cx="1296988" cy="143986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75466" name="Picture 10" descr="j0439835"/>
          <p:cNvPicPr>
            <a:picLocks noChangeAspect="1" noChangeArrowheads="1"/>
          </p:cNvPicPr>
          <p:nvPr/>
        </p:nvPicPr>
        <p:blipFill>
          <a:blip r:embed="rId6" cstate="print"/>
          <a:srcRect/>
          <a:stretch>
            <a:fillRect/>
          </a:stretch>
        </p:blipFill>
        <p:spPr bwMode="auto">
          <a:xfrm>
            <a:off x="3203575" y="1773238"/>
            <a:ext cx="2016125" cy="2016125"/>
          </a:xfrm>
          <a:prstGeom prst="rect">
            <a:avLst/>
          </a:prstGeom>
          <a:noFill/>
          <a:ln w="9525">
            <a:noFill/>
            <a:miter lim="800000"/>
            <a:headEnd/>
            <a:tailEnd/>
          </a:ln>
        </p:spPr>
      </p:pic>
      <p:sp>
        <p:nvSpPr>
          <p:cNvPr id="275467" name="Text Box 11"/>
          <p:cNvSpPr txBox="1">
            <a:spLocks noChangeArrowheads="1"/>
          </p:cNvSpPr>
          <p:nvPr/>
        </p:nvSpPr>
        <p:spPr bwMode="auto">
          <a:xfrm>
            <a:off x="3492500" y="3644900"/>
            <a:ext cx="5470525" cy="839788"/>
          </a:xfrm>
          <a:prstGeom prst="rect">
            <a:avLst/>
          </a:prstGeom>
          <a:noFill/>
          <a:ln w="9525">
            <a:noFill/>
            <a:miter lim="800000"/>
            <a:headEnd/>
            <a:tailEnd/>
          </a:ln>
          <a:effectLst/>
        </p:spPr>
        <p:txBody>
          <a:bodyPr>
            <a:spAutoFit/>
          </a:bodyPr>
          <a:lstStyle/>
          <a:p>
            <a:pPr algn="r" rtl="1">
              <a:lnSpc>
                <a:spcPct val="175000"/>
              </a:lnSpc>
              <a:spcBef>
                <a:spcPct val="50000"/>
              </a:spcBef>
              <a:buClr>
                <a:srgbClr val="FFFF00"/>
              </a:buClr>
              <a:buFont typeface="Wingdings" pitchFamily="2" charset="2"/>
              <a:buChar char="Ø"/>
              <a:defRPr/>
            </a:pPr>
            <a:r>
              <a:rPr lang="ar-EG" sz="2800" b="1">
                <a:effectLst>
                  <a:outerShdw blurRad="38100" dist="38100" dir="2700000" algn="tl">
                    <a:srgbClr val="000000"/>
                  </a:outerShdw>
                </a:effectLst>
              </a:rPr>
              <a:t> </a:t>
            </a:r>
            <a:r>
              <a:rPr lang="ar-EG" sz="2800" b="1">
                <a:solidFill>
                  <a:srgbClr val="FFFF11"/>
                </a:solidFill>
                <a:effectLst>
                  <a:outerShdw blurRad="38100" dist="38100" dir="2700000" algn="tl">
                    <a:srgbClr val="000000"/>
                  </a:outerShdw>
                </a:effectLst>
              </a:rPr>
              <a:t>الأسئلة الخاصة بالموضوع تتم أثناء الكلام</a:t>
            </a:r>
            <a:endParaRPr lang="en-US" sz="2800" b="1">
              <a:effectLst>
                <a:outerShdw blurRad="38100" dist="38100" dir="2700000" algn="tl">
                  <a:srgbClr val="000000"/>
                </a:outerShdw>
              </a:effectLst>
            </a:endParaRPr>
          </a:p>
        </p:txBody>
      </p:sp>
      <p:sp>
        <p:nvSpPr>
          <p:cNvPr id="275468" name="Text Box 12"/>
          <p:cNvSpPr txBox="1">
            <a:spLocks noChangeArrowheads="1"/>
          </p:cNvSpPr>
          <p:nvPr/>
        </p:nvSpPr>
        <p:spPr bwMode="auto">
          <a:xfrm>
            <a:off x="2051050" y="4718056"/>
            <a:ext cx="6913563" cy="519113"/>
          </a:xfrm>
          <a:prstGeom prst="rect">
            <a:avLst/>
          </a:prstGeom>
          <a:noFill/>
          <a:ln w="9525">
            <a:noFill/>
            <a:miter lim="800000"/>
            <a:headEnd/>
            <a:tailEnd/>
          </a:ln>
          <a:effectLst/>
        </p:spPr>
        <p:txBody>
          <a:bodyPr>
            <a:spAutoFit/>
          </a:bodyPr>
          <a:lstStyle/>
          <a:p>
            <a:pPr algn="r" rtl="1">
              <a:spcBef>
                <a:spcPct val="50000"/>
              </a:spcBef>
              <a:buFont typeface="Wingdings" pitchFamily="2" charset="2"/>
              <a:buChar char="Ø"/>
              <a:defRPr/>
            </a:pPr>
            <a:r>
              <a:rPr lang="ar-EG" sz="2800" b="1" dirty="0">
                <a:solidFill>
                  <a:srgbClr val="FFFF11"/>
                </a:solidFill>
                <a:effectLst>
                  <a:outerShdw blurRad="38100" dist="38100" dir="2700000" algn="tl">
                    <a:srgbClr val="000000"/>
                  </a:outerShdw>
                </a:effectLst>
              </a:rPr>
              <a:t> الأسئلة في موضوعات أخري بعد الانتهاء من المحاضرة</a:t>
            </a:r>
            <a:endParaRPr lang="en-US" sz="2800" b="1" dirty="0">
              <a:solidFill>
                <a:srgbClr val="FFFF11"/>
              </a:solidFill>
              <a:effectLst>
                <a:outerShdw blurRad="38100" dist="38100" dir="2700000" algn="tl">
                  <a:srgbClr val="000000"/>
                </a:outerShdw>
              </a:effectLst>
            </a:endParaRPr>
          </a:p>
        </p:txBody>
      </p:sp>
      <p:sp>
        <p:nvSpPr>
          <p:cNvPr id="12" name="TextBox 11"/>
          <p:cNvSpPr txBox="1"/>
          <p:nvPr/>
        </p:nvSpPr>
        <p:spPr>
          <a:xfrm>
            <a:off x="3643343" y="5745188"/>
            <a:ext cx="5214937" cy="523875"/>
          </a:xfrm>
          <a:prstGeom prst="rect">
            <a:avLst/>
          </a:prstGeom>
          <a:noFill/>
        </p:spPr>
        <p:txBody>
          <a:bodyPr rtlCol="1">
            <a:spAutoFit/>
          </a:bodyPr>
          <a:lstStyle/>
          <a:p>
            <a:pPr marL="87313" lvl="3" algn="r" rtl="1">
              <a:spcBef>
                <a:spcPct val="50000"/>
              </a:spcBef>
              <a:buFont typeface="Wingdings" pitchFamily="2" charset="2"/>
              <a:buChar char="Ø"/>
              <a:defRPr/>
            </a:pPr>
            <a:r>
              <a:rPr lang="ar-EG" sz="2800" b="1" dirty="0" smtClean="0">
                <a:solidFill>
                  <a:srgbClr val="FFFF11"/>
                </a:solidFill>
                <a:effectLst>
                  <a:outerShdw blurRad="38100" dist="38100" dir="2700000" algn="tl">
                    <a:srgbClr val="000000"/>
                  </a:outerShdw>
                </a:effectLst>
              </a:rPr>
              <a:t> الكلام الجانبي</a:t>
            </a:r>
            <a:endParaRPr lang="ar-EG" sz="2800" b="1" dirty="0">
              <a:solidFill>
                <a:srgbClr val="FFFF11"/>
              </a:solidFill>
              <a:effectLst>
                <a:outerShdw blurRad="38100" dist="38100" dir="2700000" algn="tl">
                  <a:srgbClr val="000000"/>
                </a:outerShdw>
              </a:effectLst>
            </a:endParaRPr>
          </a:p>
        </p:txBody>
      </p:sp>
      <p:pic>
        <p:nvPicPr>
          <p:cNvPr id="13" name="Picture 12" descr="MM900174030.GIF"/>
          <p:cNvPicPr>
            <a:picLocks noChangeAspect="1"/>
          </p:cNvPicPr>
          <p:nvPr/>
        </p:nvPicPr>
        <p:blipFill>
          <a:blip r:embed="rId7"/>
          <a:srcRect/>
          <a:stretch>
            <a:fillRect/>
          </a:stretch>
        </p:blipFill>
        <p:spPr bwMode="auto">
          <a:xfrm>
            <a:off x="357158" y="5143512"/>
            <a:ext cx="1428750" cy="166052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5461"/>
                                        </p:tgtEl>
                                        <p:attrNameLst>
                                          <p:attrName>style.visibility</p:attrName>
                                        </p:attrNameLst>
                                      </p:cBhvr>
                                      <p:to>
                                        <p:strVal val="visible"/>
                                      </p:to>
                                    </p:set>
                                    <p:anim calcmode="lin" valueType="num">
                                      <p:cBhvr additive="base">
                                        <p:cTn id="7" dur="500" fill="hold"/>
                                        <p:tgtEl>
                                          <p:spTgt spid="275461"/>
                                        </p:tgtEl>
                                        <p:attrNameLst>
                                          <p:attrName>ppt_x</p:attrName>
                                        </p:attrNameLst>
                                      </p:cBhvr>
                                      <p:tavLst>
                                        <p:tav tm="0">
                                          <p:val>
                                            <p:strVal val="#ppt_x"/>
                                          </p:val>
                                        </p:tav>
                                        <p:tav tm="100000">
                                          <p:val>
                                            <p:strVal val="#ppt_x"/>
                                          </p:val>
                                        </p:tav>
                                      </p:tavLst>
                                    </p:anim>
                                    <p:anim calcmode="lin" valueType="num">
                                      <p:cBhvr additive="base">
                                        <p:cTn id="8" dur="500" fill="hold"/>
                                        <p:tgtEl>
                                          <p:spTgt spid="27546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5466"/>
                                        </p:tgtEl>
                                        <p:attrNameLst>
                                          <p:attrName>style.visibility</p:attrName>
                                        </p:attrNameLst>
                                      </p:cBhvr>
                                      <p:to>
                                        <p:strVal val="visible"/>
                                      </p:to>
                                    </p:set>
                                    <p:anim calcmode="lin" valueType="num">
                                      <p:cBhvr additive="base">
                                        <p:cTn id="11" dur="500" fill="hold"/>
                                        <p:tgtEl>
                                          <p:spTgt spid="275466"/>
                                        </p:tgtEl>
                                        <p:attrNameLst>
                                          <p:attrName>ppt_x</p:attrName>
                                        </p:attrNameLst>
                                      </p:cBhvr>
                                      <p:tavLst>
                                        <p:tav tm="0">
                                          <p:val>
                                            <p:strVal val="#ppt_x"/>
                                          </p:val>
                                        </p:tav>
                                        <p:tav tm="100000">
                                          <p:val>
                                            <p:strVal val="#ppt_x"/>
                                          </p:val>
                                        </p:tav>
                                      </p:tavLst>
                                    </p:anim>
                                    <p:anim calcmode="lin" valueType="num">
                                      <p:cBhvr additive="base">
                                        <p:cTn id="12" dur="500" fill="hold"/>
                                        <p:tgtEl>
                                          <p:spTgt spid="27546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5467"/>
                                        </p:tgtEl>
                                        <p:attrNameLst>
                                          <p:attrName>style.visibility</p:attrName>
                                        </p:attrNameLst>
                                      </p:cBhvr>
                                      <p:to>
                                        <p:strVal val="visible"/>
                                      </p:to>
                                    </p:set>
                                    <p:anim calcmode="lin" valueType="num">
                                      <p:cBhvr additive="base">
                                        <p:cTn id="17" dur="500" fill="hold"/>
                                        <p:tgtEl>
                                          <p:spTgt spid="275467"/>
                                        </p:tgtEl>
                                        <p:attrNameLst>
                                          <p:attrName>ppt_x</p:attrName>
                                        </p:attrNameLst>
                                      </p:cBhvr>
                                      <p:tavLst>
                                        <p:tav tm="0">
                                          <p:val>
                                            <p:strVal val="#ppt_x"/>
                                          </p:val>
                                        </p:tav>
                                        <p:tav tm="100000">
                                          <p:val>
                                            <p:strVal val="#ppt_x"/>
                                          </p:val>
                                        </p:tav>
                                      </p:tavLst>
                                    </p:anim>
                                    <p:anim calcmode="lin" valueType="num">
                                      <p:cBhvr additive="base">
                                        <p:cTn id="18" dur="500" fill="hold"/>
                                        <p:tgtEl>
                                          <p:spTgt spid="27546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75464"/>
                                        </p:tgtEl>
                                        <p:attrNameLst>
                                          <p:attrName>style.visibility</p:attrName>
                                        </p:attrNameLst>
                                      </p:cBhvr>
                                      <p:to>
                                        <p:strVal val="visible"/>
                                      </p:to>
                                    </p:set>
                                    <p:anim calcmode="lin" valueType="num">
                                      <p:cBhvr additive="base">
                                        <p:cTn id="21" dur="500" fill="hold"/>
                                        <p:tgtEl>
                                          <p:spTgt spid="275464"/>
                                        </p:tgtEl>
                                        <p:attrNameLst>
                                          <p:attrName>ppt_x</p:attrName>
                                        </p:attrNameLst>
                                      </p:cBhvr>
                                      <p:tavLst>
                                        <p:tav tm="0">
                                          <p:val>
                                            <p:strVal val="#ppt_x"/>
                                          </p:val>
                                        </p:tav>
                                        <p:tav tm="100000">
                                          <p:val>
                                            <p:strVal val="#ppt_x"/>
                                          </p:val>
                                        </p:tav>
                                      </p:tavLst>
                                    </p:anim>
                                    <p:anim calcmode="lin" valueType="num">
                                      <p:cBhvr additive="base">
                                        <p:cTn id="22" dur="500" fill="hold"/>
                                        <p:tgtEl>
                                          <p:spTgt spid="27546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75468"/>
                                        </p:tgtEl>
                                        <p:attrNameLst>
                                          <p:attrName>style.visibility</p:attrName>
                                        </p:attrNameLst>
                                      </p:cBhvr>
                                      <p:to>
                                        <p:strVal val="visible"/>
                                      </p:to>
                                    </p:set>
                                    <p:anim calcmode="lin" valueType="num">
                                      <p:cBhvr additive="base">
                                        <p:cTn id="27" dur="500" fill="hold"/>
                                        <p:tgtEl>
                                          <p:spTgt spid="275468"/>
                                        </p:tgtEl>
                                        <p:attrNameLst>
                                          <p:attrName>ppt_x</p:attrName>
                                        </p:attrNameLst>
                                      </p:cBhvr>
                                      <p:tavLst>
                                        <p:tav tm="0">
                                          <p:val>
                                            <p:strVal val="#ppt_x"/>
                                          </p:val>
                                        </p:tav>
                                        <p:tav tm="100000">
                                          <p:val>
                                            <p:strVal val="#ppt_x"/>
                                          </p:val>
                                        </p:tav>
                                      </p:tavLst>
                                    </p:anim>
                                    <p:anim calcmode="lin" valueType="num">
                                      <p:cBhvr additive="base">
                                        <p:cTn id="28" dur="500" fill="hold"/>
                                        <p:tgtEl>
                                          <p:spTgt spid="27546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5465"/>
                                        </p:tgtEl>
                                        <p:attrNameLst>
                                          <p:attrName>style.visibility</p:attrName>
                                        </p:attrNameLst>
                                      </p:cBhvr>
                                      <p:to>
                                        <p:strVal val="visible"/>
                                      </p:to>
                                    </p:set>
                                    <p:anim calcmode="lin" valueType="num">
                                      <p:cBhvr additive="base">
                                        <p:cTn id="31" dur="500" fill="hold"/>
                                        <p:tgtEl>
                                          <p:spTgt spid="275465"/>
                                        </p:tgtEl>
                                        <p:attrNameLst>
                                          <p:attrName>ppt_x</p:attrName>
                                        </p:attrNameLst>
                                      </p:cBhvr>
                                      <p:tavLst>
                                        <p:tav tm="0">
                                          <p:val>
                                            <p:strVal val="#ppt_x"/>
                                          </p:val>
                                        </p:tav>
                                        <p:tav tm="100000">
                                          <p:val>
                                            <p:strVal val="#ppt_x"/>
                                          </p:val>
                                        </p:tav>
                                      </p:tavLst>
                                    </p:anim>
                                    <p:anim calcmode="lin" valueType="num">
                                      <p:cBhvr additive="base">
                                        <p:cTn id="32" dur="500" fill="hold"/>
                                        <p:tgtEl>
                                          <p:spTgt spid="27546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1" grpId="0"/>
      <p:bldP spid="275467" grpId="0"/>
      <p:bldP spid="275468"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2982913"/>
          </a:xfrm>
        </p:spPr>
        <p:txBody>
          <a:bodyPr/>
          <a:lstStyle/>
          <a:p>
            <a:pPr algn="justLow" eaLnBrk="1" hangingPunct="1">
              <a:lnSpc>
                <a:spcPct val="150000"/>
              </a:lnSpc>
              <a:buFont typeface="Wingdings" pitchFamily="2" charset="2"/>
              <a:buNone/>
            </a:pPr>
            <a:r>
              <a:rPr lang="ar-EG" b="1" smtClean="0">
                <a:solidFill>
                  <a:srgbClr val="FFFF11"/>
                </a:solidFill>
              </a:rPr>
              <a:t>هي الطرق التي تمكننا من تغيير ميزات وخواص المواد الخطيرة لجعلها غير خطيرة أو أقل خطورة يمكن لنا بعدها التعامل معها بأكثر أمان.</a:t>
            </a:r>
          </a:p>
        </p:txBody>
      </p:sp>
      <p:sp>
        <p:nvSpPr>
          <p:cNvPr id="5" name="Slide Number Placeholder 5"/>
          <p:cNvSpPr>
            <a:spLocks noGrp="1"/>
          </p:cNvSpPr>
          <p:nvPr>
            <p:ph type="sldNum" sz="quarter" idx="12"/>
          </p:nvPr>
        </p:nvSpPr>
        <p:spPr/>
        <p:txBody>
          <a:bodyPr/>
          <a:lstStyle/>
          <a:p>
            <a:pPr>
              <a:defRPr/>
            </a:pPr>
            <a:fld id="{1461FFEE-B250-4B67-9DDB-2BB901B3502E}" type="slidenum">
              <a:rPr lang="ar-SA"/>
              <a:pPr>
                <a:defRPr/>
              </a:pPr>
              <a:t>30</a:t>
            </a:fld>
            <a:endParaRPr lang="en-US"/>
          </a:p>
        </p:txBody>
      </p:sp>
      <p:sp>
        <p:nvSpPr>
          <p:cNvPr id="247815" name="Text Box 7"/>
          <p:cNvSpPr txBox="1">
            <a:spLocks noChangeArrowheads="1"/>
          </p:cNvSpPr>
          <p:nvPr/>
        </p:nvSpPr>
        <p:spPr bwMode="auto">
          <a:xfrm>
            <a:off x="1979613" y="1125538"/>
            <a:ext cx="6769100" cy="762000"/>
          </a:xfrm>
          <a:prstGeom prst="rect">
            <a:avLst/>
          </a:prstGeom>
          <a:noFill/>
          <a:ln w="9525">
            <a:noFill/>
            <a:miter lim="800000"/>
            <a:headEnd/>
            <a:tailEnd/>
          </a:ln>
          <a:effectLst/>
        </p:spPr>
        <p:txBody>
          <a:bodyPr>
            <a:spAutoFit/>
          </a:bodyPr>
          <a:lstStyle/>
          <a:p>
            <a:pPr algn="r" rtl="1">
              <a:spcBef>
                <a:spcPct val="50000"/>
              </a:spcBef>
              <a:defRPr/>
            </a:pPr>
            <a:r>
              <a:rPr lang="ar-EG" sz="4400" b="1">
                <a:effectLst>
                  <a:outerShdw blurRad="38100" dist="38100" dir="2700000" algn="tl">
                    <a:srgbClr val="000000"/>
                  </a:outerShdw>
                </a:effectLst>
                <a:cs typeface="Arial" pitchFamily="34" charset="0"/>
              </a:rPr>
              <a:t>معالجة المخلفات</a:t>
            </a:r>
            <a:endParaRPr lang="en-US" sz="4400" b="1">
              <a:effectLst>
                <a:outerShdw blurRad="38100" dist="38100" dir="2700000" algn="tl">
                  <a:srgbClr val="000000"/>
                </a:outerShdw>
              </a:effectLst>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a:spLocks noGrp="1" noChangeArrowheads="1"/>
          </p:cNvSpPr>
          <p:nvPr>
            <p:ph idx="1"/>
          </p:nvPr>
        </p:nvSpPr>
        <p:spPr>
          <a:xfrm>
            <a:off x="457200" y="1600200"/>
            <a:ext cx="8229600" cy="4338638"/>
          </a:xfrm>
        </p:spPr>
        <p:txBody>
          <a:bodyPr>
            <a:spAutoFit/>
          </a:bodyPr>
          <a:lstStyle/>
          <a:p>
            <a:pPr algn="justLow" eaLnBrk="1" hangingPunct="1">
              <a:lnSpc>
                <a:spcPct val="150000"/>
              </a:lnSpc>
              <a:buFontTx/>
              <a:buBlip>
                <a:blip r:embed="rId2"/>
              </a:buBlip>
            </a:pPr>
            <a:r>
              <a:rPr lang="ar-EG" b="1" smtClean="0">
                <a:solidFill>
                  <a:srgbClr val="FFFF11"/>
                </a:solidFill>
              </a:rPr>
              <a:t> المعالجة البيولوجية (</a:t>
            </a:r>
            <a:r>
              <a:rPr lang="ar-EG" sz="2800" b="1" smtClean="0">
                <a:solidFill>
                  <a:srgbClr val="FFFF11"/>
                </a:solidFill>
              </a:rPr>
              <a:t>إضافة أحياء دقيقة لتسريع عملية التحلل</a:t>
            </a:r>
            <a:r>
              <a:rPr lang="ar-EG" b="1" smtClean="0">
                <a:solidFill>
                  <a:srgbClr val="FFFF11"/>
                </a:solidFill>
              </a:rPr>
              <a:t>)</a:t>
            </a:r>
          </a:p>
          <a:p>
            <a:pPr algn="justLow" eaLnBrk="1" hangingPunct="1">
              <a:lnSpc>
                <a:spcPct val="150000"/>
              </a:lnSpc>
              <a:buFontTx/>
              <a:buBlip>
                <a:blip r:embed="rId2"/>
              </a:buBlip>
            </a:pPr>
            <a:r>
              <a:rPr lang="ar-EG" b="1" smtClean="0">
                <a:solidFill>
                  <a:srgbClr val="FFFF11"/>
                </a:solidFill>
              </a:rPr>
              <a:t> المعالجة الكيميائية (المعادلة – الترسيب والترشيح ...)</a:t>
            </a:r>
          </a:p>
          <a:p>
            <a:pPr algn="justLow" eaLnBrk="1" hangingPunct="1">
              <a:lnSpc>
                <a:spcPct val="150000"/>
              </a:lnSpc>
              <a:buFontTx/>
              <a:buBlip>
                <a:blip r:embed="rId2"/>
              </a:buBlip>
            </a:pPr>
            <a:r>
              <a:rPr lang="ar-EG" b="1" smtClean="0">
                <a:solidFill>
                  <a:srgbClr val="FFFF11"/>
                </a:solidFill>
              </a:rPr>
              <a:t> المعالجة الفيزيائية (التقطير – الحرارة الرطبة أو الجافة ...)</a:t>
            </a:r>
          </a:p>
        </p:txBody>
      </p:sp>
      <p:sp>
        <p:nvSpPr>
          <p:cNvPr id="4" name="Slide Number Placeholder 3"/>
          <p:cNvSpPr>
            <a:spLocks noGrp="1"/>
          </p:cNvSpPr>
          <p:nvPr>
            <p:ph type="sldNum" sz="quarter" idx="12"/>
          </p:nvPr>
        </p:nvSpPr>
        <p:spPr/>
        <p:txBody>
          <a:bodyPr/>
          <a:lstStyle/>
          <a:p>
            <a:pPr>
              <a:defRPr/>
            </a:pPr>
            <a:fld id="{4D025496-1327-46AB-BA51-53822425B96E}" type="slidenum">
              <a:rPr lang="ar-SA"/>
              <a:pPr>
                <a:defRPr/>
              </a:pPr>
              <a:t>31</a:t>
            </a:fld>
            <a:endParaRPr lang="en-US"/>
          </a:p>
        </p:txBody>
      </p:sp>
      <p:sp>
        <p:nvSpPr>
          <p:cNvPr id="6" name="Text Box 8"/>
          <p:cNvSpPr txBox="1">
            <a:spLocks noChangeArrowheads="1"/>
          </p:cNvSpPr>
          <p:nvPr/>
        </p:nvSpPr>
        <p:spPr bwMode="auto">
          <a:xfrm>
            <a:off x="1928813" y="587375"/>
            <a:ext cx="6858000" cy="769938"/>
          </a:xfrm>
          <a:prstGeom prst="rect">
            <a:avLst/>
          </a:prstGeom>
          <a:noFill/>
          <a:ln w="9525">
            <a:noFill/>
            <a:miter lim="800000"/>
            <a:headEnd/>
            <a:tailEnd/>
          </a:ln>
          <a:effectLst/>
        </p:spPr>
        <p:txBody>
          <a:bodyPr>
            <a:spAutoFit/>
          </a:bodyPr>
          <a:lstStyle/>
          <a:p>
            <a:pPr algn="r" rtl="1">
              <a:spcBef>
                <a:spcPct val="50000"/>
              </a:spcBef>
              <a:defRPr/>
            </a:pPr>
            <a:r>
              <a:rPr lang="ar-EG" sz="4400" b="1" dirty="0">
                <a:effectLst>
                  <a:outerShdw blurRad="38100" dist="38100" dir="2700000" algn="tl">
                    <a:srgbClr val="000000"/>
                  </a:outerShdw>
                </a:effectLst>
              </a:rPr>
              <a:t>أمثلة لعمليات المعالجة</a:t>
            </a:r>
            <a:endParaRPr lang="en-US" sz="4400" b="1" dirty="0">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242ACE6-9506-4DC0-B190-0357C2267A52}" type="slidenum">
              <a:rPr lang="ar-SA"/>
              <a:pPr>
                <a:defRPr/>
              </a:pPr>
              <a:t>32</a:t>
            </a:fld>
            <a:endParaRPr lang="en-US"/>
          </a:p>
        </p:txBody>
      </p:sp>
      <p:sp>
        <p:nvSpPr>
          <p:cNvPr id="16387" name="Content Placeholder 2"/>
          <p:cNvSpPr>
            <a:spLocks noGrp="1"/>
          </p:cNvSpPr>
          <p:nvPr>
            <p:ph idx="4294967295"/>
          </p:nvPr>
        </p:nvSpPr>
        <p:spPr>
          <a:xfrm>
            <a:off x="914400" y="1052513"/>
            <a:ext cx="8229600" cy="1214437"/>
          </a:xfrm>
        </p:spPr>
        <p:txBody>
          <a:bodyPr>
            <a:normAutofit lnSpcReduction="10000"/>
          </a:bodyPr>
          <a:lstStyle/>
          <a:p>
            <a:pPr marL="320040" indent="-320040" eaLnBrk="1" fontAlgn="auto" hangingPunct="1">
              <a:lnSpc>
                <a:spcPct val="120000"/>
              </a:lnSpc>
              <a:spcAft>
                <a:spcPts val="0"/>
              </a:spcAft>
              <a:buFont typeface="Wingdings 2"/>
              <a:buChar char=""/>
              <a:defRPr/>
            </a:pPr>
            <a:r>
              <a:rPr lang="ar-SA" b="1" smtClean="0">
                <a:solidFill>
                  <a:srgbClr val="FFFF00"/>
                </a:solidFill>
              </a:rPr>
              <a:t>إما في مكان تولدها</a:t>
            </a:r>
            <a:endParaRPr lang="en-US" b="1" smtClean="0">
              <a:solidFill>
                <a:srgbClr val="FFFF00"/>
              </a:solidFill>
            </a:endParaRPr>
          </a:p>
          <a:p>
            <a:pPr marL="320040" indent="-320040" eaLnBrk="1" fontAlgn="auto" hangingPunct="1">
              <a:lnSpc>
                <a:spcPct val="120000"/>
              </a:lnSpc>
              <a:spcAft>
                <a:spcPts val="0"/>
              </a:spcAft>
              <a:buFont typeface="Wingdings 2"/>
              <a:buChar char=""/>
              <a:defRPr/>
            </a:pPr>
            <a:r>
              <a:rPr lang="ar-SA" b="1" smtClean="0">
                <a:solidFill>
                  <a:srgbClr val="FFFF00"/>
                </a:solidFill>
              </a:rPr>
              <a:t>خارج مكان تولدها</a:t>
            </a:r>
            <a:endParaRPr lang="ar-EG" smtClean="0">
              <a:solidFill>
                <a:srgbClr val="FFFF00"/>
              </a:solidFill>
            </a:endParaRPr>
          </a:p>
        </p:txBody>
      </p:sp>
      <p:sp>
        <p:nvSpPr>
          <p:cNvPr id="16388" name="TextBox 3"/>
          <p:cNvSpPr txBox="1">
            <a:spLocks noChangeArrowheads="1"/>
          </p:cNvSpPr>
          <p:nvPr/>
        </p:nvSpPr>
        <p:spPr bwMode="auto">
          <a:xfrm>
            <a:off x="395288" y="2420938"/>
            <a:ext cx="8358187" cy="4211637"/>
          </a:xfrm>
          <a:prstGeom prst="rect">
            <a:avLst/>
          </a:prstGeom>
          <a:solidFill>
            <a:srgbClr val="FFFF99"/>
          </a:solidFill>
          <a:ln w="9525">
            <a:noFill/>
            <a:miter lim="800000"/>
            <a:headEnd/>
            <a:tailEnd/>
          </a:ln>
        </p:spPr>
        <p:txBody>
          <a:bodyPr>
            <a:spAutoFit/>
          </a:bodyPr>
          <a:lstStyle/>
          <a:p>
            <a:pPr algn="just" rtl="1">
              <a:lnSpc>
                <a:spcPct val="150000"/>
              </a:lnSpc>
              <a:defRPr/>
            </a:pPr>
            <a:r>
              <a:rPr lang="ar-EG" sz="3600" b="1" dirty="0">
                <a:solidFill>
                  <a:srgbClr val="0070C0"/>
                </a:solidFill>
                <a:effectLst>
                  <a:outerShdw blurRad="38100" dist="38100" dir="2700000" algn="tl">
                    <a:srgbClr val="000000"/>
                  </a:outerShdw>
                </a:effectLst>
                <a:latin typeface="Book Antiqua" pitchFamily="18" charset="0"/>
              </a:rPr>
              <a:t>وقد فرضت </a:t>
            </a:r>
            <a:r>
              <a:rPr lang="ar-EG" sz="3600" b="1" dirty="0" smtClean="0">
                <a:solidFill>
                  <a:srgbClr val="0070C0"/>
                </a:solidFill>
                <a:effectLst>
                  <a:outerShdw blurRad="38100" dist="38100" dir="2700000" algn="tl">
                    <a:srgbClr val="000000"/>
                  </a:outerShdw>
                </a:effectLst>
                <a:latin typeface="Book Antiqua" pitchFamily="18" charset="0"/>
              </a:rPr>
              <a:t>اللائحة </a:t>
            </a:r>
            <a:r>
              <a:rPr lang="ar-EG" sz="3600" b="1" dirty="0">
                <a:solidFill>
                  <a:srgbClr val="0070C0"/>
                </a:solidFill>
                <a:effectLst>
                  <a:outerShdw blurRad="38100" dist="38100" dir="2700000" algn="tl">
                    <a:srgbClr val="000000"/>
                  </a:outerShdw>
                </a:effectLst>
                <a:latin typeface="Book Antiqua" pitchFamily="18" charset="0"/>
              </a:rPr>
              <a:t>التنفيذية رقم </a:t>
            </a:r>
            <a:r>
              <a:rPr lang="ar-EG" sz="3600" b="1" dirty="0" smtClean="0">
                <a:solidFill>
                  <a:srgbClr val="0070C0"/>
                </a:solidFill>
                <a:effectLst>
                  <a:outerShdw blurRad="38100" dist="38100" dir="2700000" algn="tl">
                    <a:srgbClr val="000000"/>
                  </a:outerShdw>
                </a:effectLst>
                <a:latin typeface="Book Antiqua" pitchFamily="18" charset="0"/>
              </a:rPr>
              <a:t>1095 لسنة 2011واللائحة </a:t>
            </a:r>
            <a:r>
              <a:rPr lang="ar-EG" sz="3600" b="1" dirty="0">
                <a:solidFill>
                  <a:srgbClr val="0070C0"/>
                </a:solidFill>
                <a:effectLst>
                  <a:outerShdw blurRad="38100" dist="38100" dir="2700000" algn="tl">
                    <a:srgbClr val="000000"/>
                  </a:outerShdw>
                </a:effectLst>
                <a:latin typeface="Book Antiqua" pitchFamily="18" charset="0"/>
              </a:rPr>
              <a:t>التنفيذية </a:t>
            </a:r>
            <a:r>
              <a:rPr lang="ar-EG" sz="3600" b="1">
                <a:solidFill>
                  <a:srgbClr val="0070C0"/>
                </a:solidFill>
                <a:effectLst>
                  <a:outerShdw blurRad="38100" dist="38100" dir="2700000" algn="tl">
                    <a:srgbClr val="000000"/>
                  </a:outerShdw>
                </a:effectLst>
                <a:latin typeface="Book Antiqua" pitchFamily="18" charset="0"/>
              </a:rPr>
              <a:t>رقم </a:t>
            </a:r>
            <a:r>
              <a:rPr lang="ar-EG" sz="3600" b="1" smtClean="0">
                <a:solidFill>
                  <a:srgbClr val="0070C0"/>
                </a:solidFill>
                <a:effectLst>
                  <a:outerShdw blurRad="38100" dist="38100" dir="2700000" algn="tl">
                    <a:srgbClr val="000000"/>
                  </a:outerShdw>
                </a:effectLst>
                <a:latin typeface="Book Antiqua" pitchFamily="18" charset="0"/>
              </a:rPr>
              <a:t>710 </a:t>
            </a:r>
            <a:r>
              <a:rPr lang="ar-EG" sz="3600" b="1" dirty="0" smtClean="0">
                <a:solidFill>
                  <a:srgbClr val="0070C0"/>
                </a:solidFill>
                <a:effectLst>
                  <a:outerShdw blurRad="38100" dist="38100" dir="2700000" algn="tl">
                    <a:srgbClr val="000000"/>
                  </a:outerShdw>
                </a:effectLst>
                <a:latin typeface="Book Antiqua" pitchFamily="18" charset="0"/>
              </a:rPr>
              <a:t>لسنة 2012 لقانون </a:t>
            </a:r>
            <a:r>
              <a:rPr lang="ar-EG" sz="3600" b="1" dirty="0">
                <a:solidFill>
                  <a:srgbClr val="0070C0"/>
                </a:solidFill>
                <a:effectLst>
                  <a:outerShdw blurRad="38100" dist="38100" dir="2700000" algn="tl">
                    <a:srgbClr val="000000"/>
                  </a:outerShdw>
                </a:effectLst>
                <a:latin typeface="Book Antiqua" pitchFamily="18" charset="0"/>
              </a:rPr>
              <a:t>البيئة المصري رقم </a:t>
            </a:r>
            <a:r>
              <a:rPr lang="ar-EG" sz="3600" b="1" dirty="0" smtClean="0">
                <a:solidFill>
                  <a:srgbClr val="0070C0"/>
                </a:solidFill>
                <a:effectLst>
                  <a:outerShdw blurRad="38100" dist="38100" dir="2700000" algn="tl">
                    <a:srgbClr val="000000"/>
                  </a:outerShdw>
                </a:effectLst>
                <a:latin typeface="Book Antiqua" pitchFamily="18" charset="0"/>
              </a:rPr>
              <a:t>9-2009 عدة </a:t>
            </a:r>
            <a:r>
              <a:rPr lang="ar-EG" sz="3600" b="1" dirty="0">
                <a:solidFill>
                  <a:srgbClr val="0070C0"/>
                </a:solidFill>
                <a:effectLst>
                  <a:outerShdw blurRad="38100" dist="38100" dir="2700000" algn="tl">
                    <a:srgbClr val="000000"/>
                  </a:outerShdw>
                </a:effectLst>
                <a:latin typeface="Book Antiqua" pitchFamily="18" charset="0"/>
              </a:rPr>
              <a:t>قواعد وإجراءات على الإدارات والهيئات المتعاملة مع المخلفات الخطرة كالآتي:</a:t>
            </a:r>
          </a:p>
        </p:txBody>
      </p:sp>
      <p:sp>
        <p:nvSpPr>
          <p:cNvPr id="16391" name="Text Box 7"/>
          <p:cNvSpPr txBox="1">
            <a:spLocks noChangeArrowheads="1"/>
          </p:cNvSpPr>
          <p:nvPr/>
        </p:nvSpPr>
        <p:spPr bwMode="auto">
          <a:xfrm>
            <a:off x="2268538" y="123825"/>
            <a:ext cx="5400675" cy="641350"/>
          </a:xfrm>
          <a:prstGeom prst="rect">
            <a:avLst/>
          </a:prstGeom>
          <a:noFill/>
          <a:ln w="9525">
            <a:noFill/>
            <a:miter lim="800000"/>
            <a:headEnd/>
            <a:tailEnd/>
          </a:ln>
          <a:effectLst/>
        </p:spPr>
        <p:txBody>
          <a:bodyPr>
            <a:spAutoFit/>
          </a:bodyPr>
          <a:lstStyle/>
          <a:p>
            <a:pPr algn="ctr">
              <a:spcBef>
                <a:spcPct val="50000"/>
              </a:spcBef>
              <a:defRPr/>
            </a:pPr>
            <a:r>
              <a:rPr lang="ar-EG" sz="3600" b="1">
                <a:effectLst>
                  <a:outerShdw blurRad="38100" dist="38100" dir="2700000" algn="tl">
                    <a:srgbClr val="000000"/>
                  </a:outerShdw>
                </a:effectLst>
              </a:rPr>
              <a:t>مراحل معالجة المخلفات </a:t>
            </a:r>
            <a:endParaRPr lang="en-US" sz="3600" b="1">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4BDC957-3C80-4846-85E9-33663ED60838}" type="slidenum">
              <a:rPr lang="ar-SA"/>
              <a:pPr>
                <a:defRPr/>
              </a:pPr>
              <a:t>33</a:t>
            </a:fld>
            <a:endParaRPr lang="en-US"/>
          </a:p>
        </p:txBody>
      </p:sp>
      <p:sp>
        <p:nvSpPr>
          <p:cNvPr id="5" name="Oval 4"/>
          <p:cNvSpPr/>
          <p:nvPr/>
        </p:nvSpPr>
        <p:spPr bwMode="auto">
          <a:xfrm>
            <a:off x="6572264" y="1928802"/>
            <a:ext cx="2428892" cy="1357322"/>
          </a:xfrm>
          <a:prstGeom prst="ellipse">
            <a:avLst/>
          </a:prstGeom>
          <a:solidFill>
            <a:schemeClr val="accent2">
              <a:lumMod val="20000"/>
              <a:lumOff val="80000"/>
            </a:schemeClr>
          </a:solidFill>
          <a:ln>
            <a:noFill/>
            <a:headEnd type="none" w="med" len="med"/>
            <a:tailEnd type="none" w="med" len="med"/>
          </a:ln>
          <a:effectLst>
            <a:glow rad="228600">
              <a:schemeClr val="accent1">
                <a:satMod val="175000"/>
                <a:alpha val="40000"/>
              </a:schemeClr>
            </a:glow>
            <a:innerShdw blurRad="63500" dist="50800" dir="16200000">
              <a:prstClr val="black">
                <a:alpha val="50000"/>
              </a:prstClr>
            </a:innerShdw>
          </a:effectLst>
          <a:scene3d>
            <a:camera prst="orthographicFront">
              <a:rot lat="0" lon="0" rev="0"/>
            </a:camera>
            <a:lightRig rig="balanced" dir="t">
              <a:rot lat="0" lon="0" rev="8700000"/>
            </a:lightRig>
          </a:scene3d>
          <a:sp3d>
            <a:bevelT w="190500" h="38100" prst="angle"/>
          </a:sp3d>
        </p:spPr>
        <p:style>
          <a:lnRef idx="0">
            <a:schemeClr val="accent5"/>
          </a:lnRef>
          <a:fillRef idx="3">
            <a:schemeClr val="accent5"/>
          </a:fillRef>
          <a:effectRef idx="3">
            <a:schemeClr val="accent5"/>
          </a:effectRef>
          <a:fontRef idx="minor">
            <a:schemeClr val="lt1"/>
          </a:fontRef>
        </p:style>
        <p:txBody>
          <a:bodyPr rtlCol="1"/>
          <a:lstStyle/>
          <a:p>
            <a:pPr algn="ctr">
              <a:defRPr/>
            </a:pPr>
            <a:r>
              <a:rPr lang="ar-EG" sz="2400" b="1" dirty="0">
                <a:ln w="10541" cmpd="sng">
                  <a:solidFill>
                    <a:schemeClr val="accent1">
                      <a:shade val="88000"/>
                      <a:satMod val="110000"/>
                    </a:schemeClr>
                  </a:solidFill>
                  <a:prstDash val="solid"/>
                </a:ln>
                <a:solidFill>
                  <a:srgbClr val="000099"/>
                </a:solidFill>
                <a:effectLst>
                  <a:outerShdw blurRad="38100" dist="38100" dir="2700000" algn="tl">
                    <a:srgbClr val="000000">
                      <a:alpha val="43137"/>
                    </a:srgbClr>
                  </a:outerShdw>
                </a:effectLst>
                <a:latin typeface="Arial" pitchFamily="34" charset="0"/>
                <a:cs typeface="Arial" pitchFamily="34" charset="0"/>
              </a:rPr>
              <a:t>أ)  تولد المخلفات الخطرة</a:t>
            </a:r>
          </a:p>
        </p:txBody>
      </p:sp>
      <p:sp>
        <p:nvSpPr>
          <p:cNvPr id="6" name="Oval 5"/>
          <p:cNvSpPr/>
          <p:nvPr/>
        </p:nvSpPr>
        <p:spPr bwMode="auto">
          <a:xfrm>
            <a:off x="4714876" y="2643182"/>
            <a:ext cx="2357454" cy="1785950"/>
          </a:xfrm>
          <a:prstGeom prst="ellipse">
            <a:avLst/>
          </a:prstGeom>
          <a:solidFill>
            <a:schemeClr val="accent2">
              <a:lumMod val="20000"/>
              <a:lumOff val="80000"/>
            </a:schemeClr>
          </a:solidFill>
          <a:ln>
            <a:noFill/>
            <a:headEnd type="none" w="med" len="med"/>
            <a:tailEnd type="none" w="med" len="med"/>
          </a:ln>
          <a:effectLst>
            <a:glow rad="228600">
              <a:schemeClr val="accent1">
                <a:satMod val="175000"/>
                <a:alpha val="40000"/>
              </a:schemeClr>
            </a:glow>
            <a:innerShdw blurRad="63500" dist="50800" dir="16200000">
              <a:prstClr val="black">
                <a:alpha val="50000"/>
              </a:prstClr>
            </a:innerShdw>
          </a:effectLst>
          <a:scene3d>
            <a:camera prst="orthographicFront">
              <a:rot lat="0" lon="0" rev="0"/>
            </a:camera>
            <a:lightRig rig="balanced" dir="t">
              <a:rot lat="0" lon="0" rev="8700000"/>
            </a:lightRig>
          </a:scene3d>
          <a:sp3d>
            <a:bevelT w="190500" h="38100" prst="angle"/>
          </a:sp3d>
        </p:spPr>
        <p:style>
          <a:lnRef idx="0">
            <a:schemeClr val="accent5"/>
          </a:lnRef>
          <a:fillRef idx="3">
            <a:schemeClr val="accent5"/>
          </a:fillRef>
          <a:effectRef idx="3">
            <a:schemeClr val="accent5"/>
          </a:effectRef>
          <a:fontRef idx="minor">
            <a:schemeClr val="lt1"/>
          </a:fontRef>
        </p:style>
        <p:txBody>
          <a:bodyPr rtlCol="1"/>
          <a:lstStyle/>
          <a:p>
            <a:pPr algn="ctr" rtl="1">
              <a:defRPr/>
            </a:pPr>
            <a:r>
              <a:rPr lang="ar-EG" sz="2400" b="1" dirty="0">
                <a:ln w="10541" cmpd="sng">
                  <a:solidFill>
                    <a:schemeClr val="accent1">
                      <a:shade val="88000"/>
                      <a:satMod val="110000"/>
                    </a:schemeClr>
                  </a:solidFill>
                  <a:prstDash val="solid"/>
                </a:ln>
                <a:solidFill>
                  <a:srgbClr val="000099"/>
                </a:solidFill>
                <a:effectLst>
                  <a:outerShdw blurRad="38100" dist="38100" dir="2700000" algn="tl">
                    <a:srgbClr val="000000">
                      <a:alpha val="43137"/>
                    </a:srgbClr>
                  </a:outerShdw>
                </a:effectLst>
                <a:latin typeface="Arial" pitchFamily="34" charset="0"/>
                <a:cs typeface="Arial" pitchFamily="34" charset="0"/>
              </a:rPr>
              <a:t>ب) مرحلة تجميع وتخزين المخلفات الخطرة</a:t>
            </a:r>
          </a:p>
        </p:txBody>
      </p:sp>
      <p:sp>
        <p:nvSpPr>
          <p:cNvPr id="7" name="Oval 6"/>
          <p:cNvSpPr/>
          <p:nvPr/>
        </p:nvSpPr>
        <p:spPr bwMode="auto">
          <a:xfrm>
            <a:off x="2143108" y="2714620"/>
            <a:ext cx="2357454" cy="1643074"/>
          </a:xfrm>
          <a:prstGeom prst="ellipse">
            <a:avLst/>
          </a:prstGeom>
          <a:solidFill>
            <a:schemeClr val="accent2">
              <a:lumMod val="20000"/>
              <a:lumOff val="80000"/>
            </a:schemeClr>
          </a:solidFill>
          <a:ln>
            <a:noFill/>
            <a:headEnd type="none" w="med" len="med"/>
            <a:tailEnd type="none" w="med" len="med"/>
          </a:ln>
          <a:effectLst>
            <a:glow rad="228600">
              <a:schemeClr val="accent1">
                <a:satMod val="175000"/>
                <a:alpha val="40000"/>
              </a:schemeClr>
            </a:glow>
            <a:innerShdw blurRad="63500" dist="50800" dir="16200000">
              <a:prstClr val="black">
                <a:alpha val="50000"/>
              </a:prstClr>
            </a:innerShdw>
          </a:effectLst>
          <a:scene3d>
            <a:camera prst="orthographicFront">
              <a:rot lat="0" lon="0" rev="0"/>
            </a:camera>
            <a:lightRig rig="balanced" dir="t">
              <a:rot lat="0" lon="0" rev="8700000"/>
            </a:lightRig>
          </a:scene3d>
          <a:sp3d>
            <a:bevelT w="190500" h="38100" prst="angle"/>
          </a:sp3d>
        </p:spPr>
        <p:style>
          <a:lnRef idx="0">
            <a:schemeClr val="accent5"/>
          </a:lnRef>
          <a:fillRef idx="3">
            <a:schemeClr val="accent5"/>
          </a:fillRef>
          <a:effectRef idx="3">
            <a:schemeClr val="accent5"/>
          </a:effectRef>
          <a:fontRef idx="minor">
            <a:schemeClr val="lt1"/>
          </a:fontRef>
        </p:style>
        <p:txBody>
          <a:bodyPr rtlCol="1"/>
          <a:lstStyle/>
          <a:p>
            <a:pPr algn="ctr" rtl="1">
              <a:defRPr/>
            </a:pPr>
            <a:r>
              <a:rPr lang="ar-EG" sz="2400" b="1" dirty="0">
                <a:ln w="10541" cmpd="sng">
                  <a:solidFill>
                    <a:schemeClr val="accent1">
                      <a:shade val="88000"/>
                      <a:satMod val="110000"/>
                    </a:schemeClr>
                  </a:solidFill>
                  <a:prstDash val="solid"/>
                </a:ln>
                <a:solidFill>
                  <a:srgbClr val="000099"/>
                </a:solidFill>
                <a:effectLst>
                  <a:outerShdw blurRad="38100" dist="38100" dir="2700000" algn="tl">
                    <a:srgbClr val="000000">
                      <a:alpha val="43137"/>
                    </a:srgbClr>
                  </a:outerShdw>
                </a:effectLst>
                <a:latin typeface="Arial" pitchFamily="34" charset="0"/>
                <a:cs typeface="Arial" pitchFamily="34" charset="0"/>
              </a:rPr>
              <a:t>ج) مرحلة نقل المخلفات الخطرة</a:t>
            </a:r>
          </a:p>
        </p:txBody>
      </p:sp>
      <p:sp>
        <p:nvSpPr>
          <p:cNvPr id="9" name="Oval 8"/>
          <p:cNvSpPr/>
          <p:nvPr/>
        </p:nvSpPr>
        <p:spPr bwMode="auto">
          <a:xfrm>
            <a:off x="0" y="1928802"/>
            <a:ext cx="2714612" cy="1643074"/>
          </a:xfrm>
          <a:prstGeom prst="ellipse">
            <a:avLst/>
          </a:prstGeom>
          <a:solidFill>
            <a:schemeClr val="accent2">
              <a:lumMod val="20000"/>
              <a:lumOff val="80000"/>
            </a:schemeClr>
          </a:solidFill>
          <a:ln>
            <a:noFill/>
            <a:headEnd type="none" w="med" len="med"/>
            <a:tailEnd type="none" w="med" len="med"/>
          </a:ln>
          <a:effectLst>
            <a:glow rad="228600">
              <a:schemeClr val="accent1">
                <a:satMod val="175000"/>
                <a:alpha val="40000"/>
              </a:schemeClr>
            </a:glow>
            <a:innerShdw blurRad="63500" dist="50800" dir="16200000">
              <a:prstClr val="black">
                <a:alpha val="50000"/>
              </a:prstClr>
            </a:innerShdw>
          </a:effectLst>
          <a:scene3d>
            <a:camera prst="orthographicFront">
              <a:rot lat="0" lon="0" rev="0"/>
            </a:camera>
            <a:lightRig rig="balanced" dir="t">
              <a:rot lat="0" lon="0" rev="8700000"/>
            </a:lightRig>
          </a:scene3d>
          <a:sp3d>
            <a:bevelT w="190500" h="38100" prst="angle"/>
          </a:sp3d>
        </p:spPr>
        <p:style>
          <a:lnRef idx="0">
            <a:schemeClr val="accent5"/>
          </a:lnRef>
          <a:fillRef idx="3">
            <a:schemeClr val="accent5"/>
          </a:fillRef>
          <a:effectRef idx="3">
            <a:schemeClr val="accent5"/>
          </a:effectRef>
          <a:fontRef idx="minor">
            <a:schemeClr val="lt1"/>
          </a:fontRef>
        </p:style>
        <p:txBody>
          <a:bodyPr rtlCol="1"/>
          <a:lstStyle/>
          <a:p>
            <a:pPr algn="ctr" rtl="1">
              <a:defRPr/>
            </a:pPr>
            <a:r>
              <a:rPr lang="ar-EG" sz="2400" b="1" dirty="0">
                <a:ln w="10541" cmpd="sng">
                  <a:solidFill>
                    <a:schemeClr val="accent1">
                      <a:shade val="88000"/>
                      <a:satMod val="110000"/>
                    </a:schemeClr>
                  </a:solidFill>
                  <a:prstDash val="solid"/>
                </a:ln>
                <a:solidFill>
                  <a:srgbClr val="000099"/>
                </a:solidFill>
                <a:effectLst>
                  <a:outerShdw blurRad="38100" dist="38100" dir="2700000" algn="tl">
                    <a:srgbClr val="000000">
                      <a:alpha val="43137"/>
                    </a:srgbClr>
                  </a:outerShdw>
                </a:effectLst>
                <a:latin typeface="Arial" pitchFamily="34" charset="0"/>
                <a:cs typeface="Arial" pitchFamily="34" charset="0"/>
              </a:rPr>
              <a:t>د) مرحلة معالجة وتصريف المخلفات الخطرة</a:t>
            </a:r>
          </a:p>
        </p:txBody>
      </p:sp>
      <p:sp>
        <p:nvSpPr>
          <p:cNvPr id="10" name="Oval 9"/>
          <p:cNvSpPr/>
          <p:nvPr/>
        </p:nvSpPr>
        <p:spPr>
          <a:xfrm>
            <a:off x="2928926" y="71414"/>
            <a:ext cx="3357586" cy="1357322"/>
          </a:xfrm>
          <a:prstGeom prst="ellipse">
            <a:avLst/>
          </a:prstGeom>
          <a:solidFill>
            <a:schemeClr val="accent2">
              <a:lumMod val="20000"/>
              <a:lumOff val="80000"/>
            </a:schemeClr>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spcBef>
                <a:spcPct val="50000"/>
              </a:spcBef>
              <a:defRPr/>
            </a:pPr>
            <a:r>
              <a:rPr lang="ar-EG" sz="3200" b="1" dirty="0">
                <a:ln w="12700">
                  <a:solidFill>
                    <a:schemeClr val="tx2">
                      <a:satMod val="155000"/>
                    </a:schemeClr>
                  </a:solidFill>
                  <a:prstDash val="solid"/>
                </a:ln>
                <a:solidFill>
                  <a:srgbClr val="000099"/>
                </a:solidFill>
                <a:effectLst>
                  <a:outerShdw blurRad="41275" dist="20320" dir="1800000" algn="tl" rotWithShape="0">
                    <a:srgbClr val="000000">
                      <a:alpha val="40000"/>
                    </a:srgbClr>
                  </a:outerShdw>
                </a:effectLst>
                <a:latin typeface="Arial" pitchFamily="34" charset="0"/>
                <a:cs typeface="Arial" pitchFamily="34" charset="0"/>
              </a:rPr>
              <a:t>مراحل معالجة المخلفات </a:t>
            </a:r>
            <a:endParaRPr lang="en-US" sz="3200" b="1" dirty="0">
              <a:ln w="12700">
                <a:solidFill>
                  <a:schemeClr val="tx2">
                    <a:satMod val="155000"/>
                  </a:schemeClr>
                </a:solidFill>
                <a:prstDash val="solid"/>
              </a:ln>
              <a:solidFill>
                <a:srgbClr val="000099"/>
              </a:solidFill>
              <a:effectLst>
                <a:outerShdw blurRad="41275" dist="20320" dir="1800000" algn="tl" rotWithShape="0">
                  <a:srgbClr val="000000">
                    <a:alpha val="40000"/>
                  </a:srgbClr>
                </a:outerShdw>
              </a:effectLst>
              <a:latin typeface="Arial" pitchFamily="34" charset="0"/>
              <a:cs typeface="Arial" pitchFamily="34" charset="0"/>
            </a:endParaRPr>
          </a:p>
        </p:txBody>
      </p:sp>
      <p:cxnSp>
        <p:nvCxnSpPr>
          <p:cNvPr id="16" name="Curved Connector 15"/>
          <p:cNvCxnSpPr>
            <a:stCxn id="10" idx="4"/>
            <a:endCxn id="6" idx="0"/>
          </p:cNvCxnSpPr>
          <p:nvPr/>
        </p:nvCxnSpPr>
        <p:spPr>
          <a:xfrm rot="16200000" flipH="1">
            <a:off x="4643438" y="1393017"/>
            <a:ext cx="1214446" cy="1285884"/>
          </a:xfrm>
          <a:prstGeom prst="curvedConnector3">
            <a:avLst>
              <a:gd name="adj1" fmla="val 50000"/>
            </a:avLst>
          </a:prstGeom>
          <a:ln w="76200">
            <a:solidFill>
              <a:srgbClr val="FFC000"/>
            </a:solidFill>
            <a:tailEnd type="arrow"/>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10" idx="4"/>
            <a:endCxn id="7" idx="0"/>
          </p:cNvCxnSpPr>
          <p:nvPr/>
        </p:nvCxnSpPr>
        <p:spPr>
          <a:xfrm rot="5400000">
            <a:off x="3321835" y="1428736"/>
            <a:ext cx="1285884" cy="1285884"/>
          </a:xfrm>
          <a:prstGeom prst="curvedConnector3">
            <a:avLst>
              <a:gd name="adj1" fmla="val 50000"/>
            </a:avLst>
          </a:prstGeom>
          <a:ln w="76200">
            <a:solidFill>
              <a:srgbClr val="FFC000"/>
            </a:solidFill>
            <a:tailEnd type="arrow"/>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10" idx="4"/>
            <a:endCxn id="5" idx="0"/>
          </p:cNvCxnSpPr>
          <p:nvPr/>
        </p:nvCxnSpPr>
        <p:spPr>
          <a:xfrm rot="16200000" flipH="1">
            <a:off x="5947181" y="89273"/>
            <a:ext cx="500066" cy="3178991"/>
          </a:xfrm>
          <a:prstGeom prst="curvedConnector3">
            <a:avLst>
              <a:gd name="adj1" fmla="val 50000"/>
            </a:avLst>
          </a:prstGeom>
          <a:ln w="76200">
            <a:solidFill>
              <a:srgbClr val="FFC000"/>
            </a:solidFill>
            <a:tailEnd type="arrow"/>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 name="Shape 18"/>
          <p:cNvCxnSpPr>
            <a:stCxn id="10" idx="4"/>
            <a:endCxn id="9" idx="0"/>
          </p:cNvCxnSpPr>
          <p:nvPr/>
        </p:nvCxnSpPr>
        <p:spPr>
          <a:xfrm rot="5400000">
            <a:off x="2732480" y="53563"/>
            <a:ext cx="500066" cy="3250413"/>
          </a:xfrm>
          <a:prstGeom prst="curvedConnector3">
            <a:avLst>
              <a:gd name="adj1" fmla="val 50000"/>
            </a:avLst>
          </a:prstGeom>
          <a:ln w="76200">
            <a:solidFill>
              <a:srgbClr val="FFC000"/>
            </a:solidFill>
            <a:tailEnd type="arrow"/>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rot="3821284">
            <a:off x="7267634" y="3018725"/>
            <a:ext cx="785818" cy="2482438"/>
          </a:xfrm>
          <a:prstGeom prst="rightBrace">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rot="20072285">
            <a:off x="6720443" y="4706754"/>
            <a:ext cx="2643174" cy="1569660"/>
          </a:xfrm>
          <a:prstGeom prst="rect">
            <a:avLst/>
          </a:prstGeom>
          <a:noFill/>
        </p:spPr>
        <p:txBody>
          <a:bodyPr wrap="square" rtlCol="0">
            <a:spAutoFit/>
          </a:bodyPr>
          <a:lstStyle/>
          <a:p>
            <a:pPr algn="ctr" rtl="1"/>
            <a:r>
              <a:rPr lang="ar-EG" sz="2400" b="1" dirty="0" smtClean="0">
                <a:effectLst>
                  <a:outerShdw blurRad="38100" dist="38100" dir="2700000" algn="tl">
                    <a:srgbClr val="000000">
                      <a:alpha val="43137"/>
                    </a:srgbClr>
                  </a:outerShdw>
                </a:effectLst>
              </a:rPr>
              <a:t>المسئولية  المادية والفنية تقع على عاتق الشركة التي يتولد فيها المخلفات</a:t>
            </a:r>
            <a:endParaRPr lang="en-US" sz="2400" b="1" dirty="0">
              <a:effectLst>
                <a:outerShdw blurRad="38100" dist="38100" dir="2700000" algn="tl">
                  <a:srgbClr val="000000">
                    <a:alpha val="43137"/>
                  </a:srgbClr>
                </a:outerShdw>
              </a:effectLst>
            </a:endParaRPr>
          </a:p>
        </p:txBody>
      </p:sp>
      <p:sp>
        <p:nvSpPr>
          <p:cNvPr id="26" name="TextBox 25"/>
          <p:cNvSpPr txBox="1"/>
          <p:nvPr/>
        </p:nvSpPr>
        <p:spPr>
          <a:xfrm rot="1014011">
            <a:off x="171047" y="4572542"/>
            <a:ext cx="2643174" cy="2308324"/>
          </a:xfrm>
          <a:prstGeom prst="rect">
            <a:avLst/>
          </a:prstGeom>
          <a:noFill/>
        </p:spPr>
        <p:txBody>
          <a:bodyPr wrap="square" rtlCol="0">
            <a:spAutoFit/>
          </a:bodyPr>
          <a:lstStyle/>
          <a:p>
            <a:pPr algn="ctr" rtl="1"/>
            <a:r>
              <a:rPr lang="ar-EG" sz="2400" b="1" dirty="0" smtClean="0">
                <a:effectLst>
                  <a:outerShdw blurRad="38100" dist="38100" dir="2700000" algn="tl">
                    <a:srgbClr val="000000">
                      <a:alpha val="43137"/>
                    </a:srgbClr>
                  </a:outerShdw>
                </a:effectLst>
              </a:rPr>
              <a:t>المسئولية  المادية تقع على عاتق الشركة التي يتولد فيها المخلفات بينما تقع المسئولية الفنية على الشركة المنوط لها إدارة المخلفات</a:t>
            </a:r>
            <a:endParaRPr lang="en-US" sz="2400" b="1" dirty="0">
              <a:effectLst>
                <a:outerShdw blurRad="38100" dist="38100" dir="2700000" algn="tl">
                  <a:srgbClr val="000000">
                    <a:alpha val="43137"/>
                  </a:srgbClr>
                </a:outerShdw>
              </a:effectLst>
            </a:endParaRPr>
          </a:p>
        </p:txBody>
      </p:sp>
      <p:sp>
        <p:nvSpPr>
          <p:cNvPr id="27" name="Right Brace 26"/>
          <p:cNvSpPr/>
          <p:nvPr/>
        </p:nvSpPr>
        <p:spPr>
          <a:xfrm rot="6511994">
            <a:off x="1480300" y="3169155"/>
            <a:ext cx="785818" cy="2482438"/>
          </a:xfrm>
          <a:prstGeom prst="rightBrace">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p:bldP spid="26" grpId="0"/>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9A69D1A-B81A-4B60-B72E-46D8193F760D}" type="slidenum">
              <a:rPr lang="ar-SA"/>
              <a:pPr>
                <a:defRPr/>
              </a:pPr>
              <a:t>34</a:t>
            </a:fld>
            <a:endParaRPr lang="en-US"/>
          </a:p>
        </p:txBody>
      </p:sp>
      <p:sp>
        <p:nvSpPr>
          <p:cNvPr id="17413" name="Text Box 5"/>
          <p:cNvSpPr txBox="1">
            <a:spLocks noChangeArrowheads="1"/>
          </p:cNvSpPr>
          <p:nvPr/>
        </p:nvSpPr>
        <p:spPr bwMode="auto">
          <a:xfrm>
            <a:off x="1619250" y="155575"/>
            <a:ext cx="7129463" cy="701675"/>
          </a:xfrm>
          <a:prstGeom prst="rect">
            <a:avLst/>
          </a:prstGeom>
          <a:noFill/>
          <a:ln w="9525">
            <a:noFill/>
            <a:miter lim="800000"/>
            <a:headEnd/>
            <a:tailEnd/>
          </a:ln>
          <a:effectLst/>
        </p:spPr>
        <p:txBody>
          <a:bodyPr>
            <a:spAutoFit/>
          </a:bodyPr>
          <a:lstStyle/>
          <a:p>
            <a:pPr algn="r" rtl="1">
              <a:spcBef>
                <a:spcPct val="50000"/>
              </a:spcBef>
              <a:defRPr/>
            </a:pPr>
            <a:r>
              <a:rPr lang="ar-EG" sz="4000" b="1" dirty="0">
                <a:effectLst>
                  <a:outerShdw blurRad="38100" dist="38100" dir="2700000" algn="tl">
                    <a:srgbClr val="000000"/>
                  </a:outerShdw>
                </a:effectLst>
              </a:rPr>
              <a:t>أ) مرحلة تولد المخلفات الخطرة</a:t>
            </a:r>
            <a:endParaRPr lang="en-US" sz="4000" b="1" dirty="0">
              <a:effectLst>
                <a:outerShdw blurRad="38100" dist="38100" dir="2700000" algn="tl">
                  <a:srgbClr val="000000"/>
                </a:outerShdw>
              </a:effectLst>
            </a:endParaRPr>
          </a:p>
        </p:txBody>
      </p:sp>
      <p:sp>
        <p:nvSpPr>
          <p:cNvPr id="5" name="Rectangle 4"/>
          <p:cNvSpPr/>
          <p:nvPr/>
        </p:nvSpPr>
        <p:spPr>
          <a:xfrm>
            <a:off x="3714750" y="1000125"/>
            <a:ext cx="5216525" cy="461963"/>
          </a:xfrm>
          <a:prstGeom prst="rect">
            <a:avLst/>
          </a:prstGeom>
        </p:spPr>
        <p:txBody>
          <a:bodyPr wrap="none">
            <a:spAutoFit/>
          </a:bodyPr>
          <a:lstStyle/>
          <a:p>
            <a:pPr>
              <a:defRPr/>
            </a:pPr>
            <a:r>
              <a:rPr lang="ar-EG" sz="2400" b="1" dirty="0">
                <a:solidFill>
                  <a:schemeClr val="tx2">
                    <a:lumMod val="60000"/>
                    <a:lumOff val="40000"/>
                  </a:schemeClr>
                </a:solidFill>
              </a:rPr>
              <a:t>تلتزم الجهة التي يتولد بها المخلفات الخطرة بالآتي:</a:t>
            </a:r>
            <a:endParaRPr lang="ar-EG" sz="2400" dirty="0">
              <a:solidFill>
                <a:schemeClr val="tx2">
                  <a:lumMod val="60000"/>
                  <a:lumOff val="40000"/>
                </a:schemeClr>
              </a:solidFill>
            </a:endParaRPr>
          </a:p>
        </p:txBody>
      </p:sp>
      <p:cxnSp>
        <p:nvCxnSpPr>
          <p:cNvPr id="7" name="Straight Connector 6"/>
          <p:cNvCxnSpPr>
            <a:cxnSpLocks noChangeShapeType="1"/>
          </p:cNvCxnSpPr>
          <p:nvPr/>
        </p:nvCxnSpPr>
        <p:spPr bwMode="auto">
          <a:xfrm rot="5400000">
            <a:off x="6252369" y="4107657"/>
            <a:ext cx="5070475" cy="1587"/>
          </a:xfrm>
          <a:prstGeom prst="line">
            <a:avLst/>
          </a:prstGeom>
          <a:noFill/>
          <a:ln w="9525" algn="ctr">
            <a:solidFill>
              <a:schemeClr val="tx1"/>
            </a:solidFill>
            <a:round/>
            <a:headEnd/>
            <a:tailEnd/>
          </a:ln>
        </p:spPr>
      </p:cxnSp>
      <p:cxnSp>
        <p:nvCxnSpPr>
          <p:cNvPr id="9" name="Straight Connector 8"/>
          <p:cNvCxnSpPr>
            <a:cxnSpLocks noChangeShapeType="1"/>
          </p:cNvCxnSpPr>
          <p:nvPr/>
        </p:nvCxnSpPr>
        <p:spPr bwMode="auto">
          <a:xfrm rot="10800000">
            <a:off x="3929063" y="1571625"/>
            <a:ext cx="4857750" cy="1588"/>
          </a:xfrm>
          <a:prstGeom prst="line">
            <a:avLst/>
          </a:prstGeom>
          <a:noFill/>
          <a:ln w="9525" algn="ctr">
            <a:solidFill>
              <a:schemeClr val="tx1"/>
            </a:solidFill>
            <a:round/>
            <a:headEnd/>
            <a:tailEnd/>
          </a:ln>
        </p:spPr>
      </p:cxnSp>
      <p:sp>
        <p:nvSpPr>
          <p:cNvPr id="10" name="Oval 9"/>
          <p:cNvSpPr/>
          <p:nvPr/>
        </p:nvSpPr>
        <p:spPr bwMode="auto">
          <a:xfrm>
            <a:off x="5072066" y="2000240"/>
            <a:ext cx="3000396" cy="1785950"/>
          </a:xfrm>
          <a:prstGeom prst="ellipse">
            <a:avLst/>
          </a:prstGeom>
          <a:solidFill>
            <a:srgbClr val="FAE1DC"/>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defTabSz="1082675">
              <a:tabLst>
                <a:tab pos="1082675" algn="l"/>
              </a:tabLst>
              <a:defRPr/>
            </a:pPr>
            <a:r>
              <a:rPr lang="ar-EG" sz="2400" b="1" dirty="0">
                <a:solidFill>
                  <a:srgbClr val="000099"/>
                </a:solidFill>
                <a:effectLst>
                  <a:outerShdw blurRad="38100" dist="38100" dir="2700000" algn="tl">
                    <a:srgbClr val="000000">
                      <a:alpha val="43137"/>
                    </a:srgbClr>
                  </a:outerShdw>
                </a:effectLst>
              </a:rPr>
              <a:t>العمل على خفض معدل تولد هذه المخلفات كما ونوعا</a:t>
            </a:r>
          </a:p>
        </p:txBody>
      </p:sp>
      <p:sp>
        <p:nvSpPr>
          <p:cNvPr id="11" name="Heart 10"/>
          <p:cNvSpPr/>
          <p:nvPr/>
        </p:nvSpPr>
        <p:spPr bwMode="auto">
          <a:xfrm>
            <a:off x="2643174" y="1857364"/>
            <a:ext cx="1928826" cy="1357322"/>
          </a:xfrm>
          <a:prstGeom prst="heart">
            <a:avLst/>
          </a:prstGeom>
          <a:solidFill>
            <a:srgbClr val="FAE1DC"/>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rtl="1">
              <a:defRPr/>
            </a:pPr>
            <a:r>
              <a:rPr lang="ar-EG" b="1" u="sng" dirty="0">
                <a:solidFill>
                  <a:srgbClr val="000099"/>
                </a:solidFill>
                <a:effectLst>
                  <a:outerShdw blurRad="38100" dist="38100" dir="2700000" algn="tl">
                    <a:srgbClr val="000000">
                      <a:alpha val="43137"/>
                    </a:srgbClr>
                  </a:outerShdw>
                </a:effectLst>
              </a:rPr>
              <a:t>بتطوير التكنولوجيا المستخدمة</a:t>
            </a:r>
            <a:endParaRPr lang="ar-EG" b="1" dirty="0">
              <a:solidFill>
                <a:srgbClr val="000099"/>
              </a:solidFill>
              <a:effectLst>
                <a:outerShdw blurRad="38100" dist="38100" dir="2700000" algn="tl">
                  <a:srgbClr val="000000">
                    <a:alpha val="43137"/>
                  </a:srgbClr>
                </a:outerShdw>
              </a:effectLst>
            </a:endParaRPr>
          </a:p>
        </p:txBody>
      </p:sp>
      <p:sp>
        <p:nvSpPr>
          <p:cNvPr id="12" name="Heart 11"/>
          <p:cNvSpPr/>
          <p:nvPr/>
        </p:nvSpPr>
        <p:spPr bwMode="auto">
          <a:xfrm>
            <a:off x="500034" y="1857364"/>
            <a:ext cx="1928826" cy="1357322"/>
          </a:xfrm>
          <a:prstGeom prst="heart">
            <a:avLst/>
          </a:prstGeom>
          <a:solidFill>
            <a:srgbClr val="FAE1DC"/>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rtl="1">
              <a:defRPr/>
            </a:pPr>
            <a:r>
              <a:rPr lang="ar-EG" b="1" u="sng" dirty="0">
                <a:solidFill>
                  <a:srgbClr val="000099"/>
                </a:solidFill>
                <a:effectLst>
                  <a:outerShdw blurRad="38100" dist="38100" dir="2700000" algn="tl">
                    <a:srgbClr val="000000">
                      <a:alpha val="43137"/>
                    </a:srgbClr>
                  </a:outerShdw>
                </a:effectLst>
              </a:rPr>
              <a:t>التكنولوجيا النظيفة</a:t>
            </a:r>
            <a:endParaRPr lang="ar-EG" b="1" dirty="0">
              <a:solidFill>
                <a:srgbClr val="000099"/>
              </a:solidFill>
              <a:effectLst>
                <a:outerShdw blurRad="38100" dist="38100" dir="2700000" algn="tl">
                  <a:srgbClr val="000000">
                    <a:alpha val="43137"/>
                  </a:srgbClr>
                </a:outerShdw>
              </a:effectLst>
            </a:endParaRPr>
          </a:p>
        </p:txBody>
      </p:sp>
      <p:sp>
        <p:nvSpPr>
          <p:cNvPr id="13" name="Heart 12"/>
          <p:cNvSpPr/>
          <p:nvPr/>
        </p:nvSpPr>
        <p:spPr bwMode="auto">
          <a:xfrm>
            <a:off x="1428728" y="2786058"/>
            <a:ext cx="1928826" cy="1357322"/>
          </a:xfrm>
          <a:prstGeom prst="heart">
            <a:avLst/>
          </a:prstGeom>
          <a:solidFill>
            <a:srgbClr val="FAE1DC"/>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rtl="1">
              <a:defRPr/>
            </a:pPr>
            <a:r>
              <a:rPr lang="ar-EG" b="1" dirty="0">
                <a:solidFill>
                  <a:srgbClr val="000099"/>
                </a:solidFill>
                <a:effectLst>
                  <a:outerShdw blurRad="38100" dist="38100" dir="2700000" algn="tl">
                    <a:srgbClr val="000000">
                      <a:alpha val="43137"/>
                    </a:srgbClr>
                  </a:outerShdw>
                </a:effectLst>
              </a:rPr>
              <a:t> </a:t>
            </a:r>
            <a:r>
              <a:rPr lang="ar-EG" b="1" u="sng" dirty="0">
                <a:solidFill>
                  <a:srgbClr val="000099"/>
                </a:solidFill>
                <a:effectLst>
                  <a:outerShdw blurRad="38100" dist="38100" dir="2700000" algn="tl">
                    <a:srgbClr val="000000">
                      <a:alpha val="43137"/>
                    </a:srgbClr>
                  </a:outerShdw>
                </a:effectLst>
              </a:rPr>
              <a:t>بدائل للمنتج </a:t>
            </a:r>
            <a:r>
              <a:rPr lang="ar-EG" b="1" dirty="0">
                <a:solidFill>
                  <a:srgbClr val="000099"/>
                </a:solidFill>
                <a:effectLst>
                  <a:outerShdw blurRad="38100" dist="38100" dir="2700000" algn="tl">
                    <a:srgbClr val="000000">
                      <a:alpha val="43137"/>
                    </a:srgbClr>
                  </a:outerShdw>
                </a:effectLst>
              </a:rPr>
              <a:t>أو </a:t>
            </a:r>
            <a:r>
              <a:rPr lang="ar-EG" b="1" u="sng" dirty="0">
                <a:solidFill>
                  <a:srgbClr val="000099"/>
                </a:solidFill>
                <a:effectLst>
                  <a:outerShdw blurRad="38100" dist="38100" dir="2700000" algn="tl">
                    <a:srgbClr val="000000">
                      <a:alpha val="43137"/>
                    </a:srgbClr>
                  </a:outerShdw>
                </a:effectLst>
              </a:rPr>
              <a:t>المواد الأولية </a:t>
            </a:r>
          </a:p>
        </p:txBody>
      </p:sp>
      <p:sp>
        <p:nvSpPr>
          <p:cNvPr id="14" name="Oval 13"/>
          <p:cNvSpPr/>
          <p:nvPr/>
        </p:nvSpPr>
        <p:spPr bwMode="auto">
          <a:xfrm>
            <a:off x="5072066" y="4357694"/>
            <a:ext cx="3000396" cy="1785950"/>
          </a:xfrm>
          <a:prstGeom prst="ellipse">
            <a:avLst/>
          </a:prstGeom>
          <a:solidFill>
            <a:srgbClr val="FAE1DC"/>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defTabSz="1082675">
              <a:tabLst>
                <a:tab pos="1082675" algn="l"/>
              </a:tabLst>
              <a:defRPr/>
            </a:pPr>
            <a:r>
              <a:rPr lang="ar-EG" sz="2400" b="1" dirty="0">
                <a:solidFill>
                  <a:srgbClr val="000099"/>
                </a:solidFill>
                <a:effectLst>
                  <a:outerShdw blurRad="38100" dist="38100" dir="2700000" algn="tl">
                    <a:srgbClr val="000000">
                      <a:alpha val="43137"/>
                    </a:srgbClr>
                  </a:outerShdw>
                </a:effectLst>
              </a:rPr>
              <a:t>توصيف المخلفات المتولدة كما ونوعا وتسجيلها</a:t>
            </a:r>
          </a:p>
        </p:txBody>
      </p:sp>
      <p:cxnSp>
        <p:nvCxnSpPr>
          <p:cNvPr id="18" name="Straight Arrow Connector 17"/>
          <p:cNvCxnSpPr>
            <a:cxnSpLocks noChangeShapeType="1"/>
          </p:cNvCxnSpPr>
          <p:nvPr/>
        </p:nvCxnSpPr>
        <p:spPr bwMode="auto">
          <a:xfrm rot="10800000">
            <a:off x="8072438" y="2857500"/>
            <a:ext cx="714375" cy="1588"/>
          </a:xfrm>
          <a:prstGeom prst="straightConnector1">
            <a:avLst/>
          </a:prstGeom>
          <a:noFill/>
          <a:ln w="9525" algn="ctr">
            <a:solidFill>
              <a:schemeClr val="tx1"/>
            </a:solidFill>
            <a:round/>
            <a:headEnd/>
            <a:tailEnd type="arrow" w="med" len="med"/>
          </a:ln>
        </p:spPr>
      </p:cxnSp>
      <p:cxnSp>
        <p:nvCxnSpPr>
          <p:cNvPr id="19" name="Straight Arrow Connector 18"/>
          <p:cNvCxnSpPr>
            <a:cxnSpLocks noChangeShapeType="1"/>
          </p:cNvCxnSpPr>
          <p:nvPr/>
        </p:nvCxnSpPr>
        <p:spPr bwMode="auto">
          <a:xfrm rot="10800000">
            <a:off x="8072438" y="5213350"/>
            <a:ext cx="714375" cy="1588"/>
          </a:xfrm>
          <a:prstGeom prst="straightConnector1">
            <a:avLst/>
          </a:prstGeom>
          <a:noFill/>
          <a:ln w="9525" algn="ctr">
            <a:solidFill>
              <a:schemeClr val="tx1"/>
            </a:solidFill>
            <a:round/>
            <a:headEnd/>
            <a:tailEnd type="arrow" w="med" len="med"/>
          </a:ln>
        </p:spPr>
      </p:cxnSp>
      <p:sp>
        <p:nvSpPr>
          <p:cNvPr id="22" name="Dodecagon 21"/>
          <p:cNvSpPr/>
          <p:nvPr/>
        </p:nvSpPr>
        <p:spPr bwMode="auto">
          <a:xfrm>
            <a:off x="8143900" y="2428868"/>
            <a:ext cx="571504" cy="357190"/>
          </a:xfrm>
          <a:prstGeom prst="dodecagon">
            <a:avLst/>
          </a:prstGeom>
          <a:solidFill>
            <a:srgbClr val="FAE1D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a:defRPr/>
            </a:pPr>
            <a:r>
              <a:rPr lang="ar-EG" sz="2000" b="1" dirty="0">
                <a:solidFill>
                  <a:srgbClr val="000099"/>
                </a:solidFill>
                <a:effectLst>
                  <a:outerShdw blurRad="38100" dist="38100" dir="2700000" algn="tl">
                    <a:srgbClr val="000000">
                      <a:alpha val="43137"/>
                    </a:srgbClr>
                  </a:outerShdw>
                </a:effectLst>
              </a:rPr>
              <a:t>1</a:t>
            </a:r>
          </a:p>
        </p:txBody>
      </p:sp>
      <p:sp>
        <p:nvSpPr>
          <p:cNvPr id="23" name="Dodecagon 22"/>
          <p:cNvSpPr/>
          <p:nvPr/>
        </p:nvSpPr>
        <p:spPr bwMode="auto">
          <a:xfrm>
            <a:off x="8143900" y="4643446"/>
            <a:ext cx="571504" cy="357190"/>
          </a:xfrm>
          <a:prstGeom prst="dodecagon">
            <a:avLst/>
          </a:prstGeom>
          <a:solidFill>
            <a:srgbClr val="FAE1D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a:defRPr/>
            </a:pPr>
            <a:r>
              <a:rPr lang="ar-EG" sz="2000" b="1" dirty="0">
                <a:solidFill>
                  <a:srgbClr val="000099"/>
                </a:solidFill>
                <a:effectLst>
                  <a:outerShdw blurRad="38100" dist="38100" dir="2700000" algn="tl">
                    <a:srgbClr val="000000">
                      <a:alpha val="43137"/>
                    </a:srgbClr>
                  </a:outerShdw>
                </a:effectLst>
              </a:rPr>
              <a:t>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_s1028"/>
          <p:cNvSpPr>
            <a:spLocks noChangeShapeType="1"/>
          </p:cNvSpPr>
          <p:nvPr/>
        </p:nvSpPr>
        <p:spPr bwMode="auto">
          <a:xfrm flipH="1" flipV="1">
            <a:off x="2555870" y="3365179"/>
            <a:ext cx="515931" cy="133420"/>
          </a:xfrm>
          <a:prstGeom prst="line">
            <a:avLst/>
          </a:prstGeom>
          <a:noFill/>
          <a:ln w="28575">
            <a:solidFill>
              <a:schemeClr val="tx1"/>
            </a:solidFill>
            <a:round/>
            <a:headEnd/>
            <a:tailEnd/>
          </a:ln>
        </p:spPr>
        <p:txBody>
          <a:bodyPr vert="horz" wrap="square" lIns="91440" tIns="45720" rIns="91440" bIns="45720" numCol="1" anchor="ctr" anchorCtr="0" compatLnSpc="1">
            <a:prstTxWarp prst="textNoShape">
              <a:avLst/>
            </a:prstTxWarp>
          </a:bodyPr>
          <a:lstStyle/>
          <a:p>
            <a:endParaRPr lang="ar-EG" sz="2400"/>
          </a:p>
        </p:txBody>
      </p:sp>
      <p:sp>
        <p:nvSpPr>
          <p:cNvPr id="13" name="_s1029"/>
          <p:cNvSpPr>
            <a:spLocks noChangeArrowheads="1"/>
          </p:cNvSpPr>
          <p:nvPr/>
        </p:nvSpPr>
        <p:spPr bwMode="auto">
          <a:xfrm>
            <a:off x="8486" y="2344918"/>
            <a:ext cx="2706125" cy="2012776"/>
          </a:xfrm>
          <a:prstGeom prst="ellipse">
            <a:avLst/>
          </a:prstGeom>
          <a:solidFill>
            <a:srgbClr val="FAE1DC"/>
          </a:solidFill>
          <a:ln w="9525">
            <a:noFill/>
            <a:round/>
            <a:headEnd/>
            <a:tailEnd/>
          </a:ln>
          <a:effectLst>
            <a:glow rad="228600">
              <a:srgbClr val="FFFF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EG" sz="2400" b="1" dirty="0" smtClean="0">
                <a:solidFill>
                  <a:srgbClr val="0070C0"/>
                </a:solidFill>
                <a:effectLst>
                  <a:outerShdw blurRad="38100" dist="38100" dir="2700000" algn="tl">
                    <a:srgbClr val="000000">
                      <a:alpha val="43137"/>
                    </a:srgbClr>
                  </a:outerShdw>
                </a:effectLst>
                <a:cs typeface="Arial" pitchFamily="34" charset="0"/>
              </a:rPr>
              <a:t>مواد مسممة للبيئة</a:t>
            </a:r>
            <a:endParaRPr kumimoji="0" lang="en-US" sz="2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_s1030"/>
          <p:cNvSpPr>
            <a:spLocks noChangeShapeType="1"/>
          </p:cNvSpPr>
          <p:nvPr/>
        </p:nvSpPr>
        <p:spPr bwMode="auto">
          <a:xfrm flipH="1">
            <a:off x="3214678" y="4214818"/>
            <a:ext cx="500066" cy="428628"/>
          </a:xfrm>
          <a:prstGeom prst="line">
            <a:avLst/>
          </a:prstGeom>
          <a:noFill/>
          <a:ln w="28575">
            <a:solidFill>
              <a:schemeClr val="tx1"/>
            </a:solidFill>
            <a:round/>
            <a:headEnd/>
            <a:tailEnd/>
          </a:ln>
        </p:spPr>
        <p:txBody>
          <a:bodyPr vert="horz" wrap="square" lIns="91440" tIns="45720" rIns="91440" bIns="45720" numCol="1" anchor="ctr" anchorCtr="0" compatLnSpc="1">
            <a:prstTxWarp prst="textNoShape">
              <a:avLst/>
            </a:prstTxWarp>
          </a:bodyPr>
          <a:lstStyle/>
          <a:p>
            <a:endParaRPr lang="ar-EG"/>
          </a:p>
        </p:txBody>
      </p:sp>
      <p:sp>
        <p:nvSpPr>
          <p:cNvPr id="15" name="_s1031"/>
          <p:cNvSpPr>
            <a:spLocks noChangeArrowheads="1"/>
          </p:cNvSpPr>
          <p:nvPr/>
        </p:nvSpPr>
        <p:spPr bwMode="auto">
          <a:xfrm>
            <a:off x="1285852" y="4559496"/>
            <a:ext cx="2706125" cy="2012776"/>
          </a:xfrm>
          <a:prstGeom prst="ellipse">
            <a:avLst/>
          </a:prstGeom>
          <a:solidFill>
            <a:srgbClr val="FAE1DC"/>
          </a:solidFill>
          <a:ln w="9525">
            <a:noFill/>
            <a:round/>
            <a:headEnd/>
            <a:tailEnd/>
          </a:ln>
          <a:effectLst>
            <a:glow rad="228600">
              <a:srgbClr val="FFFF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cs typeface="Arial" pitchFamily="34" charset="0"/>
              </a:rPr>
              <a:t>مواد مؤكسدة</a:t>
            </a:r>
            <a:endParaRPr kumimoji="0" lang="en-US" sz="2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_s1032"/>
          <p:cNvSpPr>
            <a:spLocks noChangeShapeType="1"/>
          </p:cNvSpPr>
          <p:nvPr/>
        </p:nvSpPr>
        <p:spPr bwMode="auto">
          <a:xfrm>
            <a:off x="5500694" y="4071942"/>
            <a:ext cx="642942" cy="571504"/>
          </a:xfrm>
          <a:prstGeom prst="line">
            <a:avLst/>
          </a:prstGeom>
          <a:noFill/>
          <a:ln w="28575">
            <a:solidFill>
              <a:schemeClr val="tx1"/>
            </a:solidFill>
            <a:round/>
            <a:headEnd/>
            <a:tailEnd/>
          </a:ln>
        </p:spPr>
        <p:txBody>
          <a:bodyPr vert="horz" wrap="square" lIns="91440" tIns="45720" rIns="91440" bIns="45720" numCol="1" anchor="ctr" anchorCtr="0" compatLnSpc="1">
            <a:prstTxWarp prst="textNoShape">
              <a:avLst/>
            </a:prstTxWarp>
          </a:bodyPr>
          <a:lstStyle/>
          <a:p>
            <a:endParaRPr lang="ar-EG"/>
          </a:p>
        </p:txBody>
      </p:sp>
      <p:sp>
        <p:nvSpPr>
          <p:cNvPr id="17" name="_s1033"/>
          <p:cNvSpPr>
            <a:spLocks noChangeArrowheads="1"/>
          </p:cNvSpPr>
          <p:nvPr/>
        </p:nvSpPr>
        <p:spPr bwMode="auto">
          <a:xfrm>
            <a:off x="5009146" y="4559496"/>
            <a:ext cx="2706125" cy="2012776"/>
          </a:xfrm>
          <a:prstGeom prst="ellipse">
            <a:avLst/>
          </a:prstGeom>
          <a:solidFill>
            <a:srgbClr val="FAE1DC"/>
          </a:solidFill>
          <a:ln w="9525">
            <a:noFill/>
            <a:round/>
            <a:headEnd/>
            <a:tailEnd/>
          </a:ln>
          <a:effectLst>
            <a:glow rad="228600">
              <a:srgbClr val="FFFF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cs typeface="Arial" pitchFamily="34" charset="0"/>
              </a:rPr>
              <a:t>مواد مسببة للتآكل</a:t>
            </a:r>
            <a:endParaRPr kumimoji="0" lang="en-US" sz="2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_s1034"/>
          <p:cNvSpPr>
            <a:spLocks noChangeShapeType="1"/>
          </p:cNvSpPr>
          <p:nvPr/>
        </p:nvSpPr>
        <p:spPr bwMode="auto">
          <a:xfrm flipV="1">
            <a:off x="5929322" y="3126862"/>
            <a:ext cx="428628" cy="87824"/>
          </a:xfrm>
          <a:prstGeom prst="line">
            <a:avLst/>
          </a:prstGeom>
          <a:noFill/>
          <a:ln w="28575">
            <a:solidFill>
              <a:schemeClr val="tx1"/>
            </a:solidFill>
            <a:round/>
            <a:headEnd/>
            <a:tailEnd/>
          </a:ln>
        </p:spPr>
        <p:txBody>
          <a:bodyPr vert="horz" wrap="square" lIns="91440" tIns="45720" rIns="91440" bIns="45720" numCol="1" anchor="ctr" anchorCtr="0" compatLnSpc="1">
            <a:prstTxWarp prst="textNoShape">
              <a:avLst/>
            </a:prstTxWarp>
          </a:bodyPr>
          <a:lstStyle/>
          <a:p>
            <a:endParaRPr lang="ar-EG"/>
          </a:p>
        </p:txBody>
      </p:sp>
      <p:sp>
        <p:nvSpPr>
          <p:cNvPr id="19" name="_s1035"/>
          <p:cNvSpPr>
            <a:spLocks noChangeArrowheads="1"/>
          </p:cNvSpPr>
          <p:nvPr/>
        </p:nvSpPr>
        <p:spPr bwMode="auto">
          <a:xfrm>
            <a:off x="6366469" y="2131270"/>
            <a:ext cx="2706125" cy="2012776"/>
          </a:xfrm>
          <a:prstGeom prst="ellipse">
            <a:avLst/>
          </a:prstGeom>
          <a:solidFill>
            <a:srgbClr val="FAE1DC"/>
          </a:solidFill>
          <a:ln w="9525">
            <a:noFill/>
            <a:round/>
            <a:headEnd/>
            <a:tailEnd/>
          </a:ln>
          <a:effectLst>
            <a:glow rad="228600">
              <a:srgbClr val="FFFF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cs typeface="Arial" pitchFamily="34" charset="0"/>
              </a:rPr>
              <a:t>مواد قابلة للانفجار</a:t>
            </a:r>
            <a:endParaRPr kumimoji="0" lang="en-US" sz="2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_s1036"/>
          <p:cNvSpPr>
            <a:spLocks noChangeShapeType="1"/>
          </p:cNvSpPr>
          <p:nvPr/>
        </p:nvSpPr>
        <p:spPr bwMode="auto">
          <a:xfrm flipV="1">
            <a:off x="5214942" y="2071675"/>
            <a:ext cx="214313" cy="428630"/>
          </a:xfrm>
          <a:prstGeom prst="line">
            <a:avLst/>
          </a:prstGeom>
          <a:noFill/>
          <a:ln w="28575">
            <a:solidFill>
              <a:schemeClr val="tx1"/>
            </a:solidFill>
            <a:round/>
            <a:headEnd/>
            <a:tailEnd/>
          </a:ln>
        </p:spPr>
        <p:txBody>
          <a:bodyPr vert="horz" wrap="square" lIns="91440" tIns="45720" rIns="91440" bIns="45720" numCol="1" anchor="ctr" anchorCtr="0" compatLnSpc="1">
            <a:prstTxWarp prst="textNoShape">
              <a:avLst/>
            </a:prstTxWarp>
          </a:bodyPr>
          <a:lstStyle/>
          <a:p>
            <a:endParaRPr lang="ar-EG"/>
          </a:p>
        </p:txBody>
      </p:sp>
      <p:sp>
        <p:nvSpPr>
          <p:cNvPr id="21" name="_s1037"/>
          <p:cNvSpPr>
            <a:spLocks noChangeArrowheads="1"/>
          </p:cNvSpPr>
          <p:nvPr/>
        </p:nvSpPr>
        <p:spPr bwMode="auto">
          <a:xfrm>
            <a:off x="4080453" y="71414"/>
            <a:ext cx="2706125" cy="2012776"/>
          </a:xfrm>
          <a:prstGeom prst="ellipse">
            <a:avLst/>
          </a:prstGeom>
          <a:solidFill>
            <a:srgbClr val="FAE1DC"/>
          </a:solidFill>
          <a:ln w="9525">
            <a:noFill/>
            <a:round/>
            <a:headEnd/>
            <a:tailEnd/>
          </a:ln>
          <a:effectLst>
            <a:glow rad="228600">
              <a:srgbClr val="FFFF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cs typeface="Arial" pitchFamily="34" charset="0"/>
              </a:rPr>
              <a:t>مواد قابلة للاشتعال</a:t>
            </a:r>
            <a:endParaRPr kumimoji="0" lang="en-US" sz="2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_s1038"/>
          <p:cNvSpPr>
            <a:spLocks noChangeArrowheads="1"/>
          </p:cNvSpPr>
          <p:nvPr/>
        </p:nvSpPr>
        <p:spPr bwMode="auto">
          <a:xfrm>
            <a:off x="3022079" y="2392378"/>
            <a:ext cx="2991878" cy="2012776"/>
          </a:xfrm>
          <a:prstGeom prst="ellipse">
            <a:avLst/>
          </a:prstGeom>
          <a:solidFill>
            <a:srgbClr val="FAE1DC"/>
          </a:solidFill>
          <a:ln w="9525">
            <a:noFill/>
            <a:round/>
            <a:headEnd/>
            <a:tailEnd/>
          </a:ln>
          <a:effectLst>
            <a:glow rad="228600">
              <a:srgbClr val="FFFF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EG" sz="2400" b="1" dirty="0" smtClean="0">
                <a:solidFill>
                  <a:srgbClr val="0070C0"/>
                </a:solidFill>
                <a:effectLst>
                  <a:outerShdw blurRad="38100" dist="38100" dir="2700000" algn="tl">
                    <a:srgbClr val="000000">
                      <a:alpha val="43137"/>
                    </a:srgbClr>
                  </a:outerShdw>
                </a:effectLst>
                <a:cs typeface="Arial" pitchFamily="34" charset="0"/>
              </a:rPr>
              <a:t>المخلفات قد تكون</a:t>
            </a:r>
            <a:endParaRPr kumimoji="0" lang="en-US" sz="2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Date Placeholder 8"/>
          <p:cNvSpPr>
            <a:spLocks noGrp="1"/>
          </p:cNvSpPr>
          <p:nvPr>
            <p:ph type="dt" sz="half" idx="10"/>
          </p:nvPr>
        </p:nvSpPr>
        <p:spPr/>
        <p:txBody>
          <a:bodyPr/>
          <a:lstStyle/>
          <a:p>
            <a:pPr>
              <a:defRPr/>
            </a:pPr>
            <a:r>
              <a:rPr lang="ar-EG" smtClean="0"/>
              <a:t>23/3/2011</a:t>
            </a:r>
            <a:endParaRPr lang="en-US"/>
          </a:p>
        </p:txBody>
      </p:sp>
      <p:sp>
        <p:nvSpPr>
          <p:cNvPr id="10" name="Slide Number Placeholder 9"/>
          <p:cNvSpPr>
            <a:spLocks noGrp="1"/>
          </p:cNvSpPr>
          <p:nvPr>
            <p:ph type="sldNum" sz="quarter" idx="12"/>
          </p:nvPr>
        </p:nvSpPr>
        <p:spPr/>
        <p:txBody>
          <a:bodyPr/>
          <a:lstStyle/>
          <a:p>
            <a:pPr>
              <a:defRPr/>
            </a:pPr>
            <a:fld id="{D26E0A25-C2D0-442A-935E-E70C4A3C2749}" type="slidenum">
              <a:rPr lang="ar-SA" smtClean="0"/>
              <a:pPr>
                <a:defRPr/>
              </a:pPr>
              <a:t>35</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6357950" y="214290"/>
            <a:ext cx="1714512" cy="142876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7381875" y="1485894"/>
            <a:ext cx="1762125" cy="137160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660232" y="4559496"/>
            <a:ext cx="2483768" cy="2298504"/>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0" y="4357694"/>
            <a:ext cx="1857375" cy="1571636"/>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32" y="1697244"/>
            <a:ext cx="1643074" cy="1303128"/>
          </a:xfrm>
          <a:prstGeom prst="rect">
            <a:avLst/>
          </a:prstGeom>
          <a:noFill/>
          <a:ln w="9525">
            <a:noFill/>
            <a:miter lim="800000"/>
            <a:headEnd/>
            <a:tailEnd/>
          </a:ln>
          <a:effectLst/>
        </p:spPr>
      </p:pic>
      <p:sp>
        <p:nvSpPr>
          <p:cNvPr id="23" name="_s1037"/>
          <p:cNvSpPr>
            <a:spLocks noChangeArrowheads="1"/>
          </p:cNvSpPr>
          <p:nvPr/>
        </p:nvSpPr>
        <p:spPr bwMode="auto">
          <a:xfrm>
            <a:off x="1428728" y="71414"/>
            <a:ext cx="2706125" cy="2012776"/>
          </a:xfrm>
          <a:prstGeom prst="ellipse">
            <a:avLst/>
          </a:prstGeom>
          <a:solidFill>
            <a:srgbClr val="FAE1DC"/>
          </a:solidFill>
          <a:ln w="9525">
            <a:noFill/>
            <a:round/>
            <a:headEnd/>
            <a:tailEnd/>
          </a:ln>
          <a:effectLst>
            <a:glow rad="228600">
              <a:srgbClr val="FFFF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cs typeface="Arial" pitchFamily="34" charset="0"/>
              </a:rPr>
              <a:t>مواد سامة</a:t>
            </a:r>
            <a:endParaRPr kumimoji="0" lang="en-US" sz="2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25" name="_s1036"/>
          <p:cNvSpPr>
            <a:spLocks noChangeShapeType="1"/>
          </p:cNvSpPr>
          <p:nvPr/>
        </p:nvSpPr>
        <p:spPr bwMode="auto">
          <a:xfrm flipH="1" flipV="1">
            <a:off x="3143241" y="2071678"/>
            <a:ext cx="571504" cy="571506"/>
          </a:xfrm>
          <a:prstGeom prst="line">
            <a:avLst/>
          </a:prstGeom>
          <a:noFill/>
          <a:ln w="28575">
            <a:solidFill>
              <a:schemeClr val="tx1"/>
            </a:solidFill>
            <a:round/>
            <a:headEnd/>
            <a:tailEnd/>
          </a:ln>
        </p:spPr>
        <p:txBody>
          <a:bodyPr vert="horz" wrap="square" lIns="91440" tIns="45720" rIns="91440" bIns="45720" numCol="1" anchor="ctr" anchorCtr="0" compatLnSpc="1">
            <a:prstTxWarp prst="textNoShape">
              <a:avLst/>
            </a:prstTxWarp>
          </a:bodyPr>
          <a:lstStyle/>
          <a:p>
            <a:endParaRPr lang="ar-EG"/>
          </a:p>
        </p:txBody>
      </p:sp>
      <p:pic>
        <p:nvPicPr>
          <p:cNvPr id="2" name="Picture 2"/>
          <p:cNvPicPr>
            <a:picLocks noChangeAspect="1" noChangeArrowheads="1"/>
          </p:cNvPicPr>
          <p:nvPr/>
        </p:nvPicPr>
        <p:blipFill>
          <a:blip r:embed="rId7"/>
          <a:srcRect/>
          <a:stretch>
            <a:fillRect/>
          </a:stretch>
        </p:blipFill>
        <p:spPr bwMode="auto">
          <a:xfrm>
            <a:off x="428596" y="214290"/>
            <a:ext cx="1481142" cy="135732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par>
                                <p:cTn id="13" presetID="5"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heckerboard(across)">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5" presetClass="entr" presetSubtype="10"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checkerboard(across)">
                                      <p:cBhvr>
                                        <p:cTn id="28" dur="500"/>
                                        <p:tgtEl>
                                          <p:spTgt spid="102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5" presetClass="entr" presetSubtype="10"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checkerboard(across)">
                                      <p:cBhvr>
                                        <p:cTn id="41" dur="500"/>
                                        <p:tgtEl>
                                          <p:spTgt spid="102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5" presetClass="entr" presetSubtype="10" fill="hold" nodeType="withEffect">
                                  <p:stCondLst>
                                    <p:cond delay="0"/>
                                  </p:stCondLst>
                                  <p:childTnLst>
                                    <p:set>
                                      <p:cBhvr>
                                        <p:cTn id="53" dur="1" fill="hold">
                                          <p:stCondLst>
                                            <p:cond delay="0"/>
                                          </p:stCondLst>
                                        </p:cTn>
                                        <p:tgtEl>
                                          <p:spTgt spid="1029"/>
                                        </p:tgtEl>
                                        <p:attrNameLst>
                                          <p:attrName>style.visibility</p:attrName>
                                        </p:attrNameLst>
                                      </p:cBhvr>
                                      <p:to>
                                        <p:strVal val="visible"/>
                                      </p:to>
                                    </p:set>
                                    <p:animEffect transition="in" filter="checkerboard(across)">
                                      <p:cBhvr>
                                        <p:cTn id="54" dur="500"/>
                                        <p:tgtEl>
                                          <p:spTgt spid="1029"/>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0-#ppt_w/2"/>
                                          </p:val>
                                        </p:tav>
                                        <p:tav tm="100000">
                                          <p:val>
                                            <p:strVal val="#ppt_x"/>
                                          </p:val>
                                        </p:tav>
                                      </p:tavLst>
                                    </p:anim>
                                    <p:anim calcmode="lin" valueType="num">
                                      <p:cBhvr additive="base">
                                        <p:cTn id="64" dur="500" fill="hold"/>
                                        <p:tgtEl>
                                          <p:spTgt spid="13"/>
                                        </p:tgtEl>
                                        <p:attrNameLst>
                                          <p:attrName>ppt_y</p:attrName>
                                        </p:attrNameLst>
                                      </p:cBhvr>
                                      <p:tavLst>
                                        <p:tav tm="0">
                                          <p:val>
                                            <p:strVal val="#ppt_y"/>
                                          </p:val>
                                        </p:tav>
                                        <p:tav tm="100000">
                                          <p:val>
                                            <p:strVal val="#ppt_y"/>
                                          </p:val>
                                        </p:tav>
                                      </p:tavLst>
                                    </p:anim>
                                  </p:childTnLst>
                                </p:cTn>
                              </p:par>
                              <p:par>
                                <p:cTn id="65" presetID="5" presetClass="entr" presetSubtype="10" fill="hold" nodeType="withEffect">
                                  <p:stCondLst>
                                    <p:cond delay="0"/>
                                  </p:stCondLst>
                                  <p:childTnLst>
                                    <p:set>
                                      <p:cBhvr>
                                        <p:cTn id="66" dur="1" fill="hold">
                                          <p:stCondLst>
                                            <p:cond delay="0"/>
                                          </p:stCondLst>
                                        </p:cTn>
                                        <p:tgtEl>
                                          <p:spTgt spid="1030"/>
                                        </p:tgtEl>
                                        <p:attrNameLst>
                                          <p:attrName>style.visibility</p:attrName>
                                        </p:attrNameLst>
                                      </p:cBhvr>
                                      <p:to>
                                        <p:strVal val="visible"/>
                                      </p:to>
                                    </p:set>
                                    <p:animEffect transition="in" filter="checkerboard(across)">
                                      <p:cBhvr>
                                        <p:cTn id="67" dur="500"/>
                                        <p:tgtEl>
                                          <p:spTgt spid="1030"/>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0-#ppt_h/2"/>
                                          </p:val>
                                        </p:tav>
                                        <p:tav tm="100000">
                                          <p:val>
                                            <p:strVal val="#ppt_y"/>
                                          </p:val>
                                        </p:tav>
                                      </p:tavLst>
                                    </p:anim>
                                  </p:childTnLst>
                                </p:cTn>
                              </p:par>
                              <p:par>
                                <p:cTn id="78" presetID="2" presetClass="entr" presetSubtype="9" fill="hold" nodeType="with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additive="base">
                                        <p:cTn id="80" dur="500" fill="hold"/>
                                        <p:tgtEl>
                                          <p:spTgt spid="2"/>
                                        </p:tgtEl>
                                        <p:attrNameLst>
                                          <p:attrName>ppt_x</p:attrName>
                                        </p:attrNameLst>
                                      </p:cBhvr>
                                      <p:tavLst>
                                        <p:tav tm="0">
                                          <p:val>
                                            <p:strVal val="0-#ppt_w/2"/>
                                          </p:val>
                                        </p:tav>
                                        <p:tav tm="100000">
                                          <p:val>
                                            <p:strVal val="#ppt_x"/>
                                          </p:val>
                                        </p:tav>
                                      </p:tavLst>
                                    </p:anim>
                                    <p:anim calcmode="lin" valueType="num">
                                      <p:cBhvr additive="base">
                                        <p:cTn id="81"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4DAB186F-CB4B-40F3-A8A2-B770B6F0A412}" type="slidenum">
              <a:rPr lang="ar-SA"/>
              <a:pPr>
                <a:defRPr/>
              </a:pPr>
              <a:t>36</a:t>
            </a:fld>
            <a:endParaRPr lang="en-US"/>
          </a:p>
        </p:txBody>
      </p:sp>
      <p:cxnSp>
        <p:nvCxnSpPr>
          <p:cNvPr id="53251" name="Straight Connector 4"/>
          <p:cNvCxnSpPr>
            <a:cxnSpLocks noChangeShapeType="1"/>
          </p:cNvCxnSpPr>
          <p:nvPr/>
        </p:nvCxnSpPr>
        <p:spPr bwMode="auto">
          <a:xfrm rot="5400000">
            <a:off x="5642769" y="3144044"/>
            <a:ext cx="6288088" cy="0"/>
          </a:xfrm>
          <a:prstGeom prst="line">
            <a:avLst/>
          </a:prstGeom>
          <a:noFill/>
          <a:ln w="9525" algn="ctr">
            <a:solidFill>
              <a:schemeClr val="tx1"/>
            </a:solidFill>
            <a:round/>
            <a:headEnd/>
            <a:tailEnd/>
          </a:ln>
        </p:spPr>
      </p:cxnSp>
      <p:sp>
        <p:nvSpPr>
          <p:cNvPr id="8" name="Oval 7"/>
          <p:cNvSpPr/>
          <p:nvPr/>
        </p:nvSpPr>
        <p:spPr bwMode="auto">
          <a:xfrm>
            <a:off x="5072066" y="714355"/>
            <a:ext cx="3000396" cy="2214579"/>
          </a:xfrm>
          <a:prstGeom prst="ellipse">
            <a:avLst/>
          </a:prstGeom>
          <a:solidFill>
            <a:srgbClr val="FAE1DC"/>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defTabSz="1082675">
              <a:tabLst>
                <a:tab pos="1082675" algn="l"/>
              </a:tabLst>
              <a:defRPr/>
            </a:pPr>
            <a:r>
              <a:rPr lang="ar-EG" sz="2400" b="1" u="sng" dirty="0">
                <a:solidFill>
                  <a:srgbClr val="000099"/>
                </a:solidFill>
              </a:rPr>
              <a:t>إنشاء وتشغيل وحدات لمعالجة المخلفات عند المصدر</a:t>
            </a:r>
            <a:endParaRPr lang="ar-EG" sz="2400" dirty="0">
              <a:solidFill>
                <a:srgbClr val="000099"/>
              </a:solidFill>
            </a:endParaRPr>
          </a:p>
        </p:txBody>
      </p:sp>
      <p:cxnSp>
        <p:nvCxnSpPr>
          <p:cNvPr id="9" name="Straight Arrow Connector 8"/>
          <p:cNvCxnSpPr>
            <a:cxnSpLocks noChangeShapeType="1"/>
          </p:cNvCxnSpPr>
          <p:nvPr/>
        </p:nvCxnSpPr>
        <p:spPr bwMode="auto">
          <a:xfrm rot="10800000">
            <a:off x="8072438" y="1571625"/>
            <a:ext cx="714375" cy="1588"/>
          </a:xfrm>
          <a:prstGeom prst="straightConnector1">
            <a:avLst/>
          </a:prstGeom>
          <a:noFill/>
          <a:ln w="9525" algn="ctr">
            <a:solidFill>
              <a:schemeClr val="tx1"/>
            </a:solidFill>
            <a:round/>
            <a:headEnd/>
            <a:tailEnd type="arrow" w="med" len="med"/>
          </a:ln>
        </p:spPr>
      </p:cxnSp>
      <p:sp>
        <p:nvSpPr>
          <p:cNvPr id="10" name="Dodecagon 9"/>
          <p:cNvSpPr/>
          <p:nvPr/>
        </p:nvSpPr>
        <p:spPr bwMode="auto">
          <a:xfrm>
            <a:off x="8143900" y="1142984"/>
            <a:ext cx="571504" cy="357190"/>
          </a:xfrm>
          <a:prstGeom prst="dodecagon">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a:defRPr/>
            </a:pPr>
            <a:r>
              <a:rPr lang="ar-EG" sz="2000" dirty="0">
                <a:solidFill>
                  <a:srgbClr val="FFFFCC"/>
                </a:solidFill>
              </a:rPr>
              <a:t>3</a:t>
            </a:r>
          </a:p>
        </p:txBody>
      </p:sp>
      <p:sp>
        <p:nvSpPr>
          <p:cNvPr id="11" name="Heart 10"/>
          <p:cNvSpPr/>
          <p:nvPr/>
        </p:nvSpPr>
        <p:spPr bwMode="auto">
          <a:xfrm>
            <a:off x="2654454" y="928669"/>
            <a:ext cx="2131860" cy="1974287"/>
          </a:xfrm>
          <a:prstGeom prst="heart">
            <a:avLst/>
          </a:prstGeom>
          <a:solidFill>
            <a:srgbClr val="FAE1DC"/>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rtl="1">
              <a:defRPr/>
            </a:pPr>
            <a:r>
              <a:rPr lang="ar-EG" b="1" u="sng" dirty="0">
                <a:solidFill>
                  <a:srgbClr val="000099"/>
                </a:solidFill>
              </a:rPr>
              <a:t>بشرط موافقة جهاز شئون البيئة على:</a:t>
            </a:r>
            <a:endParaRPr lang="ar-EG" dirty="0">
              <a:solidFill>
                <a:srgbClr val="000099"/>
              </a:solidFill>
            </a:endParaRPr>
          </a:p>
        </p:txBody>
      </p:sp>
      <p:sp>
        <p:nvSpPr>
          <p:cNvPr id="12" name="Oval 11"/>
          <p:cNvSpPr/>
          <p:nvPr/>
        </p:nvSpPr>
        <p:spPr bwMode="auto">
          <a:xfrm>
            <a:off x="71406" y="357166"/>
            <a:ext cx="1500198" cy="1143008"/>
          </a:xfrm>
          <a:prstGeom prst="ellipse">
            <a:avLst/>
          </a:prstGeom>
          <a:solidFill>
            <a:srgbClr val="FAE1DC"/>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a:defRPr/>
            </a:pPr>
            <a:r>
              <a:rPr lang="ar-EG" b="1" dirty="0">
                <a:solidFill>
                  <a:srgbClr val="000099"/>
                </a:solidFill>
              </a:rPr>
              <a:t>أسلوب المعالجة</a:t>
            </a:r>
            <a:endParaRPr lang="ar-EG" dirty="0">
              <a:solidFill>
                <a:srgbClr val="000099"/>
              </a:solidFill>
            </a:endParaRPr>
          </a:p>
        </p:txBody>
      </p:sp>
      <p:sp>
        <p:nvSpPr>
          <p:cNvPr id="13" name="Oval 12"/>
          <p:cNvSpPr/>
          <p:nvPr/>
        </p:nvSpPr>
        <p:spPr bwMode="auto">
          <a:xfrm>
            <a:off x="71406" y="1285860"/>
            <a:ext cx="1500198" cy="1143008"/>
          </a:xfrm>
          <a:prstGeom prst="ellipse">
            <a:avLst/>
          </a:prstGeom>
          <a:solidFill>
            <a:srgbClr val="FAE1DC"/>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a:defRPr/>
            </a:pPr>
            <a:r>
              <a:rPr lang="ar-EG" sz="1700" b="1" dirty="0">
                <a:solidFill>
                  <a:srgbClr val="000099"/>
                </a:solidFill>
              </a:rPr>
              <a:t>المواصفات الفنية</a:t>
            </a:r>
            <a:endParaRPr lang="ar-EG" sz="1700" dirty="0">
              <a:solidFill>
                <a:srgbClr val="000099"/>
              </a:solidFill>
            </a:endParaRPr>
          </a:p>
        </p:txBody>
      </p:sp>
      <p:sp>
        <p:nvSpPr>
          <p:cNvPr id="14" name="Oval 13"/>
          <p:cNvSpPr/>
          <p:nvPr/>
        </p:nvSpPr>
        <p:spPr bwMode="auto">
          <a:xfrm>
            <a:off x="71406" y="2143116"/>
            <a:ext cx="1500198" cy="1143008"/>
          </a:xfrm>
          <a:prstGeom prst="ellipse">
            <a:avLst/>
          </a:prstGeom>
          <a:solidFill>
            <a:srgbClr val="FAE1DC"/>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a:defRPr/>
            </a:pPr>
            <a:r>
              <a:rPr lang="ar-EG" b="1" dirty="0">
                <a:solidFill>
                  <a:srgbClr val="000099"/>
                </a:solidFill>
              </a:rPr>
              <a:t>برامج التشغيل</a:t>
            </a:r>
            <a:endParaRPr lang="ar-EG" dirty="0">
              <a:solidFill>
                <a:srgbClr val="000099"/>
              </a:solidFill>
            </a:endParaRPr>
          </a:p>
        </p:txBody>
      </p:sp>
      <p:cxnSp>
        <p:nvCxnSpPr>
          <p:cNvPr id="16" name="Curved Connector 15"/>
          <p:cNvCxnSpPr>
            <a:cxnSpLocks noChangeShapeType="1"/>
            <a:endCxn id="12" idx="6"/>
          </p:cNvCxnSpPr>
          <p:nvPr/>
        </p:nvCxnSpPr>
        <p:spPr bwMode="auto">
          <a:xfrm rot="10800000">
            <a:off x="1571604" y="928670"/>
            <a:ext cx="1071570" cy="857256"/>
          </a:xfrm>
          <a:prstGeom prst="curvedConnector3">
            <a:avLst>
              <a:gd name="adj1" fmla="val 50000"/>
            </a:avLst>
          </a:prstGeom>
          <a:noFill/>
          <a:ln w="57150" algn="ctr">
            <a:solidFill>
              <a:schemeClr val="tx1"/>
            </a:solidFill>
            <a:round/>
            <a:headEnd/>
            <a:tailEnd/>
          </a:ln>
        </p:spPr>
      </p:cxnSp>
      <p:cxnSp>
        <p:nvCxnSpPr>
          <p:cNvPr id="18" name="Curved Connector 17"/>
          <p:cNvCxnSpPr>
            <a:cxnSpLocks noChangeShapeType="1"/>
            <a:endCxn id="13" idx="6"/>
          </p:cNvCxnSpPr>
          <p:nvPr/>
        </p:nvCxnSpPr>
        <p:spPr bwMode="auto">
          <a:xfrm rot="10800000" flipV="1">
            <a:off x="1571604" y="1785926"/>
            <a:ext cx="1071570" cy="71438"/>
          </a:xfrm>
          <a:prstGeom prst="curvedConnector3">
            <a:avLst>
              <a:gd name="adj1" fmla="val 50000"/>
            </a:avLst>
          </a:prstGeom>
          <a:noFill/>
          <a:ln w="57150" algn="ctr">
            <a:solidFill>
              <a:schemeClr val="tx1"/>
            </a:solidFill>
            <a:round/>
            <a:headEnd/>
            <a:tailEnd/>
          </a:ln>
        </p:spPr>
      </p:cxnSp>
      <p:cxnSp>
        <p:nvCxnSpPr>
          <p:cNvPr id="24" name="Curved Connector 23"/>
          <p:cNvCxnSpPr>
            <a:cxnSpLocks noChangeShapeType="1"/>
            <a:endCxn id="14" idx="6"/>
          </p:cNvCxnSpPr>
          <p:nvPr/>
        </p:nvCxnSpPr>
        <p:spPr bwMode="auto">
          <a:xfrm rot="10800000" flipV="1">
            <a:off x="1571604" y="1785926"/>
            <a:ext cx="1071570" cy="928694"/>
          </a:xfrm>
          <a:prstGeom prst="curvedConnector3">
            <a:avLst>
              <a:gd name="adj1" fmla="val 50000"/>
            </a:avLst>
          </a:prstGeom>
          <a:noFill/>
          <a:ln w="57150" algn="ctr">
            <a:solidFill>
              <a:schemeClr val="tx1"/>
            </a:solidFill>
            <a:round/>
            <a:headEnd/>
            <a:tailEnd/>
          </a:ln>
        </p:spPr>
      </p:cxnSp>
      <p:sp>
        <p:nvSpPr>
          <p:cNvPr id="28" name="Oval 27"/>
          <p:cNvSpPr/>
          <p:nvPr/>
        </p:nvSpPr>
        <p:spPr bwMode="auto">
          <a:xfrm>
            <a:off x="5000628" y="3688775"/>
            <a:ext cx="3101913" cy="2311993"/>
          </a:xfrm>
          <a:prstGeom prst="ellipse">
            <a:avLst/>
          </a:prstGeom>
          <a:solidFill>
            <a:srgbClr val="FAE1DC"/>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defTabSz="1082675" rtl="1">
              <a:tabLst>
                <a:tab pos="1082675" algn="l"/>
              </a:tabLst>
              <a:defRPr/>
            </a:pPr>
            <a:r>
              <a:rPr lang="ar-EG" sz="2400" b="1" u="sng" dirty="0">
                <a:solidFill>
                  <a:srgbClr val="000099"/>
                </a:solidFill>
              </a:rPr>
              <a:t>جمع المخلفات ونقلها إلى أماكن التخلص </a:t>
            </a:r>
            <a:r>
              <a:rPr lang="en-US" sz="2400" b="1" u="sng" dirty="0">
                <a:solidFill>
                  <a:srgbClr val="000099"/>
                </a:solidFill>
              </a:rPr>
              <a:t> </a:t>
            </a:r>
            <a:r>
              <a:rPr lang="ar-EG" sz="2400" b="1" u="sng" dirty="0">
                <a:solidFill>
                  <a:srgbClr val="000099"/>
                </a:solidFill>
              </a:rPr>
              <a:t>المعدة لذلك على نفقاتهم الخاصة</a:t>
            </a:r>
            <a:endParaRPr lang="ar-EG" sz="2400" dirty="0">
              <a:solidFill>
                <a:srgbClr val="000099"/>
              </a:solidFill>
            </a:endParaRPr>
          </a:p>
        </p:txBody>
      </p:sp>
      <p:cxnSp>
        <p:nvCxnSpPr>
          <p:cNvPr id="30" name="Straight Arrow Connector 29"/>
          <p:cNvCxnSpPr>
            <a:cxnSpLocks noChangeShapeType="1"/>
          </p:cNvCxnSpPr>
          <p:nvPr/>
        </p:nvCxnSpPr>
        <p:spPr bwMode="auto">
          <a:xfrm rot="10800000">
            <a:off x="8072438" y="4857750"/>
            <a:ext cx="714375" cy="1588"/>
          </a:xfrm>
          <a:prstGeom prst="straightConnector1">
            <a:avLst/>
          </a:prstGeom>
          <a:noFill/>
          <a:ln w="9525" algn="ctr">
            <a:solidFill>
              <a:schemeClr val="tx1"/>
            </a:solidFill>
            <a:round/>
            <a:headEnd/>
            <a:tailEnd type="arrow" w="med" len="med"/>
          </a:ln>
        </p:spPr>
      </p:cxnSp>
      <p:sp>
        <p:nvSpPr>
          <p:cNvPr id="31" name="Dodecagon 30"/>
          <p:cNvSpPr/>
          <p:nvPr/>
        </p:nvSpPr>
        <p:spPr bwMode="auto">
          <a:xfrm>
            <a:off x="8143900" y="4429132"/>
            <a:ext cx="571504" cy="357190"/>
          </a:xfrm>
          <a:prstGeom prst="dodecagon">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a:defRPr/>
            </a:pPr>
            <a:r>
              <a:rPr lang="ar-EG" sz="2000" dirty="0">
                <a:solidFill>
                  <a:srgbClr val="FFFFCC"/>
                </a:solidFill>
              </a:rPr>
              <a:t>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ppt_x"/>
                                          </p:val>
                                        </p:tav>
                                        <p:tav tm="100000">
                                          <p:val>
                                            <p:strVal val="#ppt_x"/>
                                          </p:val>
                                        </p:tav>
                                      </p:tavLst>
                                    </p:anim>
                                    <p:anim calcmode="lin" valueType="num">
                                      <p:cBhvr additive="base">
                                        <p:cTn id="6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2E56010-7A3D-48B4-8F0F-B570DAB5BD8B}" type="slidenum">
              <a:rPr lang="ar-SA"/>
              <a:pPr>
                <a:defRPr/>
              </a:pPr>
              <a:t>37</a:t>
            </a:fld>
            <a:endParaRPr lang="en-US"/>
          </a:p>
        </p:txBody>
      </p:sp>
      <p:sp>
        <p:nvSpPr>
          <p:cNvPr id="18437" name="Text Box 5"/>
          <p:cNvSpPr txBox="1">
            <a:spLocks noChangeArrowheads="1"/>
          </p:cNvSpPr>
          <p:nvPr/>
        </p:nvSpPr>
        <p:spPr bwMode="auto">
          <a:xfrm>
            <a:off x="1258888" y="404813"/>
            <a:ext cx="7634287" cy="641350"/>
          </a:xfrm>
          <a:prstGeom prst="rect">
            <a:avLst/>
          </a:prstGeom>
          <a:noFill/>
          <a:ln w="9525">
            <a:noFill/>
            <a:miter lim="800000"/>
            <a:headEnd/>
            <a:tailEnd/>
          </a:ln>
          <a:effectLst/>
        </p:spPr>
        <p:txBody>
          <a:bodyPr>
            <a:spAutoFit/>
          </a:bodyPr>
          <a:lstStyle/>
          <a:p>
            <a:pPr algn="r" rtl="1">
              <a:spcBef>
                <a:spcPct val="50000"/>
              </a:spcBef>
              <a:defRPr/>
            </a:pPr>
            <a:r>
              <a:rPr lang="ar-EG" sz="3600" b="1">
                <a:effectLst>
                  <a:outerShdw blurRad="38100" dist="38100" dir="2700000" algn="tl">
                    <a:srgbClr val="000000"/>
                  </a:outerShdw>
                </a:effectLst>
                <a:cs typeface="Arial" pitchFamily="34" charset="0"/>
              </a:rPr>
              <a:t>ب) مرحلة تجميع وتخزين المخلفات الخطرة</a:t>
            </a:r>
            <a:endParaRPr lang="en-US" sz="3600" b="1">
              <a:effectLst>
                <a:outerShdw blurRad="38100" dist="38100" dir="2700000" algn="tl">
                  <a:srgbClr val="000000"/>
                </a:outerShdw>
              </a:effectLst>
              <a:cs typeface="Arial" pitchFamily="34" charset="0"/>
            </a:endParaRPr>
          </a:p>
        </p:txBody>
      </p:sp>
      <p:cxnSp>
        <p:nvCxnSpPr>
          <p:cNvPr id="54276" name="Straight Connector 5"/>
          <p:cNvCxnSpPr>
            <a:cxnSpLocks noChangeShapeType="1"/>
          </p:cNvCxnSpPr>
          <p:nvPr/>
        </p:nvCxnSpPr>
        <p:spPr bwMode="auto">
          <a:xfrm flipV="1">
            <a:off x="2357438" y="1000125"/>
            <a:ext cx="6500812" cy="71438"/>
          </a:xfrm>
          <a:prstGeom prst="line">
            <a:avLst/>
          </a:prstGeom>
          <a:noFill/>
          <a:ln w="9525" algn="ctr">
            <a:solidFill>
              <a:schemeClr val="tx1"/>
            </a:solidFill>
            <a:round/>
            <a:headEnd/>
            <a:tailEnd/>
          </a:ln>
        </p:spPr>
      </p:cxnSp>
      <p:cxnSp>
        <p:nvCxnSpPr>
          <p:cNvPr id="54277" name="Straight Connector 7"/>
          <p:cNvCxnSpPr>
            <a:cxnSpLocks noChangeShapeType="1"/>
          </p:cNvCxnSpPr>
          <p:nvPr/>
        </p:nvCxnSpPr>
        <p:spPr bwMode="auto">
          <a:xfrm rot="5400000">
            <a:off x="6036469" y="3821906"/>
            <a:ext cx="5645150" cy="1588"/>
          </a:xfrm>
          <a:prstGeom prst="line">
            <a:avLst/>
          </a:prstGeom>
          <a:noFill/>
          <a:ln w="9525" algn="ctr">
            <a:solidFill>
              <a:schemeClr val="tx1"/>
            </a:solidFill>
            <a:round/>
            <a:headEnd/>
            <a:tailEnd/>
          </a:ln>
        </p:spPr>
      </p:cxnSp>
      <p:cxnSp>
        <p:nvCxnSpPr>
          <p:cNvPr id="10" name="Straight Arrow Connector 9"/>
          <p:cNvCxnSpPr>
            <a:cxnSpLocks noChangeShapeType="1"/>
          </p:cNvCxnSpPr>
          <p:nvPr/>
        </p:nvCxnSpPr>
        <p:spPr bwMode="auto">
          <a:xfrm rot="10800000">
            <a:off x="8072438" y="2498725"/>
            <a:ext cx="785812" cy="1588"/>
          </a:xfrm>
          <a:prstGeom prst="straightConnector1">
            <a:avLst/>
          </a:prstGeom>
          <a:noFill/>
          <a:ln w="9525" algn="ctr">
            <a:solidFill>
              <a:schemeClr val="tx1"/>
            </a:solidFill>
            <a:round/>
            <a:headEnd/>
            <a:tailEnd type="arrow" w="med" len="med"/>
          </a:ln>
        </p:spPr>
      </p:cxnSp>
      <p:sp>
        <p:nvSpPr>
          <p:cNvPr id="11" name="Dodecagon 10"/>
          <p:cNvSpPr/>
          <p:nvPr/>
        </p:nvSpPr>
        <p:spPr bwMode="auto">
          <a:xfrm>
            <a:off x="8143900" y="2070090"/>
            <a:ext cx="571504" cy="357190"/>
          </a:xfrm>
          <a:prstGeom prst="dodecagon">
            <a:avLst/>
          </a:prstGeom>
          <a:solidFill>
            <a:srgbClr val="FAE1D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a:defRPr/>
            </a:pPr>
            <a:r>
              <a:rPr lang="ar-EG" sz="2000" b="1" dirty="0">
                <a:solidFill>
                  <a:srgbClr val="000099"/>
                </a:solidFill>
                <a:effectLst>
                  <a:outerShdw blurRad="38100" dist="38100" dir="2700000" algn="tl">
                    <a:srgbClr val="000000">
                      <a:alpha val="43137"/>
                    </a:srgbClr>
                  </a:outerShdw>
                </a:effectLst>
              </a:rPr>
              <a:t>1</a:t>
            </a:r>
          </a:p>
        </p:txBody>
      </p:sp>
      <p:sp>
        <p:nvSpPr>
          <p:cNvPr id="12" name="Oval 11"/>
          <p:cNvSpPr/>
          <p:nvPr/>
        </p:nvSpPr>
        <p:spPr bwMode="auto">
          <a:xfrm>
            <a:off x="5072066" y="1214421"/>
            <a:ext cx="3000396" cy="2214579"/>
          </a:xfrm>
          <a:prstGeom prst="ellipse">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defTabSz="1082675">
              <a:tabLst>
                <a:tab pos="1082675" algn="l"/>
              </a:tabLst>
              <a:defRPr/>
            </a:pPr>
            <a:r>
              <a:rPr lang="ar-EG" sz="2400" b="1" dirty="0">
                <a:solidFill>
                  <a:srgbClr val="000099"/>
                </a:solidFill>
                <a:effectLst>
                  <a:outerShdw blurRad="38100" dist="38100" dir="2700000" algn="tl">
                    <a:srgbClr val="000000">
                      <a:alpha val="43137"/>
                    </a:srgbClr>
                  </a:outerShdw>
                </a:effectLst>
              </a:rPr>
              <a:t>تحديد أماكن معينة لتخزين المخلفات الصناعية الخطرة</a:t>
            </a:r>
            <a:endParaRPr lang="ar-EG" sz="2400" dirty="0">
              <a:solidFill>
                <a:srgbClr val="000099"/>
              </a:solidFill>
              <a:effectLst>
                <a:outerShdw blurRad="38100" dist="38100" dir="2700000" algn="tl">
                  <a:srgbClr val="000000">
                    <a:alpha val="43137"/>
                  </a:srgbClr>
                </a:outerShdw>
              </a:effectLst>
            </a:endParaRPr>
          </a:p>
        </p:txBody>
      </p:sp>
      <p:sp>
        <p:nvSpPr>
          <p:cNvPr id="13" name="Heart 12"/>
          <p:cNvSpPr/>
          <p:nvPr/>
        </p:nvSpPr>
        <p:spPr bwMode="auto">
          <a:xfrm>
            <a:off x="1000100" y="1214422"/>
            <a:ext cx="3071834" cy="2143141"/>
          </a:xfrm>
          <a:prstGeom prst="heart">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rtl="1">
              <a:defRPr/>
            </a:pPr>
            <a:r>
              <a:rPr lang="ar-EG" b="1" u="sng" dirty="0">
                <a:solidFill>
                  <a:srgbClr val="000099"/>
                </a:solidFill>
                <a:effectLst>
                  <a:outerShdw blurRad="38100" dist="38100" dir="2700000" algn="tl">
                    <a:srgbClr val="000000">
                      <a:alpha val="43137"/>
                    </a:srgbClr>
                  </a:outerShdw>
                </a:effectLst>
              </a:rPr>
              <a:t>بشرط أن </a:t>
            </a:r>
            <a:r>
              <a:rPr lang="ar-EG" b="1" dirty="0">
                <a:solidFill>
                  <a:srgbClr val="000099"/>
                </a:solidFill>
                <a:effectLst>
                  <a:outerShdw blurRad="38100" dist="38100" dir="2700000" algn="tl">
                    <a:srgbClr val="000000">
                      <a:alpha val="43137"/>
                    </a:srgbClr>
                  </a:outerShdw>
                </a:effectLst>
              </a:rPr>
              <a:t>تتوافر بها شروط الأمان التي تحول دون حدوث أية أضرار.</a:t>
            </a:r>
            <a:endParaRPr lang="ar-EG" dirty="0">
              <a:solidFill>
                <a:srgbClr val="000099"/>
              </a:solidFill>
              <a:effectLst>
                <a:outerShdw blurRad="38100" dist="38100" dir="2700000" algn="tl">
                  <a:srgbClr val="000000">
                    <a:alpha val="43137"/>
                  </a:srgbClr>
                </a:outerShdw>
              </a:effectLst>
            </a:endParaRPr>
          </a:p>
        </p:txBody>
      </p:sp>
      <p:cxnSp>
        <p:nvCxnSpPr>
          <p:cNvPr id="54288" name="Straight Arrow Connector 13"/>
          <p:cNvCxnSpPr>
            <a:cxnSpLocks noChangeShapeType="1"/>
          </p:cNvCxnSpPr>
          <p:nvPr/>
        </p:nvCxnSpPr>
        <p:spPr bwMode="auto">
          <a:xfrm>
            <a:off x="8858250" y="4786313"/>
            <a:ext cx="4763" cy="0"/>
          </a:xfrm>
          <a:prstGeom prst="straightConnector1">
            <a:avLst/>
          </a:prstGeom>
          <a:noFill/>
          <a:ln w="9525" algn="ctr">
            <a:solidFill>
              <a:schemeClr val="tx1"/>
            </a:solidFill>
            <a:round/>
            <a:headEnd/>
            <a:tailEnd type="arrow" w="med" len="med"/>
          </a:ln>
        </p:spPr>
      </p:cxnSp>
      <p:sp>
        <p:nvSpPr>
          <p:cNvPr id="15" name="Dodecagon 14"/>
          <p:cNvSpPr/>
          <p:nvPr/>
        </p:nvSpPr>
        <p:spPr bwMode="auto">
          <a:xfrm>
            <a:off x="8122733" y="4710256"/>
            <a:ext cx="592671" cy="311591"/>
          </a:xfrm>
          <a:prstGeom prst="dodecagon">
            <a:avLst/>
          </a:prstGeom>
          <a:solidFill>
            <a:srgbClr val="FAE1D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a:defRPr/>
            </a:pPr>
            <a:r>
              <a:rPr lang="ar-EG" sz="2000" b="1" dirty="0">
                <a:solidFill>
                  <a:srgbClr val="000099"/>
                </a:solidFill>
                <a:effectLst>
                  <a:outerShdw blurRad="38100" dist="38100" dir="2700000" algn="tl">
                    <a:srgbClr val="000000">
                      <a:alpha val="43137"/>
                    </a:srgbClr>
                  </a:outerShdw>
                </a:effectLst>
              </a:rPr>
              <a:t>2</a:t>
            </a:r>
          </a:p>
        </p:txBody>
      </p:sp>
      <p:sp>
        <p:nvSpPr>
          <p:cNvPr id="16" name="Oval 15"/>
          <p:cNvSpPr/>
          <p:nvPr/>
        </p:nvSpPr>
        <p:spPr bwMode="auto">
          <a:xfrm>
            <a:off x="4960940" y="3854587"/>
            <a:ext cx="3111522" cy="1931867"/>
          </a:xfrm>
          <a:prstGeom prst="ellipse">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defTabSz="1082675">
              <a:tabLst>
                <a:tab pos="1082675" algn="l"/>
              </a:tabLst>
              <a:defRPr/>
            </a:pPr>
            <a:r>
              <a:rPr lang="ar-EG" sz="2400" b="1" dirty="0">
                <a:solidFill>
                  <a:srgbClr val="000099"/>
                </a:solidFill>
              </a:rPr>
              <a:t>تخزين المخلفات الخطرة في حاويات خاصة</a:t>
            </a:r>
            <a:endParaRPr lang="ar-EG" sz="2400" dirty="0">
              <a:solidFill>
                <a:srgbClr val="000099"/>
              </a:solidFill>
              <a:effectLst>
                <a:outerShdw blurRad="38100" dist="38100" dir="2700000" algn="tl">
                  <a:srgbClr val="000000">
                    <a:alpha val="43137"/>
                  </a:srgbClr>
                </a:outerShdw>
              </a:effectLst>
            </a:endParaRPr>
          </a:p>
        </p:txBody>
      </p:sp>
      <p:sp>
        <p:nvSpPr>
          <p:cNvPr id="17" name="Heart 16"/>
          <p:cNvSpPr/>
          <p:nvPr/>
        </p:nvSpPr>
        <p:spPr bwMode="auto">
          <a:xfrm>
            <a:off x="-32" y="3500438"/>
            <a:ext cx="4357718" cy="3286125"/>
          </a:xfrm>
          <a:prstGeom prst="heart">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rtl="1">
              <a:defRPr/>
            </a:pPr>
            <a:r>
              <a:rPr lang="ar-EG" sz="2000" b="1" dirty="0">
                <a:solidFill>
                  <a:srgbClr val="000099"/>
                </a:solidFill>
              </a:rPr>
              <a:t>مصنوعة من مادة </a:t>
            </a:r>
            <a:r>
              <a:rPr lang="ar-EG" sz="2000" b="1" dirty="0">
                <a:solidFill>
                  <a:srgbClr val="90271C"/>
                </a:solidFill>
                <a:effectLst>
                  <a:outerShdw blurRad="38100" dist="38100" dir="2700000" algn="tl">
                    <a:srgbClr val="000000">
                      <a:alpha val="43137"/>
                    </a:srgbClr>
                  </a:outerShdw>
                </a:effectLst>
              </a:rPr>
              <a:t>صماء</a:t>
            </a:r>
            <a:r>
              <a:rPr lang="ar-EG" sz="2000" b="1" dirty="0">
                <a:solidFill>
                  <a:srgbClr val="000099"/>
                </a:solidFill>
                <a:effectLst>
                  <a:outerShdw blurRad="38100" dist="38100" dir="2700000" algn="tl">
                    <a:srgbClr val="000000">
                      <a:alpha val="43137"/>
                    </a:srgbClr>
                  </a:outerShdw>
                </a:effectLst>
              </a:rPr>
              <a:t> </a:t>
            </a:r>
            <a:r>
              <a:rPr lang="ar-EG" sz="2000" b="1" dirty="0">
                <a:solidFill>
                  <a:srgbClr val="000099"/>
                </a:solidFill>
              </a:rPr>
              <a:t>وخالية من </a:t>
            </a:r>
            <a:r>
              <a:rPr lang="ar-EG" sz="2000" b="1" dirty="0">
                <a:solidFill>
                  <a:srgbClr val="90271C"/>
                </a:solidFill>
                <a:effectLst>
                  <a:outerShdw blurRad="38100" dist="38100" dir="2700000" algn="tl">
                    <a:srgbClr val="000000">
                      <a:alpha val="43137"/>
                    </a:srgbClr>
                  </a:outerShdw>
                </a:effectLst>
              </a:rPr>
              <a:t>الثقوب</a:t>
            </a:r>
            <a:r>
              <a:rPr lang="ar-EG" sz="2000" b="1" dirty="0">
                <a:solidFill>
                  <a:srgbClr val="000099"/>
                </a:solidFill>
              </a:rPr>
              <a:t> لا تتسرب منها السوائل ومزودة </a:t>
            </a:r>
            <a:r>
              <a:rPr lang="ar-EG" sz="2000" b="1" dirty="0">
                <a:solidFill>
                  <a:srgbClr val="90271C"/>
                </a:solidFill>
                <a:effectLst>
                  <a:outerShdw blurRad="38100" dist="38100" dir="2700000" algn="tl">
                    <a:srgbClr val="000000">
                      <a:alpha val="43137"/>
                    </a:srgbClr>
                  </a:outerShdw>
                </a:effectLst>
              </a:rPr>
              <a:t>بغطاء</a:t>
            </a:r>
            <a:r>
              <a:rPr lang="ar-EG" sz="2000" b="1" dirty="0">
                <a:solidFill>
                  <a:srgbClr val="000099"/>
                </a:solidFill>
              </a:rPr>
              <a:t> محكم وتناسب </a:t>
            </a:r>
            <a:r>
              <a:rPr lang="ar-EG" sz="2000" b="1" dirty="0">
                <a:solidFill>
                  <a:srgbClr val="90271C"/>
                </a:solidFill>
                <a:effectLst>
                  <a:outerShdw blurRad="38100" dist="38100" dir="2700000" algn="tl">
                    <a:srgbClr val="000000">
                      <a:alpha val="43137"/>
                    </a:srgbClr>
                  </a:outerShdw>
                </a:effectLst>
              </a:rPr>
              <a:t>سعتها</a:t>
            </a:r>
            <a:r>
              <a:rPr lang="ar-EG" sz="2000" b="1" dirty="0">
                <a:solidFill>
                  <a:srgbClr val="000099"/>
                </a:solidFill>
                <a:effectLst>
                  <a:outerShdw blurRad="38100" dist="38100" dir="2700000" algn="tl">
                    <a:srgbClr val="000000">
                      <a:alpha val="43137"/>
                    </a:srgbClr>
                  </a:outerShdw>
                </a:effectLst>
              </a:rPr>
              <a:t> </a:t>
            </a:r>
            <a:r>
              <a:rPr lang="ar-EG" sz="2000" b="1" dirty="0">
                <a:solidFill>
                  <a:srgbClr val="000099"/>
                </a:solidFill>
              </a:rPr>
              <a:t>كمية المخلفات الخطرة أو حسب </a:t>
            </a:r>
            <a:r>
              <a:rPr lang="ar-EG" sz="2000" b="1" dirty="0">
                <a:solidFill>
                  <a:srgbClr val="90271C"/>
                </a:solidFill>
                <a:effectLst>
                  <a:outerShdw blurRad="38100" dist="38100" dir="2700000" algn="tl">
                    <a:srgbClr val="000000">
                      <a:alpha val="43137"/>
                    </a:srgbClr>
                  </a:outerShdw>
                </a:effectLst>
              </a:rPr>
              <a:t>أصول</a:t>
            </a:r>
            <a:r>
              <a:rPr lang="ar-EG" sz="2000" b="1" dirty="0">
                <a:solidFill>
                  <a:srgbClr val="000099"/>
                </a:solidFill>
              </a:rPr>
              <a:t> </a:t>
            </a:r>
            <a:r>
              <a:rPr lang="ar-EG" sz="2000" b="1" dirty="0">
                <a:solidFill>
                  <a:srgbClr val="90271C"/>
                </a:solidFill>
                <a:effectLst>
                  <a:outerShdw blurRad="38100" dist="38100" dir="2700000" algn="tl">
                    <a:srgbClr val="000000">
                      <a:alpha val="43137"/>
                    </a:srgbClr>
                  </a:outerShdw>
                </a:effectLst>
              </a:rPr>
              <a:t>تخزين</a:t>
            </a:r>
            <a:r>
              <a:rPr lang="ar-EG" sz="2000" b="1" dirty="0">
                <a:solidFill>
                  <a:srgbClr val="000099"/>
                </a:solidFill>
              </a:rPr>
              <a:t> تلك المخلفات طبقا لنوعيتها.</a:t>
            </a:r>
            <a:endParaRPr lang="ar-EG" sz="2000" dirty="0">
              <a:solidFill>
                <a:srgbClr val="000099"/>
              </a:solidFill>
              <a:effectLst>
                <a:outerShdw blurRad="38100" dist="38100" dir="2700000" algn="tl">
                  <a:srgbClr val="000000">
                    <a:alpha val="43137"/>
                  </a:srgbClr>
                </a:outerShdw>
              </a:effectLst>
            </a:endParaRPr>
          </a:p>
        </p:txBody>
      </p:sp>
      <p:cxnSp>
        <p:nvCxnSpPr>
          <p:cNvPr id="21" name="Straight Arrow Connector 20"/>
          <p:cNvCxnSpPr>
            <a:cxnSpLocks noChangeShapeType="1"/>
          </p:cNvCxnSpPr>
          <p:nvPr/>
        </p:nvCxnSpPr>
        <p:spPr bwMode="auto">
          <a:xfrm rot="10800000">
            <a:off x="8072438" y="5138738"/>
            <a:ext cx="785812" cy="1587"/>
          </a:xfrm>
          <a:prstGeom prst="straightConnector1">
            <a:avLst/>
          </a:prstGeom>
          <a:noFill/>
          <a:ln w="9525" algn="ctr">
            <a:solidFill>
              <a:schemeClr val="tx1"/>
            </a:solidFill>
            <a:round/>
            <a:headEnd/>
            <a:tailEnd type="arrow" w="med" len="med"/>
          </a:ln>
        </p:spPr>
      </p:cxnSp>
      <p:pic>
        <p:nvPicPr>
          <p:cNvPr id="25601" name="Picture 1"/>
          <p:cNvPicPr>
            <a:picLocks noChangeAspect="1" noChangeArrowheads="1"/>
          </p:cNvPicPr>
          <p:nvPr/>
        </p:nvPicPr>
        <p:blipFill>
          <a:blip r:embed="rId2"/>
          <a:srcRect/>
          <a:stretch>
            <a:fillRect/>
          </a:stretch>
        </p:blipFill>
        <p:spPr bwMode="auto">
          <a:xfrm>
            <a:off x="-3382315" y="2070090"/>
            <a:ext cx="9025886" cy="4730776"/>
          </a:xfrm>
          <a:prstGeom prst="rect">
            <a:avLst/>
          </a:prstGeom>
          <a:noFill/>
          <a:ln w="9525">
            <a:noFill/>
            <a:miter lim="800000"/>
            <a:headEnd/>
            <a:tailEnd/>
          </a:ln>
          <a:effectLst/>
        </p:spPr>
      </p:pic>
      <p:pic>
        <p:nvPicPr>
          <p:cNvPr id="25603" name="Picture 3" descr="http://www.donsteelfab.com/images/open-cablelift-container.jpg"/>
          <p:cNvPicPr>
            <a:picLocks noChangeAspect="1" noChangeArrowheads="1"/>
          </p:cNvPicPr>
          <p:nvPr/>
        </p:nvPicPr>
        <p:blipFill>
          <a:blip r:embed="rId3"/>
          <a:srcRect/>
          <a:stretch>
            <a:fillRect/>
          </a:stretch>
        </p:blipFill>
        <p:spPr bwMode="auto">
          <a:xfrm>
            <a:off x="6429388" y="5857892"/>
            <a:ext cx="2119304" cy="1000108"/>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5" presetClass="entr" presetSubtype="10" fill="hold" nodeType="withEffect">
                                  <p:stCondLst>
                                    <p:cond delay="0"/>
                                  </p:stCondLst>
                                  <p:childTnLst>
                                    <p:set>
                                      <p:cBhvr>
                                        <p:cTn id="38" dur="1" fill="hold">
                                          <p:stCondLst>
                                            <p:cond delay="0"/>
                                          </p:stCondLst>
                                        </p:cTn>
                                        <p:tgtEl>
                                          <p:spTgt spid="25601"/>
                                        </p:tgtEl>
                                        <p:attrNameLst>
                                          <p:attrName>style.visibility</p:attrName>
                                        </p:attrNameLst>
                                      </p:cBhvr>
                                      <p:to>
                                        <p:strVal val="visible"/>
                                      </p:to>
                                    </p:set>
                                    <p:animEffect transition="in" filter="checkerboard(across)">
                                      <p:cBhvr>
                                        <p:cTn id="39" dur="500"/>
                                        <p:tgtEl>
                                          <p:spTgt spid="25601"/>
                                        </p:tgtEl>
                                      </p:cBhvr>
                                    </p:animEffect>
                                  </p:childTnLst>
                                </p:cTn>
                              </p:par>
                              <p:par>
                                <p:cTn id="40" presetID="2" presetClass="entr" presetSubtype="4" fill="hold" nodeType="withEffect">
                                  <p:stCondLst>
                                    <p:cond delay="0"/>
                                  </p:stCondLst>
                                  <p:childTnLst>
                                    <p:set>
                                      <p:cBhvr>
                                        <p:cTn id="41" dur="1" fill="hold">
                                          <p:stCondLst>
                                            <p:cond delay="0"/>
                                          </p:stCondLst>
                                        </p:cTn>
                                        <p:tgtEl>
                                          <p:spTgt spid="25603"/>
                                        </p:tgtEl>
                                        <p:attrNameLst>
                                          <p:attrName>style.visibility</p:attrName>
                                        </p:attrNameLst>
                                      </p:cBhvr>
                                      <p:to>
                                        <p:strVal val="visible"/>
                                      </p:to>
                                    </p:set>
                                    <p:anim calcmode="lin" valueType="num">
                                      <p:cBhvr additive="base">
                                        <p:cTn id="42" dur="500" fill="hold"/>
                                        <p:tgtEl>
                                          <p:spTgt spid="25603"/>
                                        </p:tgtEl>
                                        <p:attrNameLst>
                                          <p:attrName>ppt_x</p:attrName>
                                        </p:attrNameLst>
                                      </p:cBhvr>
                                      <p:tavLst>
                                        <p:tav tm="0">
                                          <p:val>
                                            <p:strVal val="#ppt_x"/>
                                          </p:val>
                                        </p:tav>
                                        <p:tav tm="100000">
                                          <p:val>
                                            <p:strVal val="#ppt_x"/>
                                          </p:val>
                                        </p:tav>
                                      </p:tavLst>
                                    </p:anim>
                                    <p:anim calcmode="lin" valueType="num">
                                      <p:cBhvr additive="base">
                                        <p:cTn id="43"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06DFCB-6D39-4EEB-ACF9-DE886C2B3FA5}" type="slidenum">
              <a:rPr lang="ar-SA"/>
              <a:pPr>
                <a:defRPr/>
              </a:pPr>
              <a:t>38</a:t>
            </a:fld>
            <a:endParaRPr lang="en-US"/>
          </a:p>
        </p:txBody>
      </p:sp>
      <p:sp>
        <p:nvSpPr>
          <p:cNvPr id="18437" name="Text Box 5"/>
          <p:cNvSpPr txBox="1">
            <a:spLocks noChangeArrowheads="1"/>
          </p:cNvSpPr>
          <p:nvPr/>
        </p:nvSpPr>
        <p:spPr bwMode="auto">
          <a:xfrm>
            <a:off x="1258888" y="404813"/>
            <a:ext cx="7634287" cy="641350"/>
          </a:xfrm>
          <a:prstGeom prst="rect">
            <a:avLst/>
          </a:prstGeom>
          <a:noFill/>
          <a:ln w="9525">
            <a:noFill/>
            <a:miter lim="800000"/>
            <a:headEnd/>
            <a:tailEnd/>
          </a:ln>
          <a:effectLst/>
        </p:spPr>
        <p:txBody>
          <a:bodyPr>
            <a:spAutoFit/>
          </a:bodyPr>
          <a:lstStyle/>
          <a:p>
            <a:pPr algn="r" rtl="1">
              <a:spcBef>
                <a:spcPct val="50000"/>
              </a:spcBef>
              <a:defRPr/>
            </a:pPr>
            <a:r>
              <a:rPr lang="ar-EG" sz="3600" b="1" dirty="0">
                <a:effectLst>
                  <a:outerShdw blurRad="38100" dist="38100" dir="2700000" algn="tl">
                    <a:srgbClr val="000000"/>
                  </a:outerShdw>
                </a:effectLst>
                <a:cs typeface="Arial" pitchFamily="34" charset="0"/>
              </a:rPr>
              <a:t>تابع ب) مرحلة تجميع وتخزين المخلفات الخطرة</a:t>
            </a:r>
            <a:endParaRPr lang="en-US" sz="3600" b="1" dirty="0">
              <a:effectLst>
                <a:outerShdw blurRad="38100" dist="38100" dir="2700000" algn="tl">
                  <a:srgbClr val="000000"/>
                </a:outerShdw>
              </a:effectLst>
              <a:cs typeface="Arial" pitchFamily="34" charset="0"/>
            </a:endParaRPr>
          </a:p>
        </p:txBody>
      </p:sp>
      <p:cxnSp>
        <p:nvCxnSpPr>
          <p:cNvPr id="55300" name="Straight Connector 5"/>
          <p:cNvCxnSpPr>
            <a:cxnSpLocks noChangeShapeType="1"/>
          </p:cNvCxnSpPr>
          <p:nvPr/>
        </p:nvCxnSpPr>
        <p:spPr bwMode="auto">
          <a:xfrm flipV="1">
            <a:off x="2357438" y="1000125"/>
            <a:ext cx="6500812" cy="71438"/>
          </a:xfrm>
          <a:prstGeom prst="line">
            <a:avLst/>
          </a:prstGeom>
          <a:noFill/>
          <a:ln w="9525" algn="ctr">
            <a:solidFill>
              <a:schemeClr val="tx1"/>
            </a:solidFill>
            <a:round/>
            <a:headEnd/>
            <a:tailEnd/>
          </a:ln>
        </p:spPr>
      </p:cxnSp>
      <p:cxnSp>
        <p:nvCxnSpPr>
          <p:cNvPr id="55301" name="Straight Connector 7"/>
          <p:cNvCxnSpPr>
            <a:cxnSpLocks noChangeShapeType="1"/>
          </p:cNvCxnSpPr>
          <p:nvPr/>
        </p:nvCxnSpPr>
        <p:spPr bwMode="auto">
          <a:xfrm rot="5400000">
            <a:off x="6036469" y="3821906"/>
            <a:ext cx="5645150" cy="1588"/>
          </a:xfrm>
          <a:prstGeom prst="line">
            <a:avLst/>
          </a:prstGeom>
          <a:noFill/>
          <a:ln w="9525" algn="ctr">
            <a:solidFill>
              <a:schemeClr val="tx1"/>
            </a:solidFill>
            <a:round/>
            <a:headEnd/>
            <a:tailEnd/>
          </a:ln>
        </p:spPr>
      </p:cxnSp>
      <p:cxnSp>
        <p:nvCxnSpPr>
          <p:cNvPr id="10" name="Straight Arrow Connector 9"/>
          <p:cNvCxnSpPr>
            <a:cxnSpLocks noChangeShapeType="1"/>
          </p:cNvCxnSpPr>
          <p:nvPr/>
        </p:nvCxnSpPr>
        <p:spPr bwMode="auto">
          <a:xfrm rot="10800000">
            <a:off x="8072438" y="2498725"/>
            <a:ext cx="785812" cy="1588"/>
          </a:xfrm>
          <a:prstGeom prst="straightConnector1">
            <a:avLst/>
          </a:prstGeom>
          <a:noFill/>
          <a:ln w="9525" algn="ctr">
            <a:solidFill>
              <a:schemeClr val="tx1"/>
            </a:solidFill>
            <a:round/>
            <a:headEnd/>
            <a:tailEnd type="arrow" w="med" len="med"/>
          </a:ln>
        </p:spPr>
      </p:cxnSp>
      <p:sp>
        <p:nvSpPr>
          <p:cNvPr id="11" name="Dodecagon 10"/>
          <p:cNvSpPr/>
          <p:nvPr/>
        </p:nvSpPr>
        <p:spPr bwMode="auto">
          <a:xfrm>
            <a:off x="8143900" y="2070090"/>
            <a:ext cx="571504" cy="357190"/>
          </a:xfrm>
          <a:prstGeom prst="dodecagon">
            <a:avLst/>
          </a:prstGeom>
          <a:solidFill>
            <a:srgbClr val="FAE1D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a:defRPr/>
            </a:pPr>
            <a:r>
              <a:rPr lang="ar-EG" sz="2000" b="1" dirty="0">
                <a:solidFill>
                  <a:srgbClr val="000099"/>
                </a:solidFill>
                <a:effectLst>
                  <a:outerShdw blurRad="38100" dist="38100" dir="2700000" algn="tl">
                    <a:srgbClr val="000000">
                      <a:alpha val="43137"/>
                    </a:srgbClr>
                  </a:outerShdw>
                </a:effectLst>
              </a:rPr>
              <a:t>3</a:t>
            </a:r>
          </a:p>
        </p:txBody>
      </p:sp>
      <p:sp>
        <p:nvSpPr>
          <p:cNvPr id="12" name="Oval 11"/>
          <p:cNvSpPr/>
          <p:nvPr/>
        </p:nvSpPr>
        <p:spPr bwMode="auto">
          <a:xfrm>
            <a:off x="5072066" y="1214421"/>
            <a:ext cx="3000396" cy="2214579"/>
          </a:xfrm>
          <a:prstGeom prst="ellipse">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defTabSz="1082675">
              <a:tabLst>
                <a:tab pos="1082675" algn="l"/>
              </a:tabLst>
              <a:defRPr/>
            </a:pPr>
            <a:r>
              <a:rPr lang="ar-EG" sz="2400" b="1" dirty="0">
                <a:solidFill>
                  <a:srgbClr val="000099"/>
                </a:solidFill>
                <a:effectLst>
                  <a:outerShdw blurRad="38100" dist="38100" dir="2700000" algn="tl">
                    <a:srgbClr val="000000">
                      <a:alpha val="43137"/>
                    </a:srgbClr>
                  </a:outerShdw>
                </a:effectLst>
              </a:rPr>
              <a:t>وضع علامة واضحة على حاويات تخزين المخلفات الخطرة </a:t>
            </a:r>
            <a:endParaRPr lang="ar-EG" sz="2400" dirty="0">
              <a:solidFill>
                <a:srgbClr val="000099"/>
              </a:solidFill>
              <a:effectLst>
                <a:outerShdw blurRad="38100" dist="38100" dir="2700000" algn="tl">
                  <a:srgbClr val="000000">
                    <a:alpha val="43137"/>
                  </a:srgbClr>
                </a:outerShdw>
              </a:effectLst>
            </a:endParaRPr>
          </a:p>
        </p:txBody>
      </p:sp>
      <p:sp>
        <p:nvSpPr>
          <p:cNvPr id="13" name="Heart 12"/>
          <p:cNvSpPr/>
          <p:nvPr/>
        </p:nvSpPr>
        <p:spPr bwMode="auto">
          <a:xfrm>
            <a:off x="1000100" y="1214422"/>
            <a:ext cx="3071834" cy="2143141"/>
          </a:xfrm>
          <a:prstGeom prst="heart">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rtl="1">
              <a:defRPr/>
            </a:pPr>
            <a:r>
              <a:rPr lang="ar-EG" sz="2000" b="1" dirty="0">
                <a:solidFill>
                  <a:srgbClr val="C00000"/>
                </a:solidFill>
                <a:effectLst>
                  <a:outerShdw blurRad="38100" dist="38100" dir="2700000" algn="tl">
                    <a:srgbClr val="000000">
                      <a:alpha val="43137"/>
                    </a:srgbClr>
                  </a:outerShdw>
                </a:effectLst>
              </a:rPr>
              <a:t>تعلم عما تحويه وتعرف بالأخطار التي تنجم عن التعامل معها.</a:t>
            </a:r>
            <a:endParaRPr lang="ar-EG" sz="2000" dirty="0">
              <a:solidFill>
                <a:srgbClr val="C00000"/>
              </a:solidFill>
              <a:effectLst>
                <a:outerShdw blurRad="38100" dist="38100" dir="2700000" algn="tl">
                  <a:srgbClr val="000000">
                    <a:alpha val="43137"/>
                  </a:srgbClr>
                </a:outerShdw>
              </a:effectLst>
            </a:endParaRPr>
          </a:p>
        </p:txBody>
      </p:sp>
      <p:cxnSp>
        <p:nvCxnSpPr>
          <p:cNvPr id="55312" name="Straight Arrow Connector 13"/>
          <p:cNvCxnSpPr>
            <a:cxnSpLocks noChangeShapeType="1"/>
          </p:cNvCxnSpPr>
          <p:nvPr/>
        </p:nvCxnSpPr>
        <p:spPr bwMode="auto">
          <a:xfrm>
            <a:off x="8858250" y="4786313"/>
            <a:ext cx="4763" cy="0"/>
          </a:xfrm>
          <a:prstGeom prst="straightConnector1">
            <a:avLst/>
          </a:prstGeom>
          <a:noFill/>
          <a:ln w="9525" algn="ctr">
            <a:solidFill>
              <a:schemeClr val="tx1"/>
            </a:solidFill>
            <a:round/>
            <a:headEnd/>
            <a:tailEnd type="arrow" w="med" len="med"/>
          </a:ln>
        </p:spPr>
      </p:cxnSp>
      <p:sp>
        <p:nvSpPr>
          <p:cNvPr id="15" name="Dodecagon 14"/>
          <p:cNvSpPr/>
          <p:nvPr/>
        </p:nvSpPr>
        <p:spPr bwMode="auto">
          <a:xfrm>
            <a:off x="8122733" y="4710256"/>
            <a:ext cx="592671" cy="311591"/>
          </a:xfrm>
          <a:prstGeom prst="dodecagon">
            <a:avLst/>
          </a:prstGeom>
          <a:solidFill>
            <a:srgbClr val="FAE1D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a:defRPr/>
            </a:pPr>
            <a:r>
              <a:rPr lang="ar-EG" sz="2000" b="1" dirty="0">
                <a:solidFill>
                  <a:srgbClr val="000099"/>
                </a:solidFill>
                <a:effectLst>
                  <a:outerShdw blurRad="38100" dist="38100" dir="2700000" algn="tl">
                    <a:srgbClr val="000000">
                      <a:alpha val="43137"/>
                    </a:srgbClr>
                  </a:outerShdw>
                </a:effectLst>
              </a:rPr>
              <a:t>4</a:t>
            </a:r>
          </a:p>
        </p:txBody>
      </p:sp>
      <p:sp>
        <p:nvSpPr>
          <p:cNvPr id="16" name="Oval 15"/>
          <p:cNvSpPr/>
          <p:nvPr/>
        </p:nvSpPr>
        <p:spPr bwMode="auto">
          <a:xfrm>
            <a:off x="4960940" y="3854587"/>
            <a:ext cx="3111522" cy="1931867"/>
          </a:xfrm>
          <a:prstGeom prst="ellipse">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defTabSz="1082675">
              <a:tabLst>
                <a:tab pos="1082675" algn="l"/>
              </a:tabLst>
              <a:defRPr/>
            </a:pPr>
            <a:r>
              <a:rPr lang="ar-EG" sz="2400" b="1" dirty="0">
                <a:solidFill>
                  <a:srgbClr val="000099"/>
                </a:solidFill>
                <a:effectLst>
                  <a:outerShdw blurRad="38100" dist="38100" dir="2700000" algn="tl">
                    <a:srgbClr val="000000">
                      <a:alpha val="43137"/>
                    </a:srgbClr>
                  </a:outerShdw>
                </a:effectLst>
              </a:rPr>
              <a:t>يوضع برنامج زمني لتجميع المخلفات الخطرة</a:t>
            </a:r>
            <a:endParaRPr lang="ar-EG" sz="2400" dirty="0">
              <a:solidFill>
                <a:srgbClr val="000099"/>
              </a:solidFill>
              <a:effectLst>
                <a:outerShdw blurRad="38100" dist="38100" dir="2700000" algn="tl">
                  <a:srgbClr val="000000">
                    <a:alpha val="43137"/>
                  </a:srgbClr>
                </a:outerShdw>
              </a:effectLst>
            </a:endParaRPr>
          </a:p>
        </p:txBody>
      </p:sp>
      <p:sp>
        <p:nvSpPr>
          <p:cNvPr id="17" name="Heart 16"/>
          <p:cNvSpPr/>
          <p:nvPr/>
        </p:nvSpPr>
        <p:spPr bwMode="auto">
          <a:xfrm>
            <a:off x="857224" y="3714752"/>
            <a:ext cx="3357586" cy="2214578"/>
          </a:xfrm>
          <a:prstGeom prst="heart">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rtl="1">
              <a:defRPr/>
            </a:pPr>
            <a:r>
              <a:rPr lang="ar-EG" sz="2400" b="1" dirty="0">
                <a:solidFill>
                  <a:srgbClr val="C00000"/>
                </a:solidFill>
                <a:effectLst>
                  <a:outerShdw blurRad="38100" dist="38100" dir="2700000" algn="tl">
                    <a:srgbClr val="000000">
                      <a:alpha val="43137"/>
                    </a:srgbClr>
                  </a:outerShdw>
                </a:effectLst>
              </a:rPr>
              <a:t>بحيث لا تترك فترة طويلة في حاويات التخزين.</a:t>
            </a:r>
            <a:endParaRPr lang="ar-EG" sz="2400" dirty="0">
              <a:solidFill>
                <a:srgbClr val="C00000"/>
              </a:solidFill>
              <a:effectLst>
                <a:outerShdw blurRad="38100" dist="38100" dir="2700000" algn="tl">
                  <a:srgbClr val="000000">
                    <a:alpha val="43137"/>
                  </a:srgbClr>
                </a:outerShdw>
              </a:effectLst>
            </a:endParaRPr>
          </a:p>
        </p:txBody>
      </p:sp>
      <p:cxnSp>
        <p:nvCxnSpPr>
          <p:cNvPr id="21" name="Straight Arrow Connector 20"/>
          <p:cNvCxnSpPr>
            <a:cxnSpLocks noChangeShapeType="1"/>
          </p:cNvCxnSpPr>
          <p:nvPr/>
        </p:nvCxnSpPr>
        <p:spPr bwMode="auto">
          <a:xfrm rot="10800000">
            <a:off x="8072438" y="5138738"/>
            <a:ext cx="785812" cy="1587"/>
          </a:xfrm>
          <a:prstGeom prst="straightConnector1">
            <a:avLst/>
          </a:prstGeom>
          <a:noFill/>
          <a:ln w="9525" algn="ctr">
            <a:solidFill>
              <a:schemeClr val="tx1"/>
            </a:solidFill>
            <a:round/>
            <a:headEnd/>
            <a:tailEnd type="arrow" w="med" len="med"/>
          </a:ln>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4228B731-58CC-4ED7-A1C4-6FA1A2068C3F}" type="slidenum">
              <a:rPr lang="ar-SA"/>
              <a:pPr>
                <a:defRPr/>
              </a:pPr>
              <a:t>39</a:t>
            </a:fld>
            <a:endParaRPr lang="en-US" dirty="0"/>
          </a:p>
        </p:txBody>
      </p:sp>
      <p:sp>
        <p:nvSpPr>
          <p:cNvPr id="4" name="Dodecagon 3"/>
          <p:cNvSpPr/>
          <p:nvPr/>
        </p:nvSpPr>
        <p:spPr bwMode="auto">
          <a:xfrm>
            <a:off x="8122733" y="2924306"/>
            <a:ext cx="592671" cy="311591"/>
          </a:xfrm>
          <a:prstGeom prst="dodecagon">
            <a:avLst/>
          </a:prstGeom>
          <a:solidFill>
            <a:srgbClr val="FAE1D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a:defRPr/>
            </a:pPr>
            <a:r>
              <a:rPr lang="ar-EG" sz="2000" b="1" dirty="0">
                <a:solidFill>
                  <a:srgbClr val="000099"/>
                </a:solidFill>
                <a:effectLst>
                  <a:outerShdw blurRad="38100" dist="38100" dir="2700000" algn="tl">
                    <a:srgbClr val="000000">
                      <a:alpha val="43137"/>
                    </a:srgbClr>
                  </a:outerShdw>
                </a:effectLst>
              </a:rPr>
              <a:t>5</a:t>
            </a:r>
          </a:p>
        </p:txBody>
      </p:sp>
      <p:sp>
        <p:nvSpPr>
          <p:cNvPr id="5" name="Oval 4"/>
          <p:cNvSpPr/>
          <p:nvPr/>
        </p:nvSpPr>
        <p:spPr bwMode="auto">
          <a:xfrm>
            <a:off x="4960940" y="2068637"/>
            <a:ext cx="3111522" cy="1931867"/>
          </a:xfrm>
          <a:prstGeom prst="ellipse">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defTabSz="1082675">
              <a:tabLst>
                <a:tab pos="1082675" algn="l"/>
              </a:tabLst>
              <a:defRPr/>
            </a:pPr>
            <a:r>
              <a:rPr lang="ar-EG" sz="2400" b="1" dirty="0">
                <a:solidFill>
                  <a:srgbClr val="000099"/>
                </a:solidFill>
                <a:effectLst>
                  <a:outerShdw blurRad="38100" dist="38100" dir="2700000" algn="tl">
                    <a:srgbClr val="000000">
                      <a:alpha val="43137"/>
                    </a:srgbClr>
                  </a:outerShdw>
                </a:effectLst>
              </a:rPr>
              <a:t>يلزم مولد المخلفات الخطرة بتوفير الحاويات المناسبة</a:t>
            </a:r>
            <a:endParaRPr lang="ar-EG" sz="2400" dirty="0">
              <a:solidFill>
                <a:srgbClr val="000099"/>
              </a:solidFill>
              <a:effectLst>
                <a:outerShdw blurRad="38100" dist="38100" dir="2700000" algn="tl">
                  <a:srgbClr val="000000">
                    <a:alpha val="43137"/>
                  </a:srgbClr>
                </a:outerShdw>
              </a:effectLst>
            </a:endParaRPr>
          </a:p>
        </p:txBody>
      </p:sp>
      <p:sp>
        <p:nvSpPr>
          <p:cNvPr id="6" name="Heart 5"/>
          <p:cNvSpPr/>
          <p:nvPr/>
        </p:nvSpPr>
        <p:spPr bwMode="auto">
          <a:xfrm>
            <a:off x="857224" y="1928802"/>
            <a:ext cx="3357586" cy="2214578"/>
          </a:xfrm>
          <a:prstGeom prst="heart">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rtl="1">
              <a:defRPr/>
            </a:pPr>
            <a:r>
              <a:rPr lang="ar-EG" sz="2400" b="1" dirty="0">
                <a:solidFill>
                  <a:srgbClr val="C00000"/>
                </a:solidFill>
                <a:effectLst>
                  <a:outerShdw blurRad="38100" dist="38100" dir="2700000" algn="tl">
                    <a:srgbClr val="000000">
                      <a:alpha val="43137"/>
                    </a:srgbClr>
                  </a:outerShdw>
                </a:effectLst>
              </a:rPr>
              <a:t>مراعاة غسلها بعد كل استعمال وعدم وضعها في الأماكن العامة.</a:t>
            </a:r>
            <a:endParaRPr lang="ar-EG" sz="2400" dirty="0">
              <a:solidFill>
                <a:srgbClr val="C00000"/>
              </a:solidFill>
              <a:effectLst>
                <a:outerShdw blurRad="38100" dist="38100" dir="2700000" algn="tl">
                  <a:srgbClr val="000000">
                    <a:alpha val="43137"/>
                  </a:srgbClr>
                </a:outerShdw>
              </a:effectLst>
            </a:endParaRPr>
          </a:p>
        </p:txBody>
      </p:sp>
      <p:cxnSp>
        <p:nvCxnSpPr>
          <p:cNvPr id="7" name="Straight Arrow Connector 6"/>
          <p:cNvCxnSpPr>
            <a:cxnSpLocks noChangeShapeType="1"/>
          </p:cNvCxnSpPr>
          <p:nvPr/>
        </p:nvCxnSpPr>
        <p:spPr bwMode="auto">
          <a:xfrm rot="10800000">
            <a:off x="8072438" y="3352800"/>
            <a:ext cx="785812" cy="1588"/>
          </a:xfrm>
          <a:prstGeom prst="straightConnector1">
            <a:avLst/>
          </a:prstGeom>
          <a:noFill/>
          <a:ln w="9525" algn="ctr">
            <a:solidFill>
              <a:schemeClr val="tx1"/>
            </a:solidFill>
            <a:round/>
            <a:headEnd/>
            <a:tailEnd type="arrow" w="med" len="med"/>
          </a:ln>
        </p:spPr>
      </p:cxnSp>
      <p:sp>
        <p:nvSpPr>
          <p:cNvPr id="9" name="Text Box 5"/>
          <p:cNvSpPr txBox="1">
            <a:spLocks noChangeArrowheads="1"/>
          </p:cNvSpPr>
          <p:nvPr/>
        </p:nvSpPr>
        <p:spPr bwMode="auto">
          <a:xfrm>
            <a:off x="1258888" y="404813"/>
            <a:ext cx="7634287" cy="641350"/>
          </a:xfrm>
          <a:prstGeom prst="rect">
            <a:avLst/>
          </a:prstGeom>
          <a:noFill/>
          <a:ln w="9525">
            <a:noFill/>
            <a:miter lim="800000"/>
            <a:headEnd/>
            <a:tailEnd/>
          </a:ln>
          <a:effectLst/>
        </p:spPr>
        <p:txBody>
          <a:bodyPr>
            <a:spAutoFit/>
          </a:bodyPr>
          <a:lstStyle/>
          <a:p>
            <a:pPr algn="r" rtl="1">
              <a:spcBef>
                <a:spcPct val="50000"/>
              </a:spcBef>
              <a:defRPr/>
            </a:pPr>
            <a:r>
              <a:rPr lang="ar-EG" sz="3600" b="1" dirty="0">
                <a:effectLst>
                  <a:outerShdw blurRad="38100" dist="38100" dir="2700000" algn="tl">
                    <a:srgbClr val="000000"/>
                  </a:outerShdw>
                </a:effectLst>
                <a:cs typeface="Arial" pitchFamily="34" charset="0"/>
              </a:rPr>
              <a:t>تابع ب) مرحلة تجميع وتخزين المخلفات الخطرة</a:t>
            </a:r>
            <a:endParaRPr lang="en-US" sz="3600" b="1" dirty="0">
              <a:effectLst>
                <a:outerShdw blurRad="38100" dist="38100" dir="2700000" algn="tl">
                  <a:srgbClr val="000000"/>
                </a:outerShdw>
              </a:effectLst>
              <a:cs typeface="Arial" pitchFamily="34" charset="0"/>
            </a:endParaRPr>
          </a:p>
        </p:txBody>
      </p:sp>
      <p:cxnSp>
        <p:nvCxnSpPr>
          <p:cNvPr id="56334" name="Straight Connector 9"/>
          <p:cNvCxnSpPr>
            <a:cxnSpLocks noChangeShapeType="1"/>
          </p:cNvCxnSpPr>
          <p:nvPr/>
        </p:nvCxnSpPr>
        <p:spPr bwMode="auto">
          <a:xfrm flipV="1">
            <a:off x="2357438" y="1000125"/>
            <a:ext cx="6500812" cy="71438"/>
          </a:xfrm>
          <a:prstGeom prst="line">
            <a:avLst/>
          </a:prstGeom>
          <a:noFill/>
          <a:ln w="9525" algn="ctr">
            <a:solidFill>
              <a:schemeClr val="tx1"/>
            </a:solidFill>
            <a:round/>
            <a:headEnd/>
            <a:tailEnd/>
          </a:ln>
        </p:spPr>
      </p:cxnSp>
      <p:cxnSp>
        <p:nvCxnSpPr>
          <p:cNvPr id="56335" name="Straight Connector 10"/>
          <p:cNvCxnSpPr>
            <a:cxnSpLocks noChangeShapeType="1"/>
          </p:cNvCxnSpPr>
          <p:nvPr/>
        </p:nvCxnSpPr>
        <p:spPr bwMode="auto">
          <a:xfrm rot="5400000">
            <a:off x="6036469" y="3821906"/>
            <a:ext cx="5645150" cy="1588"/>
          </a:xfrm>
          <a:prstGeom prst="line">
            <a:avLst/>
          </a:prstGeom>
          <a:noFill/>
          <a:ln w="9525" algn="ctr">
            <a:solidFill>
              <a:schemeClr val="tx1"/>
            </a:solidFill>
            <a:round/>
            <a:headEnd/>
            <a:tailEnd/>
          </a:ln>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33738D6-176B-4E62-AA3A-3D2D50DCB642}" type="slidenum">
              <a:rPr lang="ar-SA"/>
              <a:pPr>
                <a:defRPr/>
              </a:pPr>
              <a:t>4</a:t>
            </a:fld>
            <a:endParaRPr lang="en-US"/>
          </a:p>
        </p:txBody>
      </p:sp>
      <p:sp>
        <p:nvSpPr>
          <p:cNvPr id="21508" name="TextBox 3"/>
          <p:cNvSpPr txBox="1">
            <a:spLocks noChangeArrowheads="1"/>
          </p:cNvSpPr>
          <p:nvPr/>
        </p:nvSpPr>
        <p:spPr bwMode="auto">
          <a:xfrm>
            <a:off x="900113" y="2852738"/>
            <a:ext cx="7500937" cy="1754326"/>
          </a:xfrm>
          <a:prstGeom prst="rect">
            <a:avLst/>
          </a:prstGeom>
          <a:noFill/>
          <a:ln w="9525">
            <a:noFill/>
            <a:miter lim="800000"/>
            <a:headEnd/>
            <a:tailEnd/>
          </a:ln>
        </p:spPr>
        <p:txBody>
          <a:bodyPr>
            <a:spAutoFit/>
          </a:bodyPr>
          <a:lstStyle/>
          <a:p>
            <a:pPr algn="ctr" rtl="1">
              <a:lnSpc>
                <a:spcPct val="150000"/>
              </a:lnSpc>
            </a:pPr>
            <a:r>
              <a:rPr lang="ar-EG" sz="3600" b="1" dirty="0">
                <a:solidFill>
                  <a:srgbClr val="FFFF00"/>
                </a:solidFill>
                <a:latin typeface="Book Antiqua" pitchFamily="18" charset="0"/>
              </a:rPr>
              <a:t>جمع وتصريف ومعالجة المخلفات </a:t>
            </a:r>
            <a:r>
              <a:rPr lang="ar-EG" sz="3600" b="1" dirty="0" smtClean="0">
                <a:solidFill>
                  <a:srgbClr val="FFFF00"/>
                </a:solidFill>
                <a:latin typeface="Book Antiqua" pitchFamily="18" charset="0"/>
              </a:rPr>
              <a:t>الصناعية </a:t>
            </a:r>
            <a:r>
              <a:rPr lang="ar-EG" sz="3600" b="1" dirty="0">
                <a:solidFill>
                  <a:srgbClr val="FFFF00"/>
                </a:solidFill>
                <a:latin typeface="Book Antiqua" pitchFamily="18" charset="0"/>
              </a:rPr>
              <a:t>ومخلفات المرافق الصحية</a:t>
            </a:r>
          </a:p>
        </p:txBody>
      </p:sp>
      <p:sp>
        <p:nvSpPr>
          <p:cNvPr id="2" name="Rectangle 1"/>
          <p:cNvSpPr/>
          <p:nvPr/>
        </p:nvSpPr>
        <p:spPr>
          <a:xfrm>
            <a:off x="1890524" y="692696"/>
            <a:ext cx="5202066" cy="923330"/>
          </a:xfrm>
          <a:prstGeom prst="rect">
            <a:avLst/>
          </a:prstGeom>
        </p:spPr>
        <p:txBody>
          <a:bodyPr wrap="none">
            <a:spAutoFit/>
          </a:bodyPr>
          <a:lstStyle/>
          <a:p>
            <a:pPr algn="ctr"/>
            <a:r>
              <a:rPr lang="ar-EG" sz="54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Vrinda" pitchFamily="2" charset="0"/>
              </a:rPr>
              <a:t>بسم الله الرحمن الرحيم</a:t>
            </a:r>
            <a:endParaRPr lang="ar-EG" sz="5400" b="1"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D59FEB3-5BC1-4026-8EE9-2426A0E53AC7}" type="slidenum">
              <a:rPr lang="ar-SA"/>
              <a:pPr>
                <a:defRPr/>
              </a:pPr>
              <a:t>40</a:t>
            </a:fld>
            <a:endParaRPr lang="en-US"/>
          </a:p>
        </p:txBody>
      </p:sp>
      <p:sp>
        <p:nvSpPr>
          <p:cNvPr id="19461" name="Text Box 5"/>
          <p:cNvSpPr txBox="1">
            <a:spLocks noChangeArrowheads="1"/>
          </p:cNvSpPr>
          <p:nvPr/>
        </p:nvSpPr>
        <p:spPr bwMode="auto">
          <a:xfrm>
            <a:off x="1042988" y="428625"/>
            <a:ext cx="7489825" cy="641350"/>
          </a:xfrm>
          <a:prstGeom prst="rect">
            <a:avLst/>
          </a:prstGeom>
          <a:noFill/>
          <a:ln w="9525">
            <a:noFill/>
            <a:miter lim="800000"/>
            <a:headEnd/>
            <a:tailEnd/>
          </a:ln>
          <a:effectLst/>
        </p:spPr>
        <p:txBody>
          <a:bodyPr>
            <a:spAutoFit/>
          </a:bodyPr>
          <a:lstStyle/>
          <a:p>
            <a:pPr algn="r" rtl="1">
              <a:spcBef>
                <a:spcPct val="50000"/>
              </a:spcBef>
              <a:defRPr/>
            </a:pPr>
            <a:r>
              <a:rPr lang="ar-EG" sz="3600" b="1" dirty="0">
                <a:effectLst>
                  <a:outerShdw blurRad="38100" dist="38100" dir="2700000" algn="tl">
                    <a:srgbClr val="000000"/>
                  </a:outerShdw>
                </a:effectLst>
                <a:cs typeface="Arial" pitchFamily="34" charset="0"/>
              </a:rPr>
              <a:t>ج) مرحلة نقل المخلفات الخطرة</a:t>
            </a:r>
            <a:endParaRPr lang="en-US" sz="3600" b="1" dirty="0">
              <a:effectLst>
                <a:outerShdw blurRad="38100" dist="38100" dir="2700000" algn="tl">
                  <a:srgbClr val="000000"/>
                </a:outerShdw>
              </a:effectLst>
              <a:cs typeface="Arial" pitchFamily="34" charset="0"/>
            </a:endParaRPr>
          </a:p>
        </p:txBody>
      </p:sp>
      <p:sp>
        <p:nvSpPr>
          <p:cNvPr id="5" name="Oval 4"/>
          <p:cNvSpPr/>
          <p:nvPr/>
        </p:nvSpPr>
        <p:spPr bwMode="auto">
          <a:xfrm>
            <a:off x="3143240" y="1214421"/>
            <a:ext cx="5857916" cy="2357455"/>
          </a:xfrm>
          <a:prstGeom prst="ellipse">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rtl="1">
              <a:lnSpc>
                <a:spcPct val="160000"/>
              </a:lnSpc>
              <a:defRPr/>
            </a:pPr>
            <a:r>
              <a:rPr lang="ar-EG" sz="2800" b="1" dirty="0">
                <a:solidFill>
                  <a:srgbClr val="000099"/>
                </a:solidFill>
                <a:effectLst>
                  <a:outerShdw blurRad="38100" dist="38100" dir="2700000" algn="tl">
                    <a:srgbClr val="000000">
                      <a:alpha val="43137"/>
                    </a:srgbClr>
                  </a:outerShdw>
                </a:effectLst>
              </a:rPr>
              <a:t>1. يحظر النقل بغير وسائل النقل التابعة للجهات المرخص لها بإدارة المخلفات الخطرة.</a:t>
            </a:r>
            <a:endParaRPr lang="en-US" sz="2800" b="1" dirty="0">
              <a:solidFill>
                <a:srgbClr val="000099"/>
              </a:solidFill>
              <a:effectLst>
                <a:outerShdw blurRad="38100" dist="38100" dir="2700000" algn="tl">
                  <a:srgbClr val="000000">
                    <a:alpha val="43137"/>
                  </a:srgbClr>
                </a:outerShdw>
              </a:effectLst>
            </a:endParaRPr>
          </a:p>
        </p:txBody>
      </p:sp>
      <p:sp>
        <p:nvSpPr>
          <p:cNvPr id="8" name="Oval 7"/>
          <p:cNvSpPr/>
          <p:nvPr/>
        </p:nvSpPr>
        <p:spPr bwMode="auto">
          <a:xfrm>
            <a:off x="3786182" y="4071942"/>
            <a:ext cx="5143536" cy="2357455"/>
          </a:xfrm>
          <a:prstGeom prst="ellipse">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rtl="1">
              <a:lnSpc>
                <a:spcPct val="160000"/>
              </a:lnSpc>
              <a:defRPr/>
            </a:pPr>
            <a:r>
              <a:rPr lang="ar-EG" sz="2800" b="1" dirty="0">
                <a:solidFill>
                  <a:srgbClr val="000099"/>
                </a:solidFill>
                <a:effectLst>
                  <a:outerShdw blurRad="38100" dist="38100" dir="2700000" algn="tl">
                    <a:srgbClr val="000000">
                      <a:alpha val="43137"/>
                    </a:srgbClr>
                  </a:outerShdw>
                </a:effectLst>
              </a:rPr>
              <a:t>2. إخطار سلطات الدفاع المدني بخط السير وبأي تغير يطرأ عليه</a:t>
            </a:r>
            <a:endParaRPr lang="en-US" sz="2800" b="1" dirty="0">
              <a:solidFill>
                <a:srgbClr val="000099"/>
              </a:solidFill>
              <a:effectLst>
                <a:outerShdw blurRad="38100" dist="38100" dir="2700000" algn="tl">
                  <a:srgbClr val="000000">
                    <a:alpha val="43137"/>
                  </a:srgbClr>
                </a:outerShdw>
              </a:effectLst>
            </a:endParaRPr>
          </a:p>
        </p:txBody>
      </p:sp>
      <p:pic>
        <p:nvPicPr>
          <p:cNvPr id="60422" name="Picture 6" descr="http://www.najaat.com/images/page/9390.gif"/>
          <p:cNvPicPr>
            <a:picLocks noChangeAspect="1" noChangeArrowheads="1"/>
          </p:cNvPicPr>
          <p:nvPr/>
        </p:nvPicPr>
        <p:blipFill>
          <a:blip r:embed="rId2" cstate="print"/>
          <a:srcRect/>
          <a:stretch>
            <a:fillRect/>
          </a:stretch>
        </p:blipFill>
        <p:spPr bwMode="auto">
          <a:xfrm>
            <a:off x="63500" y="1157288"/>
            <a:ext cx="3079750" cy="255905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0424" name="Picture 8" descr="http://www.alriyadh.com/2009/04/07/img/074089.jpg"/>
          <p:cNvPicPr>
            <a:picLocks noChangeAspect="1" noChangeArrowheads="1"/>
          </p:cNvPicPr>
          <p:nvPr/>
        </p:nvPicPr>
        <p:blipFill>
          <a:blip r:embed="rId3" cstate="print"/>
          <a:srcRect/>
          <a:stretch>
            <a:fillRect/>
          </a:stretch>
        </p:blipFill>
        <p:spPr bwMode="auto">
          <a:xfrm>
            <a:off x="63500" y="3943350"/>
            <a:ext cx="3413125" cy="255746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0422"/>
                                        </p:tgtEl>
                                        <p:attrNameLst>
                                          <p:attrName>style.visibility</p:attrName>
                                        </p:attrNameLst>
                                      </p:cBhvr>
                                      <p:to>
                                        <p:strVal val="visible"/>
                                      </p:to>
                                    </p:set>
                                    <p:anim calcmode="lin" valueType="num">
                                      <p:cBhvr additive="base">
                                        <p:cTn id="11" dur="500" fill="hold"/>
                                        <p:tgtEl>
                                          <p:spTgt spid="60422"/>
                                        </p:tgtEl>
                                        <p:attrNameLst>
                                          <p:attrName>ppt_x</p:attrName>
                                        </p:attrNameLst>
                                      </p:cBhvr>
                                      <p:tavLst>
                                        <p:tav tm="0">
                                          <p:val>
                                            <p:strVal val="#ppt_x"/>
                                          </p:val>
                                        </p:tav>
                                        <p:tav tm="100000">
                                          <p:val>
                                            <p:strVal val="#ppt_x"/>
                                          </p:val>
                                        </p:tav>
                                      </p:tavLst>
                                    </p:anim>
                                    <p:anim calcmode="lin" valueType="num">
                                      <p:cBhvr additive="base">
                                        <p:cTn id="12" dur="500" fill="hold"/>
                                        <p:tgtEl>
                                          <p:spTgt spid="6042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0424"/>
                                        </p:tgtEl>
                                        <p:attrNameLst>
                                          <p:attrName>style.visibility</p:attrName>
                                        </p:attrNameLst>
                                      </p:cBhvr>
                                      <p:to>
                                        <p:strVal val="visible"/>
                                      </p:to>
                                    </p:set>
                                    <p:anim calcmode="lin" valueType="num">
                                      <p:cBhvr additive="base">
                                        <p:cTn id="21" dur="500" fill="hold"/>
                                        <p:tgtEl>
                                          <p:spTgt spid="60424"/>
                                        </p:tgtEl>
                                        <p:attrNameLst>
                                          <p:attrName>ppt_x</p:attrName>
                                        </p:attrNameLst>
                                      </p:cBhvr>
                                      <p:tavLst>
                                        <p:tav tm="0">
                                          <p:val>
                                            <p:strVal val="#ppt_x"/>
                                          </p:val>
                                        </p:tav>
                                        <p:tav tm="100000">
                                          <p:val>
                                            <p:strVal val="#ppt_x"/>
                                          </p:val>
                                        </p:tav>
                                      </p:tavLst>
                                    </p:anim>
                                    <p:anim calcmode="lin" valueType="num">
                                      <p:cBhvr additive="base">
                                        <p:cTn id="22" dur="500" fill="hold"/>
                                        <p:tgtEl>
                                          <p:spTgt spid="60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5AD3A81-0574-4BCE-B6E8-2F796693FB57}" type="slidenum">
              <a:rPr lang="ar-SA"/>
              <a:pPr>
                <a:defRPr/>
              </a:pPr>
              <a:t>41</a:t>
            </a:fld>
            <a:endParaRPr lang="en-US"/>
          </a:p>
        </p:txBody>
      </p:sp>
      <p:sp>
        <p:nvSpPr>
          <p:cNvPr id="3" name="Oval 2"/>
          <p:cNvSpPr/>
          <p:nvPr/>
        </p:nvSpPr>
        <p:spPr bwMode="auto">
          <a:xfrm>
            <a:off x="3419468" y="500042"/>
            <a:ext cx="5581688" cy="2786082"/>
          </a:xfrm>
          <a:prstGeom prst="ellipse">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a:lnSpc>
                <a:spcPct val="160000"/>
              </a:lnSpc>
              <a:defRPr/>
            </a:pPr>
            <a:r>
              <a:rPr lang="ar-EG" sz="2400" b="1" dirty="0">
                <a:solidFill>
                  <a:srgbClr val="000099"/>
                </a:solidFill>
                <a:effectLst>
                  <a:outerShdw blurRad="38100" dist="38100" dir="2700000" algn="tl">
                    <a:srgbClr val="000000">
                      <a:alpha val="43137"/>
                    </a:srgbClr>
                  </a:outerShdw>
                </a:effectLst>
              </a:rPr>
              <a:t>3. حظر مرور مركبات المخلفات الخطرة داخل التجمعات السكنية والعمرانية وفي منطقة وسط المدينة خلال ساعات النهار.</a:t>
            </a:r>
            <a:endParaRPr lang="en-US" sz="2400" b="1" dirty="0">
              <a:solidFill>
                <a:srgbClr val="000099"/>
              </a:solidFill>
              <a:effectLst>
                <a:outerShdw blurRad="38100" dist="38100" dir="2700000" algn="tl">
                  <a:srgbClr val="000000">
                    <a:alpha val="43137"/>
                  </a:srgbClr>
                </a:outerShdw>
              </a:effectLst>
            </a:endParaRPr>
          </a:p>
          <a:p>
            <a:pPr algn="ctr">
              <a:lnSpc>
                <a:spcPct val="160000"/>
              </a:lnSpc>
              <a:defRPr/>
            </a:pPr>
            <a:endParaRPr lang="en-US" sz="2400" b="1" dirty="0">
              <a:solidFill>
                <a:srgbClr val="000099"/>
              </a:solidFill>
              <a:effectLst>
                <a:outerShdw blurRad="38100" dist="38100" dir="2700000" algn="tl">
                  <a:srgbClr val="000000">
                    <a:alpha val="43137"/>
                  </a:srgbClr>
                </a:outerShdw>
              </a:effectLst>
            </a:endParaRPr>
          </a:p>
        </p:txBody>
      </p:sp>
      <p:sp>
        <p:nvSpPr>
          <p:cNvPr id="4" name="Oval 3"/>
          <p:cNvSpPr/>
          <p:nvPr/>
        </p:nvSpPr>
        <p:spPr bwMode="auto">
          <a:xfrm>
            <a:off x="3490906" y="3643315"/>
            <a:ext cx="5581688" cy="2786082"/>
          </a:xfrm>
          <a:prstGeom prst="ellipse">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a:lnSpc>
                <a:spcPct val="160000"/>
              </a:lnSpc>
              <a:defRPr/>
            </a:pPr>
            <a:r>
              <a:rPr lang="ar-EG" sz="2400" b="1" dirty="0">
                <a:solidFill>
                  <a:srgbClr val="000099"/>
                </a:solidFill>
                <a:effectLst>
                  <a:outerShdw blurRad="38100" dist="38100" dir="2700000" algn="tl">
                    <a:srgbClr val="000000">
                      <a:alpha val="43137"/>
                    </a:srgbClr>
                  </a:outerShdw>
                </a:effectLst>
              </a:rPr>
              <a:t>4. يجب إخطار الجهة المسئولة بعنوان الجراج الذي تأوي إليه مركبات نقل المخلفات الخطرة ورقم وتاريخ الترخيص.</a:t>
            </a:r>
            <a:endParaRPr lang="en-US" sz="2400" b="1" dirty="0">
              <a:solidFill>
                <a:srgbClr val="000099"/>
              </a:solidFill>
              <a:effectLst>
                <a:outerShdw blurRad="38100" dist="38100" dir="2700000" algn="tl">
                  <a:srgbClr val="000000">
                    <a:alpha val="43137"/>
                  </a:srgbClr>
                </a:outerShdw>
              </a:effectLst>
            </a:endParaRPr>
          </a:p>
          <a:p>
            <a:pPr algn="ctr">
              <a:lnSpc>
                <a:spcPct val="160000"/>
              </a:lnSpc>
              <a:defRPr/>
            </a:pPr>
            <a:endParaRPr lang="en-US" sz="2400" b="1" dirty="0">
              <a:solidFill>
                <a:srgbClr val="000099"/>
              </a:solidFill>
              <a:effectLst>
                <a:outerShdw blurRad="38100" dist="38100" dir="2700000" algn="tl">
                  <a:srgbClr val="000000">
                    <a:alpha val="43137"/>
                  </a:srgbClr>
                </a:outerShdw>
              </a:effectLst>
            </a:endParaRPr>
          </a:p>
        </p:txBody>
      </p:sp>
      <p:pic>
        <p:nvPicPr>
          <p:cNvPr id="119810" name="Picture 2" descr="http://farm1.static.flickr.com/206/464007100_e18a8bdabe.jpg?v=0"/>
          <p:cNvPicPr>
            <a:picLocks noChangeAspect="1" noChangeArrowheads="1"/>
          </p:cNvPicPr>
          <p:nvPr/>
        </p:nvPicPr>
        <p:blipFill>
          <a:blip r:embed="rId2" cstate="print"/>
          <a:srcRect/>
          <a:stretch>
            <a:fillRect/>
          </a:stretch>
        </p:blipFill>
        <p:spPr bwMode="auto">
          <a:xfrm>
            <a:off x="18896" y="0"/>
            <a:ext cx="3151188" cy="378618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9812" name="Picture 4" descr="http://www.uaeec.com/vb/imgcache/94097.imgcache"/>
          <p:cNvPicPr>
            <a:picLocks noChangeAspect="1" noChangeArrowheads="1"/>
          </p:cNvPicPr>
          <p:nvPr/>
        </p:nvPicPr>
        <p:blipFill>
          <a:blip r:embed="rId3" cstate="print"/>
          <a:srcRect/>
          <a:stretch>
            <a:fillRect/>
          </a:stretch>
        </p:blipFill>
        <p:spPr bwMode="auto">
          <a:xfrm>
            <a:off x="0" y="3922713"/>
            <a:ext cx="3429000" cy="272097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9810"/>
                                        </p:tgtEl>
                                        <p:attrNameLst>
                                          <p:attrName>style.visibility</p:attrName>
                                        </p:attrNameLst>
                                      </p:cBhvr>
                                      <p:to>
                                        <p:strVal val="visible"/>
                                      </p:to>
                                    </p:set>
                                    <p:anim calcmode="lin" valueType="num">
                                      <p:cBhvr additive="base">
                                        <p:cTn id="11" dur="500" fill="hold"/>
                                        <p:tgtEl>
                                          <p:spTgt spid="119810"/>
                                        </p:tgtEl>
                                        <p:attrNameLst>
                                          <p:attrName>ppt_x</p:attrName>
                                        </p:attrNameLst>
                                      </p:cBhvr>
                                      <p:tavLst>
                                        <p:tav tm="0">
                                          <p:val>
                                            <p:strVal val="#ppt_x"/>
                                          </p:val>
                                        </p:tav>
                                        <p:tav tm="100000">
                                          <p:val>
                                            <p:strVal val="#ppt_x"/>
                                          </p:val>
                                        </p:tav>
                                      </p:tavLst>
                                    </p:anim>
                                    <p:anim calcmode="lin" valueType="num">
                                      <p:cBhvr additive="base">
                                        <p:cTn id="12" dur="500" fill="hold"/>
                                        <p:tgtEl>
                                          <p:spTgt spid="11981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9812"/>
                                        </p:tgtEl>
                                        <p:attrNameLst>
                                          <p:attrName>style.visibility</p:attrName>
                                        </p:attrNameLst>
                                      </p:cBhvr>
                                      <p:to>
                                        <p:strVal val="visible"/>
                                      </p:to>
                                    </p:set>
                                    <p:anim calcmode="lin" valueType="num">
                                      <p:cBhvr additive="base">
                                        <p:cTn id="21" dur="500" fill="hold"/>
                                        <p:tgtEl>
                                          <p:spTgt spid="119812"/>
                                        </p:tgtEl>
                                        <p:attrNameLst>
                                          <p:attrName>ppt_x</p:attrName>
                                        </p:attrNameLst>
                                      </p:cBhvr>
                                      <p:tavLst>
                                        <p:tav tm="0">
                                          <p:val>
                                            <p:strVal val="#ppt_x"/>
                                          </p:val>
                                        </p:tav>
                                        <p:tav tm="100000">
                                          <p:val>
                                            <p:strVal val="#ppt_x"/>
                                          </p:val>
                                        </p:tav>
                                      </p:tavLst>
                                    </p:anim>
                                    <p:anim calcmode="lin" valueType="num">
                                      <p:cBhvr additive="base">
                                        <p:cTn id="22" dur="500" fill="hold"/>
                                        <p:tgtEl>
                                          <p:spTgt spid="1198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06493E16-D4C9-4515-910B-89B3C2722EB7}" type="slidenum">
              <a:rPr lang="ar-SA"/>
              <a:pPr>
                <a:defRPr/>
              </a:pPr>
              <a:t>42</a:t>
            </a:fld>
            <a:endParaRPr lang="en-US"/>
          </a:p>
        </p:txBody>
      </p:sp>
      <p:sp>
        <p:nvSpPr>
          <p:cNvPr id="4" name="Oval 3"/>
          <p:cNvSpPr/>
          <p:nvPr/>
        </p:nvSpPr>
        <p:spPr bwMode="auto">
          <a:xfrm>
            <a:off x="3205154" y="285728"/>
            <a:ext cx="5581688" cy="3071834"/>
          </a:xfrm>
          <a:prstGeom prst="ellipse">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justLow">
              <a:lnSpc>
                <a:spcPct val="165000"/>
              </a:lnSpc>
              <a:defRPr/>
            </a:pPr>
            <a:r>
              <a:rPr lang="ar-EG" sz="2400" b="1" dirty="0">
                <a:solidFill>
                  <a:srgbClr val="000099"/>
                </a:solidFill>
                <a:effectLst>
                  <a:outerShdw blurRad="38100" dist="38100" dir="2700000" algn="tl">
                    <a:srgbClr val="000000">
                      <a:alpha val="43137"/>
                    </a:srgbClr>
                  </a:outerShdw>
                </a:effectLst>
              </a:rPr>
              <a:t>5. يجب مداومة غسل وتطهير مركبات نقل المخلفات الخطرة بعد كل استخدام طبقا للتعليمات التي تضعها وزارة الصحة مع الجهة الإدارية المختصة.</a:t>
            </a:r>
            <a:endParaRPr lang="en-US" sz="2400" b="1" dirty="0">
              <a:solidFill>
                <a:srgbClr val="000099"/>
              </a:solidFill>
              <a:effectLst>
                <a:outerShdw blurRad="38100" dist="38100" dir="2700000" algn="tl">
                  <a:srgbClr val="000000">
                    <a:alpha val="43137"/>
                  </a:srgbClr>
                </a:outerShdw>
              </a:effectLst>
            </a:endParaRPr>
          </a:p>
          <a:p>
            <a:pPr algn="ctr">
              <a:lnSpc>
                <a:spcPct val="160000"/>
              </a:lnSpc>
              <a:defRPr/>
            </a:pPr>
            <a:endParaRPr lang="en-US" sz="2400" b="1" dirty="0">
              <a:solidFill>
                <a:srgbClr val="000099"/>
              </a:solidFill>
              <a:effectLst>
                <a:outerShdw blurRad="38100" dist="38100" dir="2700000" algn="tl">
                  <a:srgbClr val="000000">
                    <a:alpha val="43137"/>
                  </a:srgbClr>
                </a:outerShdw>
              </a:effectLst>
            </a:endParaRPr>
          </a:p>
        </p:txBody>
      </p:sp>
      <p:sp>
        <p:nvSpPr>
          <p:cNvPr id="5" name="Oval 4"/>
          <p:cNvSpPr/>
          <p:nvPr/>
        </p:nvSpPr>
        <p:spPr bwMode="auto">
          <a:xfrm>
            <a:off x="4071934" y="3786190"/>
            <a:ext cx="4357718" cy="2357454"/>
          </a:xfrm>
          <a:prstGeom prst="ellipse">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a:lnSpc>
                <a:spcPct val="165000"/>
              </a:lnSpc>
              <a:defRPr/>
            </a:pPr>
            <a:r>
              <a:rPr lang="ar-EG" sz="2400" b="1" dirty="0">
                <a:solidFill>
                  <a:srgbClr val="000099"/>
                </a:solidFill>
                <a:effectLst>
                  <a:outerShdw blurRad="38100" dist="38100" dir="2700000" algn="tl">
                    <a:srgbClr val="000000">
                      <a:alpha val="43137"/>
                    </a:srgbClr>
                  </a:outerShdw>
                </a:effectLst>
              </a:rPr>
              <a:t>6. التصريح بعبور السفن الناقلة للنفايات الخطرة</a:t>
            </a:r>
          </a:p>
          <a:p>
            <a:pPr algn="ctr">
              <a:lnSpc>
                <a:spcPct val="160000"/>
              </a:lnSpc>
              <a:defRPr/>
            </a:pPr>
            <a:endParaRPr lang="en-US" sz="2400" b="1" dirty="0">
              <a:solidFill>
                <a:srgbClr val="000099"/>
              </a:solidFill>
              <a:effectLst>
                <a:outerShdw blurRad="38100" dist="38100" dir="2700000" algn="tl">
                  <a:srgbClr val="000000">
                    <a:alpha val="43137"/>
                  </a:srgbClr>
                </a:outerShdw>
              </a:effectLst>
            </a:endParaRPr>
          </a:p>
        </p:txBody>
      </p:sp>
      <p:pic>
        <p:nvPicPr>
          <p:cNvPr id="61445" name="Picture 5" descr="مشاهدة الصورة بالحجم الكامل">
            <a:hlinkClick r:id="rId2"/>
          </p:cNvPr>
          <p:cNvPicPr>
            <a:picLocks noChangeAspect="1" noChangeArrowheads="1"/>
          </p:cNvPicPr>
          <p:nvPr/>
        </p:nvPicPr>
        <p:blipFill>
          <a:blip r:embed="rId3" cstate="print"/>
          <a:srcRect/>
          <a:stretch>
            <a:fillRect/>
          </a:stretch>
        </p:blipFill>
        <p:spPr bwMode="auto">
          <a:xfrm>
            <a:off x="26988" y="111125"/>
            <a:ext cx="2759075" cy="3419475"/>
          </a:xfrm>
          <a:prstGeom prst="rect">
            <a:avLst/>
          </a:prstGeom>
          <a:noFill/>
          <a:ln w="9525">
            <a:noFill/>
            <a:miter lim="800000"/>
            <a:headEnd/>
            <a:tailEnd/>
          </a:ln>
        </p:spPr>
      </p:pic>
      <p:pic>
        <p:nvPicPr>
          <p:cNvPr id="61447" name="Picture 7" descr="http://www.alismailia.com/home/files/sdc10776_400.jpg"/>
          <p:cNvPicPr>
            <a:picLocks noChangeAspect="1" noChangeArrowheads="1"/>
          </p:cNvPicPr>
          <p:nvPr/>
        </p:nvPicPr>
        <p:blipFill>
          <a:blip r:embed="rId4" cstate="print"/>
          <a:srcRect/>
          <a:stretch>
            <a:fillRect/>
          </a:stretch>
        </p:blipFill>
        <p:spPr bwMode="auto">
          <a:xfrm>
            <a:off x="63500" y="3786188"/>
            <a:ext cx="3810000" cy="28575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additive="base">
                                        <p:cTn id="7" dur="500" fill="hold"/>
                                        <p:tgtEl>
                                          <p:spTgt spid="61445"/>
                                        </p:tgtEl>
                                        <p:attrNameLst>
                                          <p:attrName>ppt_x</p:attrName>
                                        </p:attrNameLst>
                                      </p:cBhvr>
                                      <p:tavLst>
                                        <p:tav tm="0">
                                          <p:val>
                                            <p:strVal val="#ppt_x"/>
                                          </p:val>
                                        </p:tav>
                                        <p:tav tm="100000">
                                          <p:val>
                                            <p:strVal val="#ppt_x"/>
                                          </p:val>
                                        </p:tav>
                                      </p:tavLst>
                                    </p:anim>
                                    <p:anim calcmode="lin" valueType="num">
                                      <p:cBhvr additive="base">
                                        <p:cTn id="8" dur="500" fill="hold"/>
                                        <p:tgtEl>
                                          <p:spTgt spid="6144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1447"/>
                                        </p:tgtEl>
                                        <p:attrNameLst>
                                          <p:attrName>style.visibility</p:attrName>
                                        </p:attrNameLst>
                                      </p:cBhvr>
                                      <p:to>
                                        <p:strVal val="visible"/>
                                      </p:to>
                                    </p:set>
                                    <p:anim calcmode="lin" valueType="num">
                                      <p:cBhvr additive="base">
                                        <p:cTn id="21" dur="500" fill="hold"/>
                                        <p:tgtEl>
                                          <p:spTgt spid="61447"/>
                                        </p:tgtEl>
                                        <p:attrNameLst>
                                          <p:attrName>ppt_x</p:attrName>
                                        </p:attrNameLst>
                                      </p:cBhvr>
                                      <p:tavLst>
                                        <p:tav tm="0">
                                          <p:val>
                                            <p:strVal val="#ppt_x"/>
                                          </p:val>
                                        </p:tav>
                                        <p:tav tm="100000">
                                          <p:val>
                                            <p:strVal val="#ppt_x"/>
                                          </p:val>
                                        </p:tav>
                                      </p:tavLst>
                                    </p:anim>
                                    <p:anim calcmode="lin" valueType="num">
                                      <p:cBhvr additive="base">
                                        <p:cTn id="22" dur="500" fill="hold"/>
                                        <p:tgtEl>
                                          <p:spTgt spid="614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F4DD49-250F-4031-B0C3-BF58ED1790CE}" type="slidenum">
              <a:rPr lang="ar-SA"/>
              <a:pPr>
                <a:defRPr/>
              </a:pPr>
              <a:t>43</a:t>
            </a:fld>
            <a:endParaRPr lang="en-US"/>
          </a:p>
        </p:txBody>
      </p:sp>
      <p:sp>
        <p:nvSpPr>
          <p:cNvPr id="20485" name="Text Box 5"/>
          <p:cNvSpPr txBox="1">
            <a:spLocks noChangeArrowheads="1"/>
          </p:cNvSpPr>
          <p:nvPr/>
        </p:nvSpPr>
        <p:spPr bwMode="auto">
          <a:xfrm>
            <a:off x="468313" y="404813"/>
            <a:ext cx="7991475" cy="641350"/>
          </a:xfrm>
          <a:prstGeom prst="rect">
            <a:avLst/>
          </a:prstGeom>
          <a:noFill/>
          <a:ln w="9525">
            <a:noFill/>
            <a:miter lim="800000"/>
            <a:headEnd/>
            <a:tailEnd/>
          </a:ln>
          <a:effectLst/>
        </p:spPr>
        <p:txBody>
          <a:bodyPr>
            <a:spAutoFit/>
          </a:bodyPr>
          <a:lstStyle/>
          <a:p>
            <a:pPr algn="r">
              <a:spcBef>
                <a:spcPct val="50000"/>
              </a:spcBef>
              <a:defRPr/>
            </a:pPr>
            <a:r>
              <a:rPr lang="ar-EG" sz="3600" b="1" dirty="0">
                <a:effectLst>
                  <a:outerShdw blurRad="38100" dist="38100" dir="2700000" algn="tl">
                    <a:srgbClr val="000000"/>
                  </a:outerShdw>
                </a:effectLst>
              </a:rPr>
              <a:t>د) مرحلة معالجة وتصريف المخلفات الخطرة</a:t>
            </a:r>
            <a:endParaRPr lang="en-US" sz="3600" b="1" dirty="0">
              <a:effectLst>
                <a:outerShdw blurRad="38100" dist="38100" dir="2700000" algn="tl">
                  <a:srgbClr val="000000"/>
                </a:outerShdw>
              </a:effectLst>
            </a:endParaRPr>
          </a:p>
        </p:txBody>
      </p:sp>
      <p:sp>
        <p:nvSpPr>
          <p:cNvPr id="5" name="Oval 4"/>
          <p:cNvSpPr/>
          <p:nvPr/>
        </p:nvSpPr>
        <p:spPr bwMode="auto">
          <a:xfrm>
            <a:off x="1142976" y="1714488"/>
            <a:ext cx="6858048" cy="3643338"/>
          </a:xfrm>
          <a:prstGeom prst="ellipse">
            <a:avLst/>
          </a:prstGeom>
          <a:solidFill>
            <a:srgbClr val="FFFFCC"/>
          </a:solidFill>
          <a:ln w="9525" cap="flat" cmpd="sng" algn="ctr">
            <a:noFill/>
            <a:prstDash val="solid"/>
            <a:round/>
            <a:headEnd type="none" w="med" len="med"/>
            <a:tailEnd type="none" w="med" len="me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txBody>
          <a:bodyPr rtlCol="1"/>
          <a:lstStyle/>
          <a:p>
            <a:pPr algn="ctr" rtl="1">
              <a:lnSpc>
                <a:spcPct val="150000"/>
              </a:lnSpc>
              <a:defRPr/>
            </a:pPr>
            <a:r>
              <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 يتم اختيار مواقع معالجة وتصريف المخلفات الخطرة في منطقة تبعد عن التجمعات السكانية بمسافة لا تقل عن 3 كم</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rtl="1">
              <a:lnSpc>
                <a:spcPct val="150000"/>
              </a:lnSpc>
              <a:defRPr/>
            </a:pPr>
            <a:endPar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F893B3-5490-43D8-8D38-64D958B29E0C}" type="slidenum">
              <a:rPr lang="ar-SA"/>
              <a:pPr>
                <a:defRPr/>
              </a:pPr>
              <a:t>44</a:t>
            </a:fld>
            <a:endParaRPr lang="en-US"/>
          </a:p>
        </p:txBody>
      </p:sp>
      <p:sp>
        <p:nvSpPr>
          <p:cNvPr id="22533" name="Text Box 5"/>
          <p:cNvSpPr txBox="1">
            <a:spLocks noChangeArrowheads="1"/>
          </p:cNvSpPr>
          <p:nvPr/>
        </p:nvSpPr>
        <p:spPr bwMode="auto">
          <a:xfrm>
            <a:off x="468313" y="142852"/>
            <a:ext cx="7991475" cy="641350"/>
          </a:xfrm>
          <a:prstGeom prst="rect">
            <a:avLst/>
          </a:prstGeom>
          <a:noFill/>
          <a:ln w="9525">
            <a:noFill/>
            <a:miter lim="800000"/>
            <a:headEnd/>
            <a:tailEnd/>
          </a:ln>
          <a:effectLst/>
        </p:spPr>
        <p:txBody>
          <a:bodyPr>
            <a:spAutoFit/>
          </a:bodyPr>
          <a:lstStyle/>
          <a:p>
            <a:pPr algn="r">
              <a:spcBef>
                <a:spcPct val="50000"/>
              </a:spcBef>
              <a:defRPr/>
            </a:pPr>
            <a:r>
              <a:rPr lang="ar-EG" sz="3600" b="1" dirty="0">
                <a:effectLst>
                  <a:outerShdw blurRad="38100" dist="38100" dir="2700000" algn="tl">
                    <a:srgbClr val="000000"/>
                  </a:outerShdw>
                </a:effectLst>
              </a:rPr>
              <a:t>تابع د) مرحلة معالجة وتصريف المخلفات الخطرة</a:t>
            </a:r>
            <a:endParaRPr lang="en-US" sz="3600" b="1" dirty="0">
              <a:effectLst>
                <a:outerShdw blurRad="38100" dist="38100" dir="2700000" algn="tl">
                  <a:srgbClr val="000000"/>
                </a:outerShdw>
              </a:effectLst>
            </a:endParaRPr>
          </a:p>
        </p:txBody>
      </p:sp>
      <p:sp>
        <p:nvSpPr>
          <p:cNvPr id="5" name="Oval 4"/>
          <p:cNvSpPr/>
          <p:nvPr/>
        </p:nvSpPr>
        <p:spPr bwMode="auto">
          <a:xfrm>
            <a:off x="1857356" y="785794"/>
            <a:ext cx="5643602" cy="2143140"/>
          </a:xfrm>
          <a:prstGeom prst="ellipse">
            <a:avLst/>
          </a:prstGeom>
          <a:solidFill>
            <a:schemeClr val="accent2">
              <a:lumMod val="20000"/>
              <a:lumOff val="80000"/>
            </a:schemeClr>
          </a:solidFill>
          <a:ln w="9525" cap="flat" cmpd="sng" algn="ctr">
            <a:noFill/>
            <a:prstDash val="solid"/>
            <a:round/>
            <a:headEnd type="none" w="med" len="med"/>
            <a:tailEnd type="none" w="med" len="me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ctr">
              <a:lnSpc>
                <a:spcPct val="145000"/>
              </a:lnSpc>
              <a:defRPr/>
            </a:pPr>
            <a:r>
              <a:rPr lang="ar-EG" sz="2800" b="1" dirty="0">
                <a:solidFill>
                  <a:srgbClr val="3366CC"/>
                </a:solidFill>
              </a:rPr>
              <a:t>2. اتخاذ كافة الإجراءات التي تكفل الحد والإقلال من تولد المخلفات الخطرة من خلال:</a:t>
            </a:r>
          </a:p>
        </p:txBody>
      </p:sp>
      <p:sp>
        <p:nvSpPr>
          <p:cNvPr id="6" name="Heart 5"/>
          <p:cNvSpPr/>
          <p:nvPr/>
        </p:nvSpPr>
        <p:spPr>
          <a:xfrm>
            <a:off x="5500694" y="2571744"/>
            <a:ext cx="3428992" cy="2428892"/>
          </a:xfrm>
          <a:prstGeom prst="heart">
            <a:avLst/>
          </a:prstGeom>
          <a:solidFill>
            <a:schemeClr val="accent4">
              <a:lumMod val="60000"/>
              <a:lumOff val="40000"/>
            </a:schemeClr>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1" algn="ctr" rtl="1">
              <a:defRPr/>
            </a:pPr>
            <a:endParaRPr lang="ar-EG" sz="2800" b="1" dirty="0">
              <a:solidFill>
                <a:schemeClr val="accent1">
                  <a:lumMod val="75000"/>
                </a:schemeClr>
              </a:solidFill>
              <a:latin typeface="Arial" pitchFamily="34" charset="0"/>
              <a:cs typeface="Arial" pitchFamily="34" charset="0"/>
            </a:endParaRPr>
          </a:p>
          <a:p>
            <a:pPr marL="0" lvl="1" algn="ctr" rtl="1">
              <a:defRPr/>
            </a:pPr>
            <a:r>
              <a:rPr lang="ar-EG" sz="2800" b="1" dirty="0">
                <a:solidFill>
                  <a:schemeClr val="accent1">
                    <a:lumMod val="75000"/>
                  </a:schemeClr>
                </a:solidFill>
                <a:latin typeface="Arial" pitchFamily="34" charset="0"/>
                <a:cs typeface="Arial" pitchFamily="34" charset="0"/>
              </a:rPr>
              <a:t>تطوير التكنولوجيا النظيفة وتعميم استخدامها.</a:t>
            </a:r>
          </a:p>
          <a:p>
            <a:pPr algn="ctr">
              <a:defRPr/>
            </a:pPr>
            <a:endParaRPr lang="ar-EG" sz="1600" dirty="0">
              <a:solidFill>
                <a:schemeClr val="accent1">
                  <a:lumMod val="75000"/>
                </a:schemeClr>
              </a:solidFill>
              <a:latin typeface="Arial" pitchFamily="34" charset="0"/>
              <a:cs typeface="Arial" pitchFamily="34" charset="0"/>
            </a:endParaRPr>
          </a:p>
        </p:txBody>
      </p:sp>
      <p:sp>
        <p:nvSpPr>
          <p:cNvPr id="7" name="Heart 6"/>
          <p:cNvSpPr/>
          <p:nvPr/>
        </p:nvSpPr>
        <p:spPr>
          <a:xfrm>
            <a:off x="71438" y="2571744"/>
            <a:ext cx="3428992" cy="2428892"/>
          </a:xfrm>
          <a:prstGeom prst="heart">
            <a:avLst/>
          </a:prstGeom>
          <a:solidFill>
            <a:schemeClr val="accent4">
              <a:lumMod val="60000"/>
              <a:lumOff val="40000"/>
            </a:schemeClr>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1" algn="ctr" rtl="1">
              <a:defRPr/>
            </a:pPr>
            <a:endParaRPr lang="ar-EG" sz="2400" b="1" dirty="0">
              <a:solidFill>
                <a:schemeClr val="accent1">
                  <a:lumMod val="75000"/>
                </a:schemeClr>
              </a:solidFill>
              <a:latin typeface="Arial" pitchFamily="34" charset="0"/>
              <a:cs typeface="Arial" pitchFamily="34" charset="0"/>
            </a:endParaRPr>
          </a:p>
          <a:p>
            <a:pPr marL="0" lvl="1" algn="ctr">
              <a:defRPr/>
            </a:pPr>
            <a:r>
              <a:rPr lang="ar-EG" sz="2800" b="1" dirty="0">
                <a:solidFill>
                  <a:schemeClr val="accent1">
                    <a:lumMod val="75000"/>
                  </a:schemeClr>
                </a:solidFill>
                <a:latin typeface="Arial" pitchFamily="34" charset="0"/>
                <a:cs typeface="Arial" pitchFamily="34" charset="0"/>
              </a:rPr>
              <a:t>تطوير نظم مناسبة لإدارة المخلفات الخطرة.</a:t>
            </a:r>
          </a:p>
          <a:p>
            <a:pPr algn="ctr">
              <a:defRPr/>
            </a:pPr>
            <a:endParaRPr lang="ar-EG" sz="1400" dirty="0">
              <a:solidFill>
                <a:schemeClr val="accent1">
                  <a:lumMod val="75000"/>
                </a:schemeClr>
              </a:solidFill>
              <a:latin typeface="Arial" pitchFamily="34" charset="0"/>
              <a:cs typeface="Arial" pitchFamily="34" charset="0"/>
            </a:endParaRPr>
          </a:p>
        </p:txBody>
      </p:sp>
      <p:sp>
        <p:nvSpPr>
          <p:cNvPr id="8" name="Heart 7"/>
          <p:cNvSpPr/>
          <p:nvPr/>
        </p:nvSpPr>
        <p:spPr>
          <a:xfrm>
            <a:off x="2000232" y="3929090"/>
            <a:ext cx="4929222" cy="3000372"/>
          </a:xfrm>
          <a:prstGeom prst="heart">
            <a:avLst/>
          </a:prstGeom>
          <a:solidFill>
            <a:schemeClr val="accent4">
              <a:lumMod val="60000"/>
              <a:lumOff val="40000"/>
            </a:schemeClr>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1" algn="ctr" rtl="1">
              <a:defRPr/>
            </a:pPr>
            <a:endParaRPr lang="ar-EG" sz="2800" b="1" dirty="0">
              <a:solidFill>
                <a:schemeClr val="accent1">
                  <a:lumMod val="75000"/>
                </a:schemeClr>
              </a:solidFill>
              <a:latin typeface="Arial" pitchFamily="34" charset="0"/>
              <a:cs typeface="Arial" pitchFamily="34" charset="0"/>
            </a:endParaRPr>
          </a:p>
          <a:p>
            <a:pPr marL="0" lvl="1" algn="ctr" rtl="1">
              <a:lnSpc>
                <a:spcPct val="145000"/>
              </a:lnSpc>
              <a:defRPr/>
            </a:pPr>
            <a:endParaRPr lang="ar-EG" sz="2800" b="1" dirty="0">
              <a:solidFill>
                <a:schemeClr val="accent1">
                  <a:lumMod val="75000"/>
                </a:schemeClr>
              </a:solidFill>
              <a:latin typeface="Arial" pitchFamily="34" charset="0"/>
              <a:cs typeface="Arial" pitchFamily="34" charset="0"/>
            </a:endParaRPr>
          </a:p>
          <a:p>
            <a:pPr marL="0" lvl="1" algn="ctr" rtl="1">
              <a:lnSpc>
                <a:spcPct val="145000"/>
              </a:lnSpc>
              <a:defRPr/>
            </a:pPr>
            <a:r>
              <a:rPr lang="ar-EG" sz="2800" b="1" dirty="0">
                <a:solidFill>
                  <a:schemeClr val="accent1">
                    <a:lumMod val="75000"/>
                  </a:schemeClr>
                </a:solidFill>
                <a:latin typeface="Arial" pitchFamily="34" charset="0"/>
                <a:cs typeface="Arial" pitchFamily="34" charset="0"/>
              </a:rPr>
              <a:t>التوسع في إعادة استخدام وتدوير المخلفات الخطرة بعد معالجتها كلما أمكن ذلك.</a:t>
            </a:r>
          </a:p>
          <a:p>
            <a:pPr algn="ctr">
              <a:defRPr/>
            </a:pPr>
            <a:endParaRPr lang="ar-EG" sz="1600" dirty="0">
              <a:solidFill>
                <a:schemeClr val="accent1">
                  <a:lumMod val="75000"/>
                </a:schemeClr>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Rectangle 3"/>
          <p:cNvSpPr>
            <a:spLocks noGrp="1" noChangeArrowheads="1"/>
          </p:cNvSpPr>
          <p:nvPr>
            <p:ph idx="1"/>
          </p:nvPr>
        </p:nvSpPr>
        <p:spPr>
          <a:xfrm>
            <a:off x="500063" y="428625"/>
            <a:ext cx="8186737" cy="5929313"/>
          </a:xfrm>
        </p:spPr>
        <p:txBody>
          <a:bodyPr/>
          <a:lstStyle/>
          <a:p>
            <a:pPr algn="justLow" eaLnBrk="1" hangingPunct="1">
              <a:lnSpc>
                <a:spcPct val="150000"/>
              </a:lnSpc>
            </a:pPr>
            <a:r>
              <a:rPr lang="ar-EG" sz="3200" b="1" dirty="0" smtClean="0">
                <a:solidFill>
                  <a:srgbClr val="FFFF00"/>
                </a:solidFill>
                <a:latin typeface="Arial" pitchFamily="34" charset="0"/>
                <a:cs typeface="Arial" pitchFamily="34" charset="0"/>
              </a:rPr>
              <a:t>وضع </a:t>
            </a:r>
            <a:r>
              <a:rPr lang="ar-EG" sz="3200" b="1" dirty="0" smtClean="0">
                <a:effectLst>
                  <a:outerShdw blurRad="38100" dist="38100" dir="2700000" algn="tl">
                    <a:srgbClr val="000000">
                      <a:alpha val="43137"/>
                    </a:srgbClr>
                  </a:outerShdw>
                </a:effectLst>
                <a:latin typeface="Arial" pitchFamily="34" charset="0"/>
                <a:cs typeface="Arial" pitchFamily="34" charset="0"/>
              </a:rPr>
              <a:t>برنامج دوري</a:t>
            </a:r>
            <a:r>
              <a:rPr lang="ar-EG" sz="3200" b="1" dirty="0" smtClean="0">
                <a:solidFill>
                  <a:srgbClr val="FFFF00"/>
                </a:solidFill>
                <a:latin typeface="Arial" pitchFamily="34" charset="0"/>
                <a:cs typeface="Arial" pitchFamily="34" charset="0"/>
              </a:rPr>
              <a:t> لرصد مختلف </a:t>
            </a:r>
            <a:r>
              <a:rPr lang="ar-EG" sz="3200" b="1" dirty="0" smtClean="0">
                <a:effectLst>
                  <a:outerShdw blurRad="38100" dist="38100" dir="2700000" algn="tl">
                    <a:srgbClr val="000000">
                      <a:alpha val="43137"/>
                    </a:srgbClr>
                  </a:outerShdw>
                </a:effectLst>
                <a:latin typeface="Arial" pitchFamily="34" charset="0"/>
                <a:cs typeface="Arial" pitchFamily="34" charset="0"/>
              </a:rPr>
              <a:t>مفردات النظم البيئية</a:t>
            </a:r>
            <a:r>
              <a:rPr lang="ar-EG" sz="3200" b="1" dirty="0" smtClean="0">
                <a:latin typeface="Arial" pitchFamily="34" charset="0"/>
                <a:cs typeface="Arial" pitchFamily="34" charset="0"/>
              </a:rPr>
              <a:t> </a:t>
            </a:r>
            <a:r>
              <a:rPr lang="ar-EG" sz="3200" b="1" dirty="0" smtClean="0">
                <a:solidFill>
                  <a:srgbClr val="FFFF00"/>
                </a:solidFill>
                <a:latin typeface="Arial" pitchFamily="34" charset="0"/>
                <a:cs typeface="Arial" pitchFamily="34" charset="0"/>
              </a:rPr>
              <a:t>(الكائنات الحية والموجودات غير الحية) في مواقع مرافق معالجة وتصريف المخلفات الخطرة وما يحيطها من </a:t>
            </a:r>
            <a:r>
              <a:rPr lang="ar-EG" sz="3200" b="1" dirty="0" smtClean="0">
                <a:effectLst>
                  <a:outerShdw blurRad="38100" dist="38100" dir="2700000" algn="tl">
                    <a:srgbClr val="000000">
                      <a:alpha val="43137"/>
                    </a:srgbClr>
                  </a:outerShdw>
                </a:effectLst>
                <a:latin typeface="Arial" pitchFamily="34" charset="0"/>
                <a:cs typeface="Arial" pitchFamily="34" charset="0"/>
              </a:rPr>
              <a:t>سحب الترخيص ووقف العمل بالمرافق</a:t>
            </a:r>
            <a:r>
              <a:rPr lang="ar-EG" sz="3200" b="1" dirty="0" smtClean="0">
                <a:solidFill>
                  <a:srgbClr val="FFFF00"/>
                </a:solidFill>
                <a:latin typeface="Arial" pitchFamily="34" charset="0"/>
                <a:cs typeface="Arial" pitchFamily="34" charset="0"/>
              </a:rPr>
              <a:t> عند ظهور أية مؤشرات للإضرار بالنظم البيئية المحيطة بالمرافق.</a:t>
            </a:r>
            <a:endParaRPr lang="en-US" sz="3200" dirty="0" smtClean="0">
              <a:solidFill>
                <a:srgbClr val="FFFF00"/>
              </a:solidFill>
              <a:latin typeface="Arial" pitchFamily="34" charset="0"/>
              <a:cs typeface="Arial" pitchFamily="34" charset="0"/>
            </a:endParaRPr>
          </a:p>
          <a:p>
            <a:pPr algn="justLow" eaLnBrk="1" hangingPunct="1">
              <a:lnSpc>
                <a:spcPct val="150000"/>
              </a:lnSpc>
            </a:pPr>
            <a:r>
              <a:rPr lang="ar-EG" sz="3200" b="1" dirty="0" smtClean="0">
                <a:solidFill>
                  <a:srgbClr val="FFFF00"/>
                </a:solidFill>
                <a:latin typeface="Arial" pitchFamily="34" charset="0"/>
                <a:cs typeface="Arial" pitchFamily="34" charset="0"/>
              </a:rPr>
              <a:t>تكون الجهات المرخص لها بتداول وإدارة المواد والمخلفات الخطرة </a:t>
            </a:r>
            <a:r>
              <a:rPr lang="ar-EG" sz="3200" b="1" dirty="0" smtClean="0">
                <a:effectLst>
                  <a:outerShdw blurRad="38100" dist="38100" dir="2700000" algn="tl">
                    <a:srgbClr val="000000">
                      <a:alpha val="43137"/>
                    </a:srgbClr>
                  </a:outerShdw>
                </a:effectLst>
                <a:latin typeface="Arial" pitchFamily="34" charset="0"/>
                <a:cs typeface="Arial" pitchFamily="34" charset="0"/>
              </a:rPr>
              <a:t>مسئولة عن الأضرار التي تلحق بالغير</a:t>
            </a:r>
            <a:r>
              <a:rPr lang="ar-EG" sz="3200" b="1" dirty="0" smtClean="0">
                <a:solidFill>
                  <a:srgbClr val="FFFF00"/>
                </a:solidFill>
                <a:latin typeface="Arial" pitchFamily="34" charset="0"/>
                <a:cs typeface="Arial" pitchFamily="34" charset="0"/>
              </a:rPr>
              <a:t>.</a:t>
            </a:r>
            <a:endParaRPr lang="en-US" sz="3200" dirty="0" smtClean="0">
              <a:latin typeface="Arial" pitchFamily="34" charset="0"/>
              <a:cs typeface="Arial" pitchFamily="34" charset="0"/>
            </a:endParaRPr>
          </a:p>
        </p:txBody>
      </p:sp>
      <p:sp>
        <p:nvSpPr>
          <p:cNvPr id="3" name="Slide Number Placeholder 5"/>
          <p:cNvSpPr>
            <a:spLocks noGrp="1"/>
          </p:cNvSpPr>
          <p:nvPr>
            <p:ph type="sldNum" sz="quarter" idx="12"/>
          </p:nvPr>
        </p:nvSpPr>
        <p:spPr/>
        <p:txBody>
          <a:bodyPr/>
          <a:lstStyle/>
          <a:p>
            <a:pPr>
              <a:defRPr/>
            </a:pPr>
            <a:fld id="{CFED87E4-698C-4F7B-A2D2-E0949D7840E3}" type="slidenum">
              <a:rPr lang="ar-SA"/>
              <a:pPr>
                <a:defRPr/>
              </a:pPr>
              <a:t>45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 calcmode="lin" valueType="num">
                                      <p:cBhvr additive="base">
                                        <p:cTn id="7" dur="500" fill="hold"/>
                                        <p:tgtEl>
                                          <p:spTgt spid="296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6963">
                                            <p:txEl>
                                              <p:pRg st="1" end="1"/>
                                            </p:txEl>
                                          </p:spTgt>
                                        </p:tgtEl>
                                        <p:attrNameLst>
                                          <p:attrName>style.visibility</p:attrName>
                                        </p:attrNameLst>
                                      </p:cBhvr>
                                      <p:to>
                                        <p:strVal val="visible"/>
                                      </p:to>
                                    </p:set>
                                    <p:anim calcmode="lin" valueType="num">
                                      <p:cBhvr additive="base">
                                        <p:cTn id="13" dur="500" fill="hold"/>
                                        <p:tgtEl>
                                          <p:spTgt spid="296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438D9970-D972-4585-AB5E-1547FFBE5C74}" type="slidenum">
              <a:rPr lang="ar-SA"/>
              <a:pPr>
                <a:defRPr/>
              </a:pPr>
              <a:t>46</a:t>
            </a:fld>
            <a:endParaRPr lang="en-US"/>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60860573"/>
              </p:ext>
            </p:extLst>
          </p:nvPr>
        </p:nvGraphicFramePr>
        <p:xfrm>
          <a:off x="285720" y="214290"/>
          <a:ext cx="8643998" cy="650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492" name="Action Button: End 4">
            <a:hlinkClick r:id="rId7" action="ppaction://hlinksldjump" highlightClick="1"/>
          </p:cNvPr>
          <p:cNvSpPr>
            <a:spLocks noChangeArrowheads="1"/>
          </p:cNvSpPr>
          <p:nvPr/>
        </p:nvSpPr>
        <p:spPr bwMode="auto">
          <a:xfrm>
            <a:off x="928688" y="6143625"/>
            <a:ext cx="571500" cy="357188"/>
          </a:xfrm>
          <a:prstGeom prst="actionButtonEnd">
            <a:avLst/>
          </a:prstGeom>
          <a:solidFill>
            <a:schemeClr val="accent1"/>
          </a:solidFill>
          <a:ln w="9525" algn="ctr">
            <a:solidFill>
              <a:schemeClr val="tx1"/>
            </a:solidFill>
            <a:round/>
            <a:headEnd/>
            <a:tailEnd/>
          </a:ln>
        </p:spPr>
        <p:txBody>
          <a:bodyPr/>
          <a:lstStyle/>
          <a:p>
            <a:endParaRPr lang="ar-EG"/>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D07C1B05-8A2E-4741-A2FA-D48C6A1276BA}" type="slidenum">
              <a:rPr lang="ar-SA"/>
              <a:pPr>
                <a:defRPr/>
              </a:pPr>
              <a:t>47</a:t>
            </a:fld>
            <a:endParaRPr lang="en-US"/>
          </a:p>
        </p:txBody>
      </p:sp>
      <p:sp>
        <p:nvSpPr>
          <p:cNvPr id="28675" name="Content Placeholder 2"/>
          <p:cNvSpPr>
            <a:spLocks noGrp="1"/>
          </p:cNvSpPr>
          <p:nvPr>
            <p:ph idx="4294967295"/>
          </p:nvPr>
        </p:nvSpPr>
        <p:spPr>
          <a:xfrm>
            <a:off x="3500438" y="949325"/>
            <a:ext cx="5508625" cy="5648325"/>
          </a:xfrm>
        </p:spPr>
        <p:txBody>
          <a:bodyPr/>
          <a:lstStyle/>
          <a:p>
            <a:pPr eaLnBrk="1" hangingPunct="1">
              <a:lnSpc>
                <a:spcPct val="140000"/>
              </a:lnSpc>
              <a:buFont typeface="Wingdings" pitchFamily="2" charset="2"/>
              <a:buNone/>
            </a:pPr>
            <a:r>
              <a:rPr lang="ar-EG" b="1" smtClean="0">
                <a:solidFill>
                  <a:srgbClr val="FFFF00"/>
                </a:solidFill>
                <a:latin typeface="Arial" pitchFamily="34" charset="0"/>
                <a:cs typeface="Arial" pitchFamily="34" charset="0"/>
              </a:rPr>
              <a:t>هناك العديد من المرافق الصحية مثل:</a:t>
            </a:r>
            <a:endParaRPr lang="en-US" smtClean="0">
              <a:solidFill>
                <a:srgbClr val="FFFF00"/>
              </a:solidFill>
              <a:latin typeface="Arial" pitchFamily="34" charset="0"/>
              <a:cs typeface="Arial" pitchFamily="34" charset="0"/>
            </a:endParaRPr>
          </a:p>
          <a:p>
            <a:pPr eaLnBrk="1" hangingPunct="1">
              <a:lnSpc>
                <a:spcPct val="140000"/>
              </a:lnSpc>
            </a:pPr>
            <a:r>
              <a:rPr lang="ar-EG" b="1" smtClean="0">
                <a:solidFill>
                  <a:srgbClr val="FFFF00"/>
                </a:solidFill>
                <a:latin typeface="Arial" pitchFamily="34" charset="0"/>
                <a:cs typeface="Arial" pitchFamily="34" charset="0"/>
              </a:rPr>
              <a:t>المراكز الصحية</a:t>
            </a:r>
            <a:endParaRPr lang="en-US" smtClean="0">
              <a:solidFill>
                <a:srgbClr val="FFFF00"/>
              </a:solidFill>
              <a:latin typeface="Arial" pitchFamily="34" charset="0"/>
              <a:cs typeface="Arial" pitchFamily="34" charset="0"/>
            </a:endParaRPr>
          </a:p>
          <a:p>
            <a:pPr eaLnBrk="1" hangingPunct="1">
              <a:lnSpc>
                <a:spcPct val="140000"/>
              </a:lnSpc>
            </a:pPr>
            <a:r>
              <a:rPr lang="ar-EG" b="1" smtClean="0">
                <a:solidFill>
                  <a:srgbClr val="FFFF00"/>
                </a:solidFill>
                <a:latin typeface="Arial" pitchFamily="34" charset="0"/>
                <a:cs typeface="Arial" pitchFamily="34" charset="0"/>
              </a:rPr>
              <a:t>الوحدات الصحية</a:t>
            </a:r>
            <a:endParaRPr lang="en-US" smtClean="0">
              <a:solidFill>
                <a:srgbClr val="FFFF00"/>
              </a:solidFill>
              <a:latin typeface="Arial" pitchFamily="34" charset="0"/>
              <a:cs typeface="Arial" pitchFamily="34" charset="0"/>
            </a:endParaRPr>
          </a:p>
          <a:p>
            <a:pPr eaLnBrk="1" hangingPunct="1">
              <a:lnSpc>
                <a:spcPct val="140000"/>
              </a:lnSpc>
            </a:pPr>
            <a:r>
              <a:rPr lang="ar-EG" b="1" smtClean="0">
                <a:solidFill>
                  <a:srgbClr val="FFFF00"/>
                </a:solidFill>
                <a:latin typeface="Arial" pitchFamily="34" charset="0"/>
                <a:cs typeface="Arial" pitchFamily="34" charset="0"/>
              </a:rPr>
              <a:t> المستوصفات</a:t>
            </a:r>
            <a:endParaRPr lang="en-US" smtClean="0">
              <a:solidFill>
                <a:srgbClr val="FFFF00"/>
              </a:solidFill>
              <a:latin typeface="Arial" pitchFamily="34" charset="0"/>
              <a:cs typeface="Arial" pitchFamily="34" charset="0"/>
            </a:endParaRPr>
          </a:p>
          <a:p>
            <a:pPr eaLnBrk="1" hangingPunct="1">
              <a:lnSpc>
                <a:spcPct val="140000"/>
              </a:lnSpc>
            </a:pPr>
            <a:r>
              <a:rPr lang="ar-EG" b="1" smtClean="0">
                <a:solidFill>
                  <a:srgbClr val="FFFF00"/>
                </a:solidFill>
                <a:latin typeface="Arial" pitchFamily="34" charset="0"/>
                <a:cs typeface="Arial" pitchFamily="34" charset="0"/>
              </a:rPr>
              <a:t>العيادات</a:t>
            </a:r>
            <a:endParaRPr lang="en-US" smtClean="0">
              <a:solidFill>
                <a:srgbClr val="FFFF00"/>
              </a:solidFill>
              <a:latin typeface="Arial" pitchFamily="34" charset="0"/>
              <a:cs typeface="Arial" pitchFamily="34" charset="0"/>
            </a:endParaRPr>
          </a:p>
          <a:p>
            <a:pPr eaLnBrk="1" hangingPunct="1">
              <a:lnSpc>
                <a:spcPct val="140000"/>
              </a:lnSpc>
            </a:pPr>
            <a:r>
              <a:rPr lang="ar-EG" b="1" smtClean="0">
                <a:solidFill>
                  <a:srgbClr val="FFFF00"/>
                </a:solidFill>
                <a:latin typeface="Arial" pitchFamily="34" charset="0"/>
                <a:cs typeface="Arial" pitchFamily="34" charset="0"/>
              </a:rPr>
              <a:t>المستشفيات</a:t>
            </a:r>
            <a:endParaRPr lang="en-US" smtClean="0">
              <a:solidFill>
                <a:srgbClr val="FFFF00"/>
              </a:solidFill>
              <a:latin typeface="Arial" pitchFamily="34" charset="0"/>
              <a:cs typeface="Arial" pitchFamily="34" charset="0"/>
            </a:endParaRPr>
          </a:p>
          <a:p>
            <a:pPr eaLnBrk="1" hangingPunct="1">
              <a:lnSpc>
                <a:spcPct val="140000"/>
              </a:lnSpc>
            </a:pPr>
            <a:r>
              <a:rPr lang="ar-EG" b="1" smtClean="0">
                <a:solidFill>
                  <a:srgbClr val="FFFF00"/>
                </a:solidFill>
                <a:latin typeface="Arial" pitchFamily="34" charset="0"/>
                <a:cs typeface="Arial" pitchFamily="34" charset="0"/>
              </a:rPr>
              <a:t>معامل التحاليل</a:t>
            </a:r>
            <a:endParaRPr lang="en-US" smtClean="0">
              <a:solidFill>
                <a:srgbClr val="FFFF00"/>
              </a:solidFill>
              <a:latin typeface="Arial" pitchFamily="34" charset="0"/>
              <a:cs typeface="Arial" pitchFamily="34" charset="0"/>
            </a:endParaRPr>
          </a:p>
        </p:txBody>
      </p:sp>
      <p:pic>
        <p:nvPicPr>
          <p:cNvPr id="64517" name="Picture 5" descr="j0313990"/>
          <p:cNvPicPr>
            <a:picLocks noChangeAspect="1" noChangeArrowheads="1"/>
          </p:cNvPicPr>
          <p:nvPr/>
        </p:nvPicPr>
        <p:blipFill>
          <a:blip r:embed="rId2" cstate="print"/>
          <a:srcRect/>
          <a:stretch>
            <a:fillRect/>
          </a:stretch>
        </p:blipFill>
        <p:spPr bwMode="auto">
          <a:xfrm>
            <a:off x="404803" y="2357430"/>
            <a:ext cx="2881313" cy="2159000"/>
          </a:xfrm>
          <a:prstGeom prst="rect">
            <a:avLst/>
          </a:prstGeom>
          <a:noFill/>
          <a:ln w="9525">
            <a:noFill/>
            <a:miter lim="800000"/>
            <a:headEnd/>
            <a:tailEnd/>
          </a:ln>
        </p:spPr>
      </p:pic>
      <p:pic>
        <p:nvPicPr>
          <p:cNvPr id="64518" name="Picture 6" descr="j0438580"/>
          <p:cNvPicPr>
            <a:picLocks noChangeAspect="1" noChangeArrowheads="1"/>
          </p:cNvPicPr>
          <p:nvPr/>
        </p:nvPicPr>
        <p:blipFill>
          <a:blip r:embed="rId3" cstate="print"/>
          <a:srcRect/>
          <a:stretch>
            <a:fillRect/>
          </a:stretch>
        </p:blipFill>
        <p:spPr bwMode="auto">
          <a:xfrm>
            <a:off x="3300412" y="2368574"/>
            <a:ext cx="2543175" cy="2198688"/>
          </a:xfrm>
          <a:prstGeom prst="rect">
            <a:avLst/>
          </a:prstGeom>
          <a:noFill/>
          <a:ln w="9525">
            <a:noFill/>
            <a:miter lim="800000"/>
            <a:headEnd/>
            <a:tailEnd/>
          </a:ln>
        </p:spPr>
      </p:pic>
      <p:pic>
        <p:nvPicPr>
          <p:cNvPr id="64519" name="Picture 7" descr="j0295157"/>
          <p:cNvPicPr>
            <a:picLocks noChangeAspect="1" noChangeArrowheads="1" noCrop="1"/>
          </p:cNvPicPr>
          <p:nvPr/>
        </p:nvPicPr>
        <p:blipFill>
          <a:blip r:embed="rId4" cstate="print"/>
          <a:srcRect/>
          <a:stretch>
            <a:fillRect/>
          </a:stretch>
        </p:blipFill>
        <p:spPr bwMode="auto">
          <a:xfrm>
            <a:off x="422266" y="4613267"/>
            <a:ext cx="2863850" cy="2279650"/>
          </a:xfrm>
          <a:prstGeom prst="rect">
            <a:avLst/>
          </a:prstGeom>
          <a:noFill/>
          <a:ln w="9525">
            <a:noFill/>
            <a:miter lim="800000"/>
            <a:headEnd/>
            <a:tailEnd/>
          </a:ln>
        </p:spPr>
      </p:pic>
      <p:pic>
        <p:nvPicPr>
          <p:cNvPr id="64520" name="Picture 8" descr="j0295752"/>
          <p:cNvPicPr>
            <a:picLocks noChangeAspect="1" noChangeArrowheads="1"/>
          </p:cNvPicPr>
          <p:nvPr/>
        </p:nvPicPr>
        <p:blipFill>
          <a:blip r:embed="rId5" cstate="print"/>
          <a:srcRect/>
          <a:stretch>
            <a:fillRect/>
          </a:stretch>
        </p:blipFill>
        <p:spPr bwMode="auto">
          <a:xfrm>
            <a:off x="3348038" y="4819674"/>
            <a:ext cx="2232025" cy="2038350"/>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0" y="142852"/>
            <a:ext cx="3000364" cy="2030077"/>
          </a:xfrm>
          <a:prstGeom prst="rect">
            <a:avLst/>
          </a:prstGeom>
          <a:noFill/>
          <a:ln w="9525">
            <a:noFill/>
            <a:miter lim="800000"/>
            <a:headEnd/>
            <a:tailEnd/>
          </a:ln>
          <a:effectLst/>
        </p:spPr>
      </p:pic>
      <p:sp>
        <p:nvSpPr>
          <p:cNvPr id="3" name="Rectangle 2"/>
          <p:cNvSpPr/>
          <p:nvPr/>
        </p:nvSpPr>
        <p:spPr>
          <a:xfrm>
            <a:off x="3000364" y="142852"/>
            <a:ext cx="6036132" cy="830997"/>
          </a:xfrm>
          <a:prstGeom prst="rect">
            <a:avLst/>
          </a:prstGeom>
        </p:spPr>
        <p:txBody>
          <a:bodyPr wrap="square">
            <a:spAutoFit/>
          </a:bodyPr>
          <a:lstStyle/>
          <a:p>
            <a:pPr algn="ctr"/>
            <a:r>
              <a:rPr lang="ar-EG" sz="4800" b="1" dirty="0">
                <a:ln w="6350">
                  <a:noFill/>
                </a:ln>
                <a:effectLst>
                  <a:outerShdw blurRad="114300" dist="101600" dir="2700000" algn="tl" rotWithShape="0">
                    <a:srgbClr val="000000">
                      <a:alpha val="40000"/>
                    </a:srgbClr>
                  </a:outerShdw>
                </a:effectLst>
              </a:rPr>
              <a:t> مخلفات المرافق </a:t>
            </a:r>
            <a:r>
              <a:rPr lang="ar-EG" sz="4800" b="1" dirty="0" smtClean="0">
                <a:ln w="6350">
                  <a:noFill/>
                </a:ln>
                <a:effectLst>
                  <a:outerShdw blurRad="114300" dist="101600" dir="2700000" algn="tl" rotWithShape="0">
                    <a:srgbClr val="000000">
                      <a:alpha val="40000"/>
                    </a:srgbClr>
                  </a:outerShdw>
                </a:effectLst>
              </a:rPr>
              <a:t>الصحية</a:t>
            </a:r>
            <a:endParaRPr lang="ar-EG" sz="48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 to="" calcmode="lin" valueType="num">
                                      <p:cBhvr>
                                        <p:cTn id="7" dur="1" fill="hold"/>
                                        <p:tgtEl>
                                          <p:spTgt spid="286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5FA01CA1-C98A-44B8-9B16-A0C53E855E8C}" type="slidenum">
              <a:rPr lang="ar-SA"/>
              <a:pPr>
                <a:defRPr/>
              </a:pPr>
              <a:t>48</a:t>
            </a:fld>
            <a:endParaRPr lang="en-US"/>
          </a:p>
        </p:txBody>
      </p:sp>
      <p:sp>
        <p:nvSpPr>
          <p:cNvPr id="29702" name="Text Box 6"/>
          <p:cNvSpPr txBox="1">
            <a:spLocks noChangeArrowheads="1"/>
          </p:cNvSpPr>
          <p:nvPr/>
        </p:nvSpPr>
        <p:spPr bwMode="auto">
          <a:xfrm>
            <a:off x="468313" y="1109663"/>
            <a:ext cx="8424862" cy="579437"/>
          </a:xfrm>
          <a:prstGeom prst="rect">
            <a:avLst/>
          </a:prstGeom>
          <a:noFill/>
          <a:ln w="9525">
            <a:noFill/>
            <a:miter lim="800000"/>
            <a:headEnd/>
            <a:tailEnd/>
          </a:ln>
          <a:effectLst/>
        </p:spPr>
        <p:txBody>
          <a:bodyPr>
            <a:spAutoFit/>
          </a:bodyPr>
          <a:lstStyle/>
          <a:p>
            <a:pPr algn="r" rtl="1">
              <a:spcBef>
                <a:spcPct val="50000"/>
              </a:spcBef>
              <a:defRPr/>
            </a:pPr>
            <a:r>
              <a:rPr lang="ar-EG" sz="3200" b="1">
                <a:effectLst>
                  <a:outerShdw blurRad="38100" dist="38100" dir="2700000" algn="tl">
                    <a:srgbClr val="000000"/>
                  </a:outerShdw>
                </a:effectLst>
              </a:rPr>
              <a:t>تحوي المرافق الصحية العديد من المخلفات منها:</a:t>
            </a:r>
            <a:endParaRPr lang="en-US" sz="3200" b="1">
              <a:effectLst>
                <a:outerShdw blurRad="38100" dist="38100" dir="2700000" algn="tl">
                  <a:srgbClr val="000000"/>
                </a:outerShdw>
              </a:effectLst>
            </a:endParaRPr>
          </a:p>
        </p:txBody>
      </p:sp>
      <p:sp>
        <p:nvSpPr>
          <p:cNvPr id="29703" name="Text Box 7"/>
          <p:cNvSpPr txBox="1">
            <a:spLocks noChangeArrowheads="1"/>
          </p:cNvSpPr>
          <p:nvPr/>
        </p:nvSpPr>
        <p:spPr bwMode="auto">
          <a:xfrm>
            <a:off x="2771775" y="2189163"/>
            <a:ext cx="5832475" cy="944562"/>
          </a:xfrm>
          <a:prstGeom prst="rect">
            <a:avLst/>
          </a:prstGeom>
          <a:noFill/>
          <a:ln w="9525">
            <a:noFill/>
            <a:miter lim="800000"/>
            <a:headEnd/>
            <a:tailEnd/>
          </a:ln>
          <a:effectLst/>
        </p:spPr>
        <p:txBody>
          <a:bodyPr>
            <a:spAutoFit/>
          </a:bodyPr>
          <a:lstStyle/>
          <a:p>
            <a:pPr marL="342900" indent="-342900" algn="r" rtl="1">
              <a:lnSpc>
                <a:spcPct val="175000"/>
              </a:lnSpc>
              <a:spcBef>
                <a:spcPct val="50000"/>
              </a:spcBef>
              <a:buFontTx/>
              <a:buAutoNum type="arabicPeriod"/>
              <a:defRPr/>
            </a:pPr>
            <a:r>
              <a:rPr lang="ar-EG" sz="3200" b="1">
                <a:solidFill>
                  <a:srgbClr val="FFFF11"/>
                </a:solidFill>
                <a:effectLst>
                  <a:outerShdw blurRad="38100" dist="38100" dir="2700000" algn="tl">
                    <a:srgbClr val="000000"/>
                  </a:outerShdw>
                </a:effectLst>
              </a:rPr>
              <a:t>مخلفات عامة مثل الأوراق وبواقي الطعام</a:t>
            </a:r>
          </a:p>
        </p:txBody>
      </p:sp>
      <p:pic>
        <p:nvPicPr>
          <p:cNvPr id="65541" name="Picture 8" descr="j0437334"/>
          <p:cNvPicPr>
            <a:picLocks noChangeAspect="1" noChangeArrowheads="1"/>
          </p:cNvPicPr>
          <p:nvPr/>
        </p:nvPicPr>
        <p:blipFill>
          <a:blip r:embed="rId2" cstate="print"/>
          <a:srcRect/>
          <a:stretch>
            <a:fillRect/>
          </a:stretch>
        </p:blipFill>
        <p:spPr bwMode="auto">
          <a:xfrm>
            <a:off x="34925" y="1268413"/>
            <a:ext cx="2339975" cy="2338387"/>
          </a:xfrm>
          <a:prstGeom prst="rect">
            <a:avLst/>
          </a:prstGeom>
          <a:noFill/>
          <a:ln w="9525">
            <a:noFill/>
            <a:miter lim="800000"/>
            <a:headEnd/>
            <a:tailEnd/>
          </a:ln>
        </p:spPr>
      </p:pic>
      <p:pic>
        <p:nvPicPr>
          <p:cNvPr id="65542" name="Picture 9"/>
          <p:cNvPicPr>
            <a:picLocks noChangeAspect="1" noChangeArrowheads="1"/>
          </p:cNvPicPr>
          <p:nvPr/>
        </p:nvPicPr>
        <p:blipFill>
          <a:blip r:embed="rId3" cstate="print"/>
          <a:srcRect/>
          <a:stretch>
            <a:fillRect/>
          </a:stretch>
        </p:blipFill>
        <p:spPr bwMode="auto">
          <a:xfrm>
            <a:off x="34925" y="3727450"/>
            <a:ext cx="2665413" cy="2006600"/>
          </a:xfrm>
          <a:prstGeom prst="rect">
            <a:avLst/>
          </a:prstGeom>
          <a:noFill/>
          <a:ln w="9525">
            <a:noFill/>
            <a:miter lim="800000"/>
            <a:headEnd/>
            <a:tailEnd/>
          </a:ln>
        </p:spPr>
      </p:pic>
      <p:sp>
        <p:nvSpPr>
          <p:cNvPr id="29706" name="Rectangle 10"/>
          <p:cNvSpPr>
            <a:spLocks noChangeArrowheads="1"/>
          </p:cNvSpPr>
          <p:nvPr/>
        </p:nvSpPr>
        <p:spPr bwMode="auto">
          <a:xfrm>
            <a:off x="6434138" y="3708400"/>
            <a:ext cx="2287587" cy="944563"/>
          </a:xfrm>
          <a:prstGeom prst="rect">
            <a:avLst/>
          </a:prstGeom>
          <a:noFill/>
          <a:ln w="9525">
            <a:noFill/>
            <a:miter lim="800000"/>
            <a:headEnd/>
            <a:tailEnd/>
          </a:ln>
          <a:effectLst/>
        </p:spPr>
        <p:txBody>
          <a:bodyPr wrap="none">
            <a:spAutoFit/>
          </a:bodyPr>
          <a:lstStyle/>
          <a:p>
            <a:pPr marL="342900" indent="-342900" rtl="1">
              <a:lnSpc>
                <a:spcPct val="175000"/>
              </a:lnSpc>
              <a:spcBef>
                <a:spcPct val="50000"/>
              </a:spcBef>
              <a:defRPr/>
            </a:pPr>
            <a:r>
              <a:rPr lang="ar-EG" sz="3200" b="1">
                <a:solidFill>
                  <a:srgbClr val="FFFF11"/>
                </a:solidFill>
                <a:effectLst>
                  <a:outerShdw blurRad="38100" dist="38100" dir="2700000" algn="tl">
                    <a:srgbClr val="000000"/>
                  </a:outerShdw>
                </a:effectLst>
              </a:rPr>
              <a:t>2. مخلفات طبية</a:t>
            </a:r>
            <a:endParaRPr lang="en-US" sz="3200" b="1">
              <a:solidFill>
                <a:srgbClr val="FFFF11"/>
              </a:solidFill>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57C78C1-AF6E-4F43-A447-2BA836009E18}" type="slidenum">
              <a:rPr lang="ar-SA"/>
              <a:pPr>
                <a:defRPr/>
              </a:pPr>
              <a:t>49</a:t>
            </a:fld>
            <a:endParaRPr lang="en-US"/>
          </a:p>
        </p:txBody>
      </p:sp>
      <p:sp>
        <p:nvSpPr>
          <p:cNvPr id="299012" name="Content Placeholder 2"/>
          <p:cNvSpPr>
            <a:spLocks/>
          </p:cNvSpPr>
          <p:nvPr/>
        </p:nvSpPr>
        <p:spPr bwMode="auto">
          <a:xfrm>
            <a:off x="395288" y="1341438"/>
            <a:ext cx="8229600" cy="482441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just" rtl="1">
              <a:lnSpc>
                <a:spcPct val="160000"/>
              </a:lnSpc>
              <a:spcBef>
                <a:spcPct val="20000"/>
              </a:spcBef>
              <a:buClr>
                <a:schemeClr val="hlink"/>
              </a:buClr>
              <a:buSzPct val="90000"/>
              <a:buFont typeface="Wingdings" pitchFamily="2" charset="2"/>
              <a:buNone/>
              <a:defRPr/>
            </a:pPr>
            <a:r>
              <a:rPr lang="ar-EG" sz="3600" b="1" dirty="0">
                <a:solidFill>
                  <a:srgbClr val="FFFF00"/>
                </a:solidFill>
                <a:effectLst>
                  <a:outerShdw blurRad="38100" dist="38100" dir="2700000" algn="tl">
                    <a:srgbClr val="000000">
                      <a:alpha val="43137"/>
                    </a:srgbClr>
                  </a:outerShdw>
                </a:effectLst>
                <a:cs typeface="Arial" pitchFamily="34" charset="0"/>
              </a:rPr>
              <a:t>هي كل المواد المستخدمة للتشخيص أو العناية بالمرضى داخل المرفق الصحي أو خارجه في حالة تلويثها </a:t>
            </a:r>
            <a:r>
              <a:rPr lang="ar-EG" sz="3600" b="1" u="sng" dirty="0">
                <a:solidFill>
                  <a:schemeClr val="accent3">
                    <a:lumMod val="20000"/>
                    <a:lumOff val="80000"/>
                  </a:schemeClr>
                </a:solidFill>
                <a:effectLst>
                  <a:outerShdw blurRad="38100" dist="38100" dir="2700000" algn="tl">
                    <a:srgbClr val="000000">
                      <a:alpha val="43137"/>
                    </a:srgbClr>
                  </a:outerShdw>
                </a:effectLst>
                <a:cs typeface="Arial" pitchFamily="34" charset="0"/>
              </a:rPr>
              <a:t>بدم</a:t>
            </a:r>
            <a:r>
              <a:rPr lang="ar-EG" sz="3600" b="1" dirty="0">
                <a:solidFill>
                  <a:srgbClr val="FFFF00"/>
                </a:solidFill>
                <a:effectLst>
                  <a:outerShdw blurRad="38100" dist="38100" dir="2700000" algn="tl">
                    <a:srgbClr val="000000">
                      <a:alpha val="43137"/>
                    </a:srgbClr>
                  </a:outerShdw>
                </a:effectLst>
                <a:cs typeface="Arial" pitchFamily="34" charset="0"/>
              </a:rPr>
              <a:t> أو </a:t>
            </a:r>
            <a:r>
              <a:rPr lang="ar-EG" sz="3600" b="1" u="sng" dirty="0">
                <a:solidFill>
                  <a:schemeClr val="accent3">
                    <a:lumMod val="20000"/>
                    <a:lumOff val="80000"/>
                  </a:schemeClr>
                </a:solidFill>
                <a:effectLst>
                  <a:outerShdw blurRad="38100" dist="38100" dir="2700000" algn="tl">
                    <a:srgbClr val="000000">
                      <a:alpha val="43137"/>
                    </a:srgbClr>
                  </a:outerShdw>
                </a:effectLst>
                <a:cs typeface="Arial" pitchFamily="34" charset="0"/>
              </a:rPr>
              <a:t>بسوائل جسم المريض</a:t>
            </a:r>
            <a:r>
              <a:rPr lang="ar-EG" sz="3600" b="1" dirty="0">
                <a:solidFill>
                  <a:srgbClr val="FFFF00"/>
                </a:solidFill>
                <a:effectLst>
                  <a:outerShdw blurRad="38100" dist="38100" dir="2700000" algn="tl">
                    <a:srgbClr val="000000">
                      <a:alpha val="43137"/>
                    </a:srgbClr>
                  </a:outerShdw>
                </a:effectLst>
                <a:cs typeface="Arial" pitchFamily="34" charset="0"/>
              </a:rPr>
              <a:t> </a:t>
            </a:r>
            <a:r>
              <a:rPr lang="ar-EG" sz="3600" b="1" dirty="0" smtClean="0">
                <a:solidFill>
                  <a:srgbClr val="FFFF00"/>
                </a:solidFill>
                <a:effectLst>
                  <a:outerShdw blurRad="38100" dist="38100" dir="2700000" algn="tl">
                    <a:srgbClr val="000000">
                      <a:alpha val="43137"/>
                    </a:srgbClr>
                  </a:outerShdw>
                </a:effectLst>
                <a:cs typeface="Arial" pitchFamily="34" charset="0"/>
              </a:rPr>
              <a:t>ويجب </a:t>
            </a:r>
            <a:r>
              <a:rPr lang="ar-EG" sz="3600" b="1" dirty="0">
                <a:solidFill>
                  <a:srgbClr val="FFFF00"/>
                </a:solidFill>
                <a:effectLst>
                  <a:outerShdw blurRad="38100" dist="38100" dir="2700000" algn="tl">
                    <a:srgbClr val="000000">
                      <a:alpha val="43137"/>
                    </a:srgbClr>
                  </a:outerShdw>
                </a:effectLst>
                <a:cs typeface="Arial" pitchFamily="34" charset="0"/>
              </a:rPr>
              <a:t>التخلص منها بطريقة سليمة عن طريق المحارق والأفران والتعقيم.</a:t>
            </a:r>
          </a:p>
        </p:txBody>
      </p:sp>
      <p:sp>
        <p:nvSpPr>
          <p:cNvPr id="299013" name="TextBox 3"/>
          <p:cNvSpPr txBox="1">
            <a:spLocks noChangeArrowheads="1"/>
          </p:cNvSpPr>
          <p:nvPr/>
        </p:nvSpPr>
        <p:spPr bwMode="auto">
          <a:xfrm>
            <a:off x="971550" y="188913"/>
            <a:ext cx="7786688" cy="1123000"/>
          </a:xfrm>
          <a:prstGeom prst="rect">
            <a:avLst/>
          </a:prstGeom>
          <a:noFill/>
          <a:ln w="9525">
            <a:noFill/>
            <a:miter lim="800000"/>
            <a:headEnd/>
            <a:tailEnd/>
          </a:ln>
        </p:spPr>
        <p:txBody>
          <a:bodyPr>
            <a:spAutoFit/>
          </a:bodyPr>
          <a:lstStyle/>
          <a:p>
            <a:pPr algn="r" rtl="1">
              <a:lnSpc>
                <a:spcPct val="160000"/>
              </a:lnSpc>
              <a:defRPr/>
            </a:pPr>
            <a:r>
              <a:rPr lang="ar-EG" sz="4800" b="1" dirty="0">
                <a:effectLst>
                  <a:outerShdw blurRad="38100" dist="38100" dir="2700000" algn="tl">
                    <a:srgbClr val="000000"/>
                  </a:outerShdw>
                </a:effectLst>
                <a:latin typeface="Book Antiqua" pitchFamily="18" charset="0"/>
              </a:rPr>
              <a:t>ما هي المخلفات الطبية؟</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99012"/>
                                        </p:tgtEl>
                                        <p:attrNameLst>
                                          <p:attrName>style.visibility</p:attrName>
                                        </p:attrNameLst>
                                      </p:cBhvr>
                                      <p:to>
                                        <p:strVal val="visible"/>
                                      </p:to>
                                    </p:set>
                                    <p:anim to="" calcmode="lin" valueType="num">
                                      <p:cBhvr>
                                        <p:cTn id="7" dur="1" fill="hold"/>
                                        <p:tgtEl>
                                          <p:spTgt spid="2990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FCFD5D5B-171B-4E67-B144-D162BD69733C}" type="slidenum">
              <a:rPr lang="ar-SA"/>
              <a:pPr>
                <a:defRPr/>
              </a:pPr>
              <a:t>5</a:t>
            </a:fld>
            <a:endParaRPr lang="en-US"/>
          </a:p>
        </p:txBody>
      </p:sp>
      <p:pic>
        <p:nvPicPr>
          <p:cNvPr id="22532" name="Picture 6" descr="j0439407"/>
          <p:cNvPicPr>
            <a:picLocks noChangeAspect="1" noChangeArrowheads="1"/>
          </p:cNvPicPr>
          <p:nvPr/>
        </p:nvPicPr>
        <p:blipFill>
          <a:blip r:embed="rId2" cstate="print"/>
          <a:srcRect/>
          <a:stretch>
            <a:fillRect/>
          </a:stretch>
        </p:blipFill>
        <p:spPr bwMode="auto">
          <a:xfrm>
            <a:off x="5160963" y="2276475"/>
            <a:ext cx="3298825" cy="3457575"/>
          </a:xfrm>
          <a:prstGeom prst="rect">
            <a:avLst/>
          </a:prstGeom>
          <a:noFill/>
          <a:ln w="9525">
            <a:noFill/>
            <a:miter lim="800000"/>
            <a:headEnd/>
            <a:tailEnd/>
          </a:ln>
        </p:spPr>
      </p:pic>
      <p:pic>
        <p:nvPicPr>
          <p:cNvPr id="22533" name="Picture 7" descr="j0395738"/>
          <p:cNvPicPr>
            <a:picLocks noChangeAspect="1" noChangeArrowheads="1" noCrop="1"/>
          </p:cNvPicPr>
          <p:nvPr/>
        </p:nvPicPr>
        <p:blipFill>
          <a:blip r:embed="rId3" cstate="print"/>
          <a:srcRect/>
          <a:stretch>
            <a:fillRect/>
          </a:stretch>
        </p:blipFill>
        <p:spPr bwMode="auto">
          <a:xfrm>
            <a:off x="638175" y="2276475"/>
            <a:ext cx="2895600" cy="3457575"/>
          </a:xfrm>
          <a:prstGeom prst="rect">
            <a:avLst/>
          </a:prstGeom>
          <a:noFill/>
          <a:ln w="9525">
            <a:noFill/>
            <a:miter lim="800000"/>
            <a:headEnd/>
            <a:tailEnd/>
          </a:ln>
        </p:spPr>
      </p:pic>
      <p:pic>
        <p:nvPicPr>
          <p:cNvPr id="22534" name="Picture 8" descr="j0395769"/>
          <p:cNvPicPr>
            <a:picLocks noChangeAspect="1" noChangeArrowheads="1" noCrop="1"/>
          </p:cNvPicPr>
          <p:nvPr/>
        </p:nvPicPr>
        <p:blipFill>
          <a:blip r:embed="rId4" cstate="print"/>
          <a:srcRect/>
          <a:stretch>
            <a:fillRect/>
          </a:stretch>
        </p:blipFill>
        <p:spPr bwMode="auto">
          <a:xfrm>
            <a:off x="3348038" y="2278062"/>
            <a:ext cx="2001837" cy="3455988"/>
          </a:xfrm>
          <a:prstGeom prst="rect">
            <a:avLst/>
          </a:prstGeom>
          <a:noFill/>
          <a:ln w="9525">
            <a:noFill/>
            <a:miter lim="800000"/>
            <a:headEnd/>
            <a:tailEnd/>
          </a:ln>
        </p:spPr>
      </p:pic>
      <p:sp>
        <p:nvSpPr>
          <p:cNvPr id="2" name="Rectangle 1"/>
          <p:cNvSpPr/>
          <p:nvPr/>
        </p:nvSpPr>
        <p:spPr>
          <a:xfrm>
            <a:off x="2567863" y="548680"/>
            <a:ext cx="3562194" cy="1323439"/>
          </a:xfrm>
          <a:prstGeom prst="rect">
            <a:avLst/>
          </a:prstGeom>
        </p:spPr>
        <p:txBody>
          <a:bodyPr wrap="none">
            <a:spAutoFit/>
          </a:bodyPr>
          <a:lstStyle/>
          <a:p>
            <a:pPr algn="ctr" rtl="1"/>
            <a:r>
              <a:rPr lang="ar-EG" sz="8000" b="1" kern="10" dirty="0">
                <a:ln w="9525">
                  <a:round/>
                  <a:headEnd/>
                  <a:tailEnd/>
                </a:ln>
                <a:gradFill rotWithShape="1">
                  <a:gsLst>
                    <a:gs pos="0">
                      <a:schemeClr val="tx2"/>
                    </a:gs>
                    <a:gs pos="100000">
                      <a:srgbClr val="6A3EC2"/>
                    </a:gs>
                  </a:gsLst>
                  <a:lin ang="5160000" scaled="1"/>
                </a:gradFill>
                <a:latin typeface="Arial Unicode MS"/>
                <a:ea typeface="Arial Unicode MS"/>
                <a:cs typeface="Arial Unicode MS"/>
              </a:rPr>
              <a:t>التوقعات</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D8C959A-363A-40FD-9D18-011A824C1C02}" type="slidenum">
              <a:rPr lang="ar-SA" smtClean="0"/>
              <a:pPr>
                <a:defRPr/>
              </a:pPr>
              <a:t>50</a:t>
            </a:fld>
            <a:endParaRPr lang="en-US"/>
          </a:p>
        </p:txBody>
      </p:sp>
      <p:sp>
        <p:nvSpPr>
          <p:cNvPr id="4" name="TextBox 3"/>
          <p:cNvSpPr txBox="1"/>
          <p:nvPr/>
        </p:nvSpPr>
        <p:spPr>
          <a:xfrm>
            <a:off x="71438" y="1714488"/>
            <a:ext cx="8858280" cy="2485745"/>
          </a:xfrm>
          <a:prstGeom prst="rect">
            <a:avLst/>
          </a:prstGeom>
          <a:noFill/>
        </p:spPr>
        <p:txBody>
          <a:bodyPr wrap="square" rtlCol="1">
            <a:spAutoFit/>
          </a:bodyPr>
          <a:lstStyle/>
          <a:p>
            <a:pPr algn="ctr" rtl="1">
              <a:lnSpc>
                <a:spcPct val="150000"/>
              </a:lnSpc>
            </a:pPr>
            <a:r>
              <a:rPr lang="ar-EG" sz="3600" b="1" dirty="0" smtClean="0"/>
              <a:t>مخلفات المرفق الصحي ينطبق عليه جميع القواعد التي ذكرت لمخلفات المرفق الصناعي مع مراعاة احتمالية أن تسبب عدوى</a:t>
            </a:r>
            <a:endParaRPr lang="ar-EG" sz="3600" b="1" dirty="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F705396E-D49F-440C-9D3E-51F89ABA3287}" type="slidenum">
              <a:rPr lang="ar-SA"/>
              <a:pPr>
                <a:defRPr/>
              </a:pPr>
              <a:t>51</a:t>
            </a:fld>
            <a:endParaRPr lang="en-US"/>
          </a:p>
        </p:txBody>
      </p:sp>
      <p:sp>
        <p:nvSpPr>
          <p:cNvPr id="30723" name="Content Placeholder 2"/>
          <p:cNvSpPr>
            <a:spLocks noGrp="1"/>
          </p:cNvSpPr>
          <p:nvPr>
            <p:ph idx="4294967295"/>
          </p:nvPr>
        </p:nvSpPr>
        <p:spPr>
          <a:xfrm>
            <a:off x="3714750" y="1412875"/>
            <a:ext cx="5308600" cy="1944688"/>
          </a:xfrm>
        </p:spPr>
        <p:txBody>
          <a:bodyPr/>
          <a:lstStyle/>
          <a:p>
            <a:pPr algn="just" eaLnBrk="1" hangingPunct="1">
              <a:lnSpc>
                <a:spcPct val="140000"/>
              </a:lnSpc>
              <a:buFont typeface="Wingdings" pitchFamily="2" charset="2"/>
              <a:buNone/>
            </a:pPr>
            <a:r>
              <a:rPr lang="ar-EG" sz="4000" b="1" dirty="0" smtClean="0">
                <a:solidFill>
                  <a:srgbClr val="FFFF00"/>
                </a:solidFill>
                <a:latin typeface="Arial" pitchFamily="34" charset="0"/>
                <a:cs typeface="Arial" pitchFamily="34" charset="0"/>
              </a:rPr>
              <a:t>	1. تصنيف المخلفات الموجودة بالمرفق الصحي إلى مخلفات طبية وغير طبية</a:t>
            </a:r>
            <a:endParaRPr lang="en-US" sz="4000" b="1" dirty="0" smtClean="0">
              <a:solidFill>
                <a:srgbClr val="FFFF00"/>
              </a:solidFill>
              <a:latin typeface="Arial" pitchFamily="34" charset="0"/>
              <a:cs typeface="Arial" pitchFamily="34" charset="0"/>
            </a:endParaRPr>
          </a:p>
        </p:txBody>
      </p:sp>
      <p:sp>
        <p:nvSpPr>
          <p:cNvPr id="30725" name="Text Box 5"/>
          <p:cNvSpPr txBox="1">
            <a:spLocks noChangeArrowheads="1"/>
          </p:cNvSpPr>
          <p:nvPr/>
        </p:nvSpPr>
        <p:spPr bwMode="auto">
          <a:xfrm>
            <a:off x="1331913" y="404813"/>
            <a:ext cx="7343775" cy="641350"/>
          </a:xfrm>
          <a:prstGeom prst="rect">
            <a:avLst/>
          </a:prstGeom>
          <a:noFill/>
          <a:ln w="9525">
            <a:noFill/>
            <a:miter lim="800000"/>
            <a:headEnd/>
            <a:tailEnd/>
          </a:ln>
          <a:effectLst/>
        </p:spPr>
        <p:txBody>
          <a:bodyPr>
            <a:spAutoFit/>
          </a:bodyPr>
          <a:lstStyle/>
          <a:p>
            <a:pPr algn="r" rtl="1">
              <a:spcBef>
                <a:spcPct val="50000"/>
              </a:spcBef>
              <a:defRPr/>
            </a:pPr>
            <a:r>
              <a:rPr lang="ar-EG" sz="3600" b="1">
                <a:effectLst>
                  <a:outerShdw blurRad="38100" dist="38100" dir="2700000" algn="tl">
                    <a:srgbClr val="000000"/>
                  </a:outerShdw>
                </a:effectLst>
              </a:rPr>
              <a:t>كيفية التعامل السليم مع المخلفات الطبية؟</a:t>
            </a:r>
            <a:endParaRPr lang="en-US" sz="3600" b="1">
              <a:effectLst>
                <a:outerShdw blurRad="38100" dist="38100" dir="2700000" algn="tl">
                  <a:srgbClr val="000000"/>
                </a:outerShdw>
              </a:effectLst>
            </a:endParaRPr>
          </a:p>
        </p:txBody>
      </p:sp>
      <p:pic>
        <p:nvPicPr>
          <p:cNvPr id="30727" name="Picture 7"/>
          <p:cNvPicPr>
            <a:picLocks noChangeAspect="1" noChangeArrowheads="1"/>
          </p:cNvPicPr>
          <p:nvPr/>
        </p:nvPicPr>
        <p:blipFill>
          <a:blip r:embed="rId2" cstate="print"/>
          <a:srcRect/>
          <a:stretch>
            <a:fillRect/>
          </a:stretch>
        </p:blipFill>
        <p:spPr bwMode="auto">
          <a:xfrm>
            <a:off x="0" y="1125538"/>
            <a:ext cx="3571868" cy="2517776"/>
          </a:xfrm>
          <a:prstGeom prst="rect">
            <a:avLst/>
          </a:prstGeom>
          <a:noFill/>
          <a:ln w="9525">
            <a:noFill/>
            <a:miter lim="800000"/>
            <a:headEnd/>
            <a:tailEnd/>
          </a:ln>
        </p:spPr>
      </p:pic>
      <p:pic>
        <p:nvPicPr>
          <p:cNvPr id="30729" name="Picture 9"/>
          <p:cNvPicPr>
            <a:picLocks noChangeAspect="1" noChangeArrowheads="1"/>
          </p:cNvPicPr>
          <p:nvPr/>
        </p:nvPicPr>
        <p:blipFill>
          <a:blip r:embed="rId3" cstate="print"/>
          <a:srcRect/>
          <a:stretch>
            <a:fillRect/>
          </a:stretch>
        </p:blipFill>
        <p:spPr bwMode="auto">
          <a:xfrm>
            <a:off x="-32" y="3970338"/>
            <a:ext cx="3714776" cy="2292350"/>
          </a:xfrm>
          <a:prstGeom prst="rect">
            <a:avLst/>
          </a:prstGeom>
          <a:noFill/>
          <a:ln w="9525">
            <a:noFill/>
            <a:miter lim="800000"/>
            <a:headEnd/>
            <a:tailEnd/>
          </a:ln>
        </p:spPr>
      </p:pic>
      <p:pic>
        <p:nvPicPr>
          <p:cNvPr id="8" name="Picture 6"/>
          <p:cNvPicPr>
            <a:picLocks noChangeAspect="1" noChangeArrowheads="1"/>
          </p:cNvPicPr>
          <p:nvPr/>
        </p:nvPicPr>
        <p:blipFill>
          <a:blip r:embed="rId4" cstate="print">
            <a:lum bright="-10000" contrast="40000"/>
          </a:blip>
          <a:srcRect/>
          <a:stretch>
            <a:fillRect/>
          </a:stretch>
        </p:blipFill>
        <p:spPr bwMode="auto">
          <a:xfrm>
            <a:off x="4429124" y="4857760"/>
            <a:ext cx="1292559" cy="1357322"/>
          </a:xfrm>
          <a:prstGeom prst="ellipse">
            <a:avLst/>
          </a:prstGeom>
          <a:ln w="190500" cap="rnd" cmpd="dbl">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bevelB w="114300" prst="artDeco"/>
            <a:extrusionClr>
              <a:srgbClr val="000000"/>
            </a:extrusionClr>
          </a:sp3d>
        </p:spPr>
      </p:pic>
      <p:pic>
        <p:nvPicPr>
          <p:cNvPr id="9" name="Picture 6"/>
          <p:cNvPicPr>
            <a:picLocks noChangeAspect="1" noChangeArrowheads="1"/>
          </p:cNvPicPr>
          <p:nvPr/>
        </p:nvPicPr>
        <p:blipFill>
          <a:blip r:embed="rId4" cstate="print">
            <a:lum bright="-10000" contrast="40000"/>
          </a:blip>
          <a:srcRect/>
          <a:stretch>
            <a:fillRect/>
          </a:stretch>
        </p:blipFill>
        <p:spPr bwMode="auto">
          <a:xfrm>
            <a:off x="5851209" y="4857760"/>
            <a:ext cx="1292559" cy="1357322"/>
          </a:xfrm>
          <a:prstGeom prst="ellipse">
            <a:avLst/>
          </a:prstGeom>
          <a:ln w="190500" cap="rnd" cmpd="dbl">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bevelB w="114300" prst="artDeco"/>
            <a:extrusionClr>
              <a:srgbClr val="000000"/>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 calcmode="lin" valueType="num">
                                      <p:cBhvr additive="base">
                                        <p:cTn id="7" dur="500" fill="hold"/>
                                        <p:tgtEl>
                                          <p:spTgt spid="30727"/>
                                        </p:tgtEl>
                                        <p:attrNameLst>
                                          <p:attrName>ppt_x</p:attrName>
                                        </p:attrNameLst>
                                      </p:cBhvr>
                                      <p:tavLst>
                                        <p:tav tm="0">
                                          <p:val>
                                            <p:strVal val="#ppt_x"/>
                                          </p:val>
                                        </p:tav>
                                        <p:tav tm="100000">
                                          <p:val>
                                            <p:strVal val="#ppt_x"/>
                                          </p:val>
                                        </p:tav>
                                      </p:tavLst>
                                    </p:anim>
                                    <p:anim calcmode="lin" valueType="num">
                                      <p:cBhvr additive="base">
                                        <p:cTn id="8" dur="500" fill="hold"/>
                                        <p:tgtEl>
                                          <p:spTgt spid="307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additive="base">
                                        <p:cTn id="11" dur="500" fill="hold"/>
                                        <p:tgtEl>
                                          <p:spTgt spid="30723"/>
                                        </p:tgtEl>
                                        <p:attrNameLst>
                                          <p:attrName>ppt_x</p:attrName>
                                        </p:attrNameLst>
                                      </p:cBhvr>
                                      <p:tavLst>
                                        <p:tav tm="0">
                                          <p:val>
                                            <p:strVal val="#ppt_x"/>
                                          </p:val>
                                        </p:tav>
                                        <p:tav tm="100000">
                                          <p:val>
                                            <p:strVal val="#ppt_x"/>
                                          </p:val>
                                        </p:tav>
                                      </p:tavLst>
                                    </p:anim>
                                    <p:anim calcmode="lin" valueType="num">
                                      <p:cBhvr additive="base">
                                        <p:cTn id="12" dur="500" fill="hold"/>
                                        <p:tgtEl>
                                          <p:spTgt spid="307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29"/>
                                        </p:tgtEl>
                                        <p:attrNameLst>
                                          <p:attrName>style.visibility</p:attrName>
                                        </p:attrNameLst>
                                      </p:cBhvr>
                                      <p:to>
                                        <p:strVal val="visible"/>
                                      </p:to>
                                    </p:set>
                                    <p:anim calcmode="lin" valueType="num">
                                      <p:cBhvr additive="base">
                                        <p:cTn id="15" dur="500" fill="hold"/>
                                        <p:tgtEl>
                                          <p:spTgt spid="30729"/>
                                        </p:tgtEl>
                                        <p:attrNameLst>
                                          <p:attrName>ppt_x</p:attrName>
                                        </p:attrNameLst>
                                      </p:cBhvr>
                                      <p:tavLst>
                                        <p:tav tm="0">
                                          <p:val>
                                            <p:strVal val="#ppt_x"/>
                                          </p:val>
                                        </p:tav>
                                        <p:tav tm="100000">
                                          <p:val>
                                            <p:strVal val="#ppt_x"/>
                                          </p:val>
                                        </p:tav>
                                      </p:tavLst>
                                    </p:anim>
                                    <p:anim calcmode="lin" valueType="num">
                                      <p:cBhvr additive="base">
                                        <p:cTn id="16" dur="500" fill="hold"/>
                                        <p:tgtEl>
                                          <p:spTgt spid="307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Grp="1" noChangeArrowheads="1"/>
          </p:cNvSpPr>
          <p:nvPr>
            <p:ph idx="1"/>
          </p:nvPr>
        </p:nvSpPr>
        <p:spPr>
          <a:xfrm>
            <a:off x="500063" y="428625"/>
            <a:ext cx="8393112" cy="2714625"/>
          </a:xfrm>
        </p:spPr>
        <p:txBody>
          <a:bodyPr/>
          <a:lstStyle/>
          <a:p>
            <a:pPr algn="just" eaLnBrk="1" hangingPunct="1">
              <a:lnSpc>
                <a:spcPct val="140000"/>
              </a:lnSpc>
              <a:buFont typeface="Wingdings" pitchFamily="2" charset="2"/>
              <a:buNone/>
            </a:pPr>
            <a:r>
              <a:rPr lang="ar-EG" sz="4400" b="1" dirty="0" smtClean="0">
                <a:solidFill>
                  <a:srgbClr val="FFFF00"/>
                </a:solidFill>
                <a:latin typeface="Arial" pitchFamily="34" charset="0"/>
                <a:cs typeface="Arial" pitchFamily="34" charset="0"/>
              </a:rPr>
              <a:t>	2. النفايات الطبية ومخلفات المرضى تجمع في أكياس حمراء ويتم تجميعها والتعامل معها بحذر شديد.</a:t>
            </a:r>
            <a:endParaRPr lang="en-US" sz="4400" b="1" dirty="0" smtClean="0">
              <a:solidFill>
                <a:srgbClr val="FFFF00"/>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67982EA4-E125-4831-8531-DC784653786A}" type="slidenum">
              <a:rPr lang="ar-SA"/>
              <a:pPr>
                <a:defRPr/>
              </a:pPr>
              <a:t>52</a:t>
            </a:fld>
            <a:endParaRPr lang="en-US"/>
          </a:p>
        </p:txBody>
      </p:sp>
      <p:pic>
        <p:nvPicPr>
          <p:cNvPr id="320518" name="Picture 6"/>
          <p:cNvPicPr>
            <a:picLocks noChangeAspect="1" noChangeArrowheads="1"/>
          </p:cNvPicPr>
          <p:nvPr/>
        </p:nvPicPr>
        <p:blipFill>
          <a:blip r:embed="rId2" cstate="print">
            <a:lum bright="-10000" contrast="40000"/>
          </a:blip>
          <a:srcRect/>
          <a:stretch>
            <a:fillRect/>
          </a:stretch>
        </p:blipFill>
        <p:spPr bwMode="auto">
          <a:xfrm>
            <a:off x="539750" y="2643182"/>
            <a:ext cx="3947202" cy="4144976"/>
          </a:xfrm>
          <a:prstGeom prst="ellipse">
            <a:avLst/>
          </a:prstGeom>
          <a:ln w="190500" cap="rnd" cmpd="dbl">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bevelB w="114300" prst="artDeco"/>
            <a:extrusionClr>
              <a:srgbClr val="000000"/>
            </a:extrusionClr>
          </a:sp3d>
        </p:spPr>
      </p:pic>
      <p:pic>
        <p:nvPicPr>
          <p:cNvPr id="5" name="Picture 6"/>
          <p:cNvPicPr>
            <a:picLocks noChangeAspect="1" noChangeArrowheads="1"/>
          </p:cNvPicPr>
          <p:nvPr/>
        </p:nvPicPr>
        <p:blipFill>
          <a:blip r:embed="rId3" cstate="print"/>
          <a:srcRect/>
          <a:stretch>
            <a:fillRect/>
          </a:stretch>
        </p:blipFill>
        <p:spPr bwMode="auto">
          <a:xfrm>
            <a:off x="5500695" y="3592015"/>
            <a:ext cx="2857520" cy="28045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anim calcmode="lin" valueType="num">
                                      <p:cBhvr additive="base">
                                        <p:cTn id="7" dur="500" fill="hold"/>
                                        <p:tgtEl>
                                          <p:spTgt spid="320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05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0518"/>
                                        </p:tgtEl>
                                        <p:attrNameLst>
                                          <p:attrName>style.visibility</p:attrName>
                                        </p:attrNameLst>
                                      </p:cBhvr>
                                      <p:to>
                                        <p:strVal val="visible"/>
                                      </p:to>
                                    </p:set>
                                    <p:anim calcmode="lin" valueType="num">
                                      <p:cBhvr additive="base">
                                        <p:cTn id="11" dur="500" fill="hold"/>
                                        <p:tgtEl>
                                          <p:spTgt spid="320518"/>
                                        </p:tgtEl>
                                        <p:attrNameLst>
                                          <p:attrName>ppt_x</p:attrName>
                                        </p:attrNameLst>
                                      </p:cBhvr>
                                      <p:tavLst>
                                        <p:tav tm="0">
                                          <p:val>
                                            <p:strVal val="#ppt_x"/>
                                          </p:val>
                                        </p:tav>
                                        <p:tav tm="100000">
                                          <p:val>
                                            <p:strVal val="#ppt_x"/>
                                          </p:val>
                                        </p:tav>
                                      </p:tavLst>
                                    </p:anim>
                                    <p:anim calcmode="lin" valueType="num">
                                      <p:cBhvr additive="base">
                                        <p:cTn id="12" dur="500" fill="hold"/>
                                        <p:tgtEl>
                                          <p:spTgt spid="3205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4DE01839-C2A2-417B-B6B0-7F4876BC8EAC}" type="slidenum">
              <a:rPr lang="ar-SA"/>
              <a:pPr>
                <a:defRPr/>
              </a:pPr>
              <a:t>53</a:t>
            </a:fld>
            <a:endParaRPr lang="en-US"/>
          </a:p>
        </p:txBody>
      </p:sp>
      <p:sp>
        <p:nvSpPr>
          <p:cNvPr id="31749" name="Rectangle 5"/>
          <p:cNvSpPr>
            <a:spLocks noChangeArrowheads="1"/>
          </p:cNvSpPr>
          <p:nvPr/>
        </p:nvSpPr>
        <p:spPr bwMode="auto">
          <a:xfrm>
            <a:off x="4071934" y="932621"/>
            <a:ext cx="4930469" cy="3293146"/>
          </a:xfrm>
          <a:prstGeom prst="rect">
            <a:avLst/>
          </a:prstGeom>
          <a:noFill/>
          <a:ln w="9525">
            <a:noFill/>
            <a:miter lim="800000"/>
            <a:headEnd/>
            <a:tailEnd/>
          </a:ln>
          <a:effectLst/>
        </p:spPr>
        <p:txBody>
          <a:bodyPr wrap="square">
            <a:spAutoFit/>
          </a:bodyPr>
          <a:lstStyle/>
          <a:p>
            <a:pPr algn="r" rtl="1">
              <a:lnSpc>
                <a:spcPct val="165000"/>
              </a:lnSpc>
              <a:spcBef>
                <a:spcPct val="20000"/>
              </a:spcBef>
              <a:buClr>
                <a:schemeClr val="hlink"/>
              </a:buClr>
              <a:buSzPct val="90000"/>
              <a:buFont typeface="Arial" pitchFamily="34" charset="0"/>
              <a:buChar char="•"/>
              <a:defRPr/>
            </a:pPr>
            <a:r>
              <a:rPr lang="ar-EG" sz="4400" b="1" dirty="0">
                <a:solidFill>
                  <a:srgbClr val="FFFF00"/>
                </a:solidFill>
                <a:effectLst>
                  <a:outerShdw blurRad="38100" dist="38100" dir="2700000" algn="tl">
                    <a:srgbClr val="000000"/>
                  </a:outerShdw>
                </a:effectLst>
                <a:cs typeface="Arial" pitchFamily="34" charset="0"/>
              </a:rPr>
              <a:t> أكياس باللون الأسود للمخلفات العامة من أوراق وعلب وبقايا </a:t>
            </a:r>
            <a:r>
              <a:rPr lang="ar-EG" sz="4400" b="1" dirty="0" smtClean="0">
                <a:solidFill>
                  <a:srgbClr val="FFFF00"/>
                </a:solidFill>
                <a:effectLst>
                  <a:outerShdw blurRad="38100" dist="38100" dir="2700000" algn="tl">
                    <a:srgbClr val="000000"/>
                  </a:outerShdw>
                </a:effectLst>
                <a:cs typeface="Arial" pitchFamily="34" charset="0"/>
              </a:rPr>
              <a:t>أطعمة.</a:t>
            </a:r>
            <a:endParaRPr lang="en-US" sz="4400" b="1" dirty="0">
              <a:solidFill>
                <a:srgbClr val="FFFF00"/>
              </a:solidFill>
              <a:effectLst>
                <a:outerShdw blurRad="38100" dist="38100" dir="2700000" algn="tl">
                  <a:srgbClr val="000000"/>
                </a:outerShdw>
              </a:effectLst>
              <a:cs typeface="Arial" pitchFamily="34" charset="0"/>
            </a:endParaRPr>
          </a:p>
        </p:txBody>
      </p:sp>
      <p:pic>
        <p:nvPicPr>
          <p:cNvPr id="11266" name="Picture 2" descr="http://4.bp.blogspot.com/_C1t4IQhKsuI/TGXywbCvf0I/AAAAAAAAALw/SDYnZKrYGDQ/s320/west+black+bag-797773"/>
          <p:cNvPicPr>
            <a:picLocks noChangeAspect="1" noChangeArrowheads="1"/>
          </p:cNvPicPr>
          <p:nvPr/>
        </p:nvPicPr>
        <p:blipFill>
          <a:blip r:embed="rId2" cstate="print"/>
          <a:srcRect/>
          <a:stretch>
            <a:fillRect/>
          </a:stretch>
        </p:blipFill>
        <p:spPr bwMode="auto">
          <a:xfrm>
            <a:off x="71406" y="500042"/>
            <a:ext cx="4000528" cy="5286412"/>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ppt_x"/>
                                          </p:val>
                                        </p:tav>
                                        <p:tav tm="100000">
                                          <p:val>
                                            <p:strVal val="#ppt_x"/>
                                          </p:val>
                                        </p:tav>
                                      </p:tavLst>
                                    </p:anim>
                                    <p:anim calcmode="lin" valueType="num">
                                      <p:cBhvr additive="base">
                                        <p:cTn id="8"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1EB728-4670-4742-8F5A-FFD72F2AB6C5}" type="slidenum">
              <a:rPr lang="ar-SA"/>
              <a:pPr>
                <a:defRPr/>
              </a:pPr>
              <a:t>54</a:t>
            </a:fld>
            <a:endParaRPr lang="en-US"/>
          </a:p>
        </p:txBody>
      </p:sp>
      <p:sp>
        <p:nvSpPr>
          <p:cNvPr id="32770" name="Content Placeholder 2"/>
          <p:cNvSpPr>
            <a:spLocks noGrp="1"/>
          </p:cNvSpPr>
          <p:nvPr>
            <p:ph idx="4294967295"/>
          </p:nvPr>
        </p:nvSpPr>
        <p:spPr>
          <a:xfrm>
            <a:off x="285750" y="3533784"/>
            <a:ext cx="8572500" cy="3324240"/>
          </a:xfrm>
        </p:spPr>
        <p:txBody>
          <a:bodyPr/>
          <a:lstStyle/>
          <a:p>
            <a:pPr lvl="1" algn="just" eaLnBrk="1" hangingPunct="1">
              <a:lnSpc>
                <a:spcPct val="175000"/>
              </a:lnSpc>
              <a:buFont typeface="Wingdings 2" pitchFamily="18" charset="2"/>
              <a:buNone/>
            </a:pPr>
            <a:r>
              <a:rPr lang="ar-EG" sz="2800" b="1" dirty="0" smtClean="0">
                <a:solidFill>
                  <a:srgbClr val="FFFF99"/>
                </a:solidFill>
                <a:latin typeface="Arial" pitchFamily="34" charset="0"/>
                <a:cs typeface="Arial" pitchFamily="34" charset="0"/>
              </a:rPr>
              <a:t>4. ضرورة استخدام حاويات صغيرة من البلاستيك المقوى عليها علامة المخلفات البيولوجية الخطرة لجمع بقايا الإبر والحقن بعد استخدامها مباشرة ويتم التخلص منها بعد تعقيمها بواسطة المحارق ويجب أن لا تعبأ تلك الحافظات أكثر من ثلاثة أرباعها.</a:t>
            </a:r>
            <a:endParaRPr lang="en-US" sz="2800" dirty="0" smtClean="0">
              <a:solidFill>
                <a:srgbClr val="FFFF99"/>
              </a:solidFill>
              <a:latin typeface="Arial" pitchFamily="34" charset="0"/>
              <a:cs typeface="Arial" pitchFamily="34" charset="0"/>
            </a:endParaRPr>
          </a:p>
        </p:txBody>
      </p:sp>
      <p:pic>
        <p:nvPicPr>
          <p:cNvPr id="9218" name="Picture 2" descr="http://images-en.busytrade.com/175677000/Medical-Waste-Bin.jpg"/>
          <p:cNvPicPr>
            <a:picLocks noChangeAspect="1" noChangeArrowheads="1"/>
          </p:cNvPicPr>
          <p:nvPr/>
        </p:nvPicPr>
        <p:blipFill>
          <a:blip r:embed="rId2"/>
          <a:srcRect/>
          <a:stretch>
            <a:fillRect/>
          </a:stretch>
        </p:blipFill>
        <p:spPr bwMode="auto">
          <a:xfrm>
            <a:off x="4214810" y="42866"/>
            <a:ext cx="4857752" cy="3529010"/>
          </a:xfrm>
          <a:prstGeom prst="rect">
            <a:avLst/>
          </a:prstGeom>
          <a:noFill/>
        </p:spPr>
      </p:pic>
      <p:pic>
        <p:nvPicPr>
          <p:cNvPr id="10242" name="Picture 2" descr="http://www.osha.gov/SLTC/etools/hospital/hazards/sharps/sharps3_files/anim6_frame.gif"/>
          <p:cNvPicPr>
            <a:picLocks noChangeAspect="1" noChangeArrowheads="1"/>
          </p:cNvPicPr>
          <p:nvPr/>
        </p:nvPicPr>
        <p:blipFill>
          <a:blip r:embed="rId3"/>
          <a:srcRect/>
          <a:stretch>
            <a:fillRect/>
          </a:stretch>
        </p:blipFill>
        <p:spPr bwMode="auto">
          <a:xfrm>
            <a:off x="0" y="0"/>
            <a:ext cx="4214810" cy="1190625"/>
          </a:xfrm>
          <a:prstGeom prst="rect">
            <a:avLst/>
          </a:prstGeom>
          <a:noFill/>
        </p:spPr>
      </p:pic>
      <p:pic>
        <p:nvPicPr>
          <p:cNvPr id="10246" name="Picture 6" descr="http://farm1.static.flickr.com/101/268627274_fc66947d7a_m.jpg"/>
          <p:cNvPicPr>
            <a:picLocks noChangeAspect="1" noChangeArrowheads="1"/>
          </p:cNvPicPr>
          <p:nvPr/>
        </p:nvPicPr>
        <p:blipFill>
          <a:blip r:embed="rId4"/>
          <a:srcRect/>
          <a:stretch>
            <a:fillRect/>
          </a:stretch>
        </p:blipFill>
        <p:spPr bwMode="auto">
          <a:xfrm>
            <a:off x="2357422" y="1214422"/>
            <a:ext cx="1857376" cy="2357454"/>
          </a:xfrm>
          <a:prstGeom prst="rect">
            <a:avLst/>
          </a:prstGeom>
          <a:noFill/>
        </p:spPr>
      </p:pic>
      <p:pic>
        <p:nvPicPr>
          <p:cNvPr id="10248" name="Picture 8" descr="http://t1.gstatic.com/images?q=tbn:ANd9GcQKpcCNT3sUIZBfVBUiji7zet_h0YjxC00WqVtGm8tBeqLxBIU7Fw"/>
          <p:cNvPicPr>
            <a:picLocks noChangeAspect="1" noChangeArrowheads="1"/>
          </p:cNvPicPr>
          <p:nvPr/>
        </p:nvPicPr>
        <p:blipFill>
          <a:blip r:embed="rId5"/>
          <a:srcRect/>
          <a:stretch>
            <a:fillRect/>
          </a:stretch>
        </p:blipFill>
        <p:spPr bwMode="auto">
          <a:xfrm>
            <a:off x="1" y="1214422"/>
            <a:ext cx="2357422" cy="228601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8"/>
                                        </p:tgtEl>
                                        <p:attrNameLst>
                                          <p:attrName>style.visibility</p:attrName>
                                        </p:attrNameLst>
                                      </p:cBhvr>
                                      <p:to>
                                        <p:strVal val="visible"/>
                                      </p:to>
                                    </p:set>
                                    <p:anim calcmode="lin" valueType="num">
                                      <p:cBhvr additive="base">
                                        <p:cTn id="11" dur="500" fill="hold"/>
                                        <p:tgtEl>
                                          <p:spTgt spid="10248"/>
                                        </p:tgtEl>
                                        <p:attrNameLst>
                                          <p:attrName>ppt_x</p:attrName>
                                        </p:attrNameLst>
                                      </p:cBhvr>
                                      <p:tavLst>
                                        <p:tav tm="0">
                                          <p:val>
                                            <p:strVal val="#ppt_x"/>
                                          </p:val>
                                        </p:tav>
                                        <p:tav tm="100000">
                                          <p:val>
                                            <p:strVal val="#ppt_x"/>
                                          </p:val>
                                        </p:tav>
                                      </p:tavLst>
                                    </p:anim>
                                    <p:anim calcmode="lin" valueType="num">
                                      <p:cBhvr additive="base">
                                        <p:cTn id="12" dur="500" fill="hold"/>
                                        <p:tgtEl>
                                          <p:spTgt spid="1024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additive="base">
                                        <p:cTn id="15" dur="500" fill="hold"/>
                                        <p:tgtEl>
                                          <p:spTgt spid="10246"/>
                                        </p:tgtEl>
                                        <p:attrNameLst>
                                          <p:attrName>ppt_x</p:attrName>
                                        </p:attrNameLst>
                                      </p:cBhvr>
                                      <p:tavLst>
                                        <p:tav tm="0">
                                          <p:val>
                                            <p:strVal val="#ppt_x"/>
                                          </p:val>
                                        </p:tav>
                                        <p:tav tm="100000">
                                          <p:val>
                                            <p:strVal val="#ppt_x"/>
                                          </p:val>
                                        </p:tav>
                                      </p:tavLst>
                                    </p:anim>
                                    <p:anim calcmode="lin" valueType="num">
                                      <p:cBhvr additive="base">
                                        <p:cTn id="16"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32770"/>
                                        </p:tgtEl>
                                        <p:attrNameLst>
                                          <p:attrName>style.visibility</p:attrName>
                                        </p:attrNameLst>
                                      </p:cBhvr>
                                      <p:to>
                                        <p:strVal val="visible"/>
                                      </p:to>
                                    </p:set>
                                    <p:anim to="" calcmode="lin" valueType="num">
                                      <p:cBhvr>
                                        <p:cTn id="21" dur="1" fill="hold"/>
                                        <p:tgtEl>
                                          <p:spTgt spid="32770"/>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218"/>
                                        </p:tgtEl>
                                        <p:attrNameLst>
                                          <p:attrName>style.visibility</p:attrName>
                                        </p:attrNameLst>
                                      </p:cBhvr>
                                      <p:to>
                                        <p:strVal val="visible"/>
                                      </p:to>
                                    </p:set>
                                    <p:anim calcmode="lin" valueType="num">
                                      <p:cBhvr additive="base">
                                        <p:cTn id="26" dur="500" fill="hold"/>
                                        <p:tgtEl>
                                          <p:spTgt spid="9218"/>
                                        </p:tgtEl>
                                        <p:attrNameLst>
                                          <p:attrName>ppt_x</p:attrName>
                                        </p:attrNameLst>
                                      </p:cBhvr>
                                      <p:tavLst>
                                        <p:tav tm="0">
                                          <p:val>
                                            <p:strVal val="#ppt_x"/>
                                          </p:val>
                                        </p:tav>
                                        <p:tav tm="100000">
                                          <p:val>
                                            <p:strVal val="#ppt_x"/>
                                          </p:val>
                                        </p:tav>
                                      </p:tavLst>
                                    </p:anim>
                                    <p:anim calcmode="lin" valueType="num">
                                      <p:cBhvr additive="base">
                                        <p:cTn id="27"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xfrm>
            <a:off x="142844" y="1500174"/>
            <a:ext cx="8901082" cy="3143272"/>
          </a:xfrm>
        </p:spPr>
        <p:txBody>
          <a:bodyPr/>
          <a:lstStyle/>
          <a:p>
            <a:pPr algn="justLow" eaLnBrk="1" hangingPunct="1">
              <a:lnSpc>
                <a:spcPct val="175000"/>
              </a:lnSpc>
              <a:buFont typeface="Wingdings" pitchFamily="2" charset="2"/>
              <a:buNone/>
            </a:pPr>
            <a:r>
              <a:rPr lang="ar-EG"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6. الزام العاملات بوضع أكياس بالوزن المناسب في سلات القمامة داخل الأقسام مع الأخذ في الاعتبار تناسب حجم السلة مع حجم النفايات.</a:t>
            </a:r>
          </a:p>
        </p:txBody>
      </p:sp>
      <p:sp>
        <p:nvSpPr>
          <p:cNvPr id="3" name="Slide Number Placeholder 5"/>
          <p:cNvSpPr>
            <a:spLocks noGrp="1"/>
          </p:cNvSpPr>
          <p:nvPr>
            <p:ph type="sldNum" sz="quarter" idx="12"/>
          </p:nvPr>
        </p:nvSpPr>
        <p:spPr/>
        <p:txBody>
          <a:bodyPr/>
          <a:lstStyle/>
          <a:p>
            <a:pPr>
              <a:defRPr/>
            </a:pPr>
            <a:fld id="{C6EFC918-9C0B-4BD0-903C-C3940519BC09}" type="slidenum">
              <a:rPr lang="ar-SA"/>
              <a:pPr>
                <a:defRPr/>
              </a:pPr>
              <a:t>55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 calcmode="lin" valueType="num">
                                      <p:cBhvr additive="base">
                                        <p:cTn id="7" dur="500" fill="hold"/>
                                        <p:tgtEl>
                                          <p:spTgt spid="819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3000396"/>
          </a:xfrm>
        </p:spPr>
        <p:txBody>
          <a:bodyPr/>
          <a:lstStyle/>
          <a:p>
            <a:pPr algn="justLow" eaLnBrk="1" hangingPunct="1">
              <a:lnSpc>
                <a:spcPct val="175000"/>
              </a:lnSpc>
              <a:buFont typeface="Wingdings" pitchFamily="2" charset="2"/>
              <a:buNone/>
            </a:pPr>
            <a:r>
              <a:rPr lang="ar-EG"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7. يجب أن يكون هناك سلتان في كل معمل أحدهما بكيس أحمر والأخرى بكيس أسود.</a:t>
            </a:r>
            <a:endParaRPr lang="en-US" sz="3200"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Low" eaLnBrk="1" hangingPunct="1">
              <a:lnSpc>
                <a:spcPct val="175000"/>
              </a:lnSpc>
              <a:buFont typeface="Wingdings" pitchFamily="2" charset="2"/>
              <a:buNone/>
            </a:pPr>
            <a:r>
              <a:rPr lang="ar-EG"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8. تنقل الأكياس بعربات صغيرة وليس باليد حتى لا تتمزق.</a:t>
            </a:r>
            <a:endParaRPr lang="en-US" sz="32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E3E2963-18ED-41DD-B695-5CB4E874C4ED}" type="slidenum">
              <a:rPr lang="ar-SA" smtClean="0"/>
              <a:pPr>
                <a:defRPr/>
              </a:pPr>
              <a:t>56</a:t>
            </a:fld>
            <a:endParaRPr lang="en-US"/>
          </a:p>
        </p:txBody>
      </p:sp>
      <p:pic>
        <p:nvPicPr>
          <p:cNvPr id="5" name="Picture 2"/>
          <p:cNvPicPr>
            <a:picLocks noChangeAspect="1" noChangeArrowheads="1"/>
          </p:cNvPicPr>
          <p:nvPr/>
        </p:nvPicPr>
        <p:blipFill>
          <a:blip r:embed="rId2"/>
          <a:srcRect/>
          <a:stretch>
            <a:fillRect/>
          </a:stretch>
        </p:blipFill>
        <p:spPr bwMode="auto">
          <a:xfrm>
            <a:off x="642909" y="3429000"/>
            <a:ext cx="2571769" cy="3376602"/>
          </a:xfrm>
          <a:prstGeom prst="rect">
            <a:avLst/>
          </a:prstGeom>
          <a:noFill/>
          <a:ln w="9525">
            <a:noFill/>
            <a:miter lim="800000"/>
            <a:headEnd/>
            <a:tailEnd/>
          </a:ln>
          <a:effectLst/>
        </p:spPr>
      </p:pic>
      <p:pic>
        <p:nvPicPr>
          <p:cNvPr id="105474" name="Picture 2" descr="http://t1.gstatic.com/images?q=tbn:ANd9GcSaOqtWINRozvfuDmW4gZ_vVI_t7l4ASruznIQn56ROo0g5O0zZ"/>
          <p:cNvPicPr>
            <a:picLocks noChangeAspect="1" noChangeArrowheads="1"/>
          </p:cNvPicPr>
          <p:nvPr/>
        </p:nvPicPr>
        <p:blipFill>
          <a:blip r:embed="rId3"/>
          <a:srcRect/>
          <a:stretch>
            <a:fillRect/>
          </a:stretch>
        </p:blipFill>
        <p:spPr bwMode="auto">
          <a:xfrm>
            <a:off x="3571868" y="3429000"/>
            <a:ext cx="2000264" cy="3000372"/>
          </a:xfrm>
          <a:prstGeom prst="rect">
            <a:avLst/>
          </a:prstGeom>
          <a:noFill/>
        </p:spPr>
      </p:pic>
      <p:pic>
        <p:nvPicPr>
          <p:cNvPr id="105478" name="Picture 6" descr="http://t1.gstatic.com/images?q=tbn:ANd9GcRNRT_xG_nWKZSlsNiJecYxXLIA1p2vGK8HLiPtVCX4lCmAj9AgQw"/>
          <p:cNvPicPr>
            <a:picLocks noChangeAspect="1" noChangeArrowheads="1"/>
          </p:cNvPicPr>
          <p:nvPr/>
        </p:nvPicPr>
        <p:blipFill>
          <a:blip r:embed="rId4"/>
          <a:srcRect/>
          <a:stretch>
            <a:fillRect/>
          </a:stretch>
        </p:blipFill>
        <p:spPr bwMode="auto">
          <a:xfrm>
            <a:off x="5715008" y="3643314"/>
            <a:ext cx="3316764" cy="2786082"/>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5478"/>
                                        </p:tgtEl>
                                        <p:attrNameLst>
                                          <p:attrName>style.visibility</p:attrName>
                                        </p:attrNameLst>
                                      </p:cBhvr>
                                      <p:to>
                                        <p:strVal val="visible"/>
                                      </p:to>
                                    </p:set>
                                    <p:anim calcmode="lin" valueType="num">
                                      <p:cBhvr additive="base">
                                        <p:cTn id="11" dur="500" fill="hold"/>
                                        <p:tgtEl>
                                          <p:spTgt spid="105478"/>
                                        </p:tgtEl>
                                        <p:attrNameLst>
                                          <p:attrName>ppt_x</p:attrName>
                                        </p:attrNameLst>
                                      </p:cBhvr>
                                      <p:tavLst>
                                        <p:tav tm="0">
                                          <p:val>
                                            <p:strVal val="#ppt_x"/>
                                          </p:val>
                                        </p:tav>
                                        <p:tav tm="100000">
                                          <p:val>
                                            <p:strVal val="#ppt_x"/>
                                          </p:val>
                                        </p:tav>
                                      </p:tavLst>
                                    </p:anim>
                                    <p:anim calcmode="lin" valueType="num">
                                      <p:cBhvr additive="base">
                                        <p:cTn id="12" dur="500" fill="hold"/>
                                        <p:tgtEl>
                                          <p:spTgt spid="10547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5474"/>
                                        </p:tgtEl>
                                        <p:attrNameLst>
                                          <p:attrName>style.visibility</p:attrName>
                                        </p:attrNameLst>
                                      </p:cBhvr>
                                      <p:to>
                                        <p:strVal val="visible"/>
                                      </p:to>
                                    </p:set>
                                    <p:anim calcmode="lin" valueType="num">
                                      <p:cBhvr additive="base">
                                        <p:cTn id="15" dur="500" fill="hold"/>
                                        <p:tgtEl>
                                          <p:spTgt spid="105474"/>
                                        </p:tgtEl>
                                        <p:attrNameLst>
                                          <p:attrName>ppt_x</p:attrName>
                                        </p:attrNameLst>
                                      </p:cBhvr>
                                      <p:tavLst>
                                        <p:tav tm="0">
                                          <p:val>
                                            <p:strVal val="#ppt_x"/>
                                          </p:val>
                                        </p:tav>
                                        <p:tav tm="100000">
                                          <p:val>
                                            <p:strVal val="#ppt_x"/>
                                          </p:val>
                                        </p:tav>
                                      </p:tavLst>
                                    </p:anim>
                                    <p:anim calcmode="lin" valueType="num">
                                      <p:cBhvr additive="base">
                                        <p:cTn id="16" dur="500" fill="hold"/>
                                        <p:tgtEl>
                                          <p:spTgt spid="10547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3"/>
          <p:cNvSpPr>
            <a:spLocks noGrp="1" noChangeArrowheads="1"/>
          </p:cNvSpPr>
          <p:nvPr>
            <p:ph idx="1"/>
          </p:nvPr>
        </p:nvSpPr>
        <p:spPr>
          <a:xfrm>
            <a:off x="457200" y="1500188"/>
            <a:ext cx="8229600" cy="3148012"/>
          </a:xfrm>
        </p:spPr>
        <p:txBody>
          <a:bodyPr/>
          <a:lstStyle/>
          <a:p>
            <a:pPr lvl="1" algn="just" eaLnBrk="1" hangingPunct="1">
              <a:lnSpc>
                <a:spcPct val="175000"/>
              </a:lnSpc>
              <a:buFont typeface="Wingdings 2" pitchFamily="18" charset="2"/>
              <a:buNone/>
            </a:pPr>
            <a:r>
              <a:rPr lang="ar-EG" sz="3600" b="1" dirty="0" smtClean="0">
                <a:solidFill>
                  <a:srgbClr val="FFFF99"/>
                </a:solidFill>
                <a:latin typeface="Arial" pitchFamily="34" charset="0"/>
                <a:cs typeface="Arial" pitchFamily="34" charset="0"/>
              </a:rPr>
              <a:t>9. استخدام طرق بديلة للتخلص من النفايات الطبية بدل الحرق مثل التعقيم البخاري والمعالجة الكيميائية.</a:t>
            </a:r>
            <a:endParaRPr lang="en-US" sz="3600" dirty="0" smtClean="0">
              <a:latin typeface="Arial" pitchFamily="34" charset="0"/>
              <a:cs typeface="Arial" pitchFamily="34" charset="0"/>
            </a:endParaRPr>
          </a:p>
        </p:txBody>
      </p:sp>
      <p:sp>
        <p:nvSpPr>
          <p:cNvPr id="4" name="Slide Number Placeholder 5"/>
          <p:cNvSpPr>
            <a:spLocks noGrp="1"/>
          </p:cNvSpPr>
          <p:nvPr>
            <p:ph type="sldNum" sz="quarter" idx="12"/>
          </p:nvPr>
        </p:nvSpPr>
        <p:spPr/>
        <p:txBody>
          <a:bodyPr/>
          <a:lstStyle/>
          <a:p>
            <a:pPr>
              <a:defRPr/>
            </a:pPr>
            <a:fld id="{D0B321F4-8F61-472A-8B74-EED4C2F7D45A}" type="slidenum">
              <a:rPr lang="ar-SA"/>
              <a:pPr>
                <a:defRPr/>
              </a:pPr>
              <a:t>57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anim to="" calcmode="lin" valueType="num">
                                      <p:cBhvr>
                                        <p:cTn id="7" dur="1" fill="hold"/>
                                        <p:tgtEl>
                                          <p:spTgt spid="30003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AF3F045C-D7B7-4324-B2E6-A7BC0C975C6D}" type="slidenum">
              <a:rPr lang="ar-SA"/>
              <a:pPr>
                <a:defRPr/>
              </a:pPr>
              <a:t>58</a:t>
            </a:fld>
            <a:endParaRPr lang="en-US"/>
          </a:p>
        </p:txBody>
      </p:sp>
      <p:sp>
        <p:nvSpPr>
          <p:cNvPr id="33794" name="Content Placeholder 2"/>
          <p:cNvSpPr>
            <a:spLocks noGrp="1"/>
          </p:cNvSpPr>
          <p:nvPr>
            <p:ph idx="4294967295"/>
          </p:nvPr>
        </p:nvSpPr>
        <p:spPr>
          <a:xfrm>
            <a:off x="714375" y="333375"/>
            <a:ext cx="8218488" cy="5759450"/>
          </a:xfrm>
        </p:spPr>
        <p:txBody>
          <a:bodyPr/>
          <a:lstStyle/>
          <a:p>
            <a:pPr algn="just" eaLnBrk="1" hangingPunct="1">
              <a:lnSpc>
                <a:spcPct val="150000"/>
              </a:lnSpc>
              <a:buFont typeface="Wingdings" pitchFamily="2" charset="2"/>
              <a:buNone/>
            </a:pPr>
            <a:r>
              <a:rPr lang="ar-EG" b="1" dirty="0" smtClean="0">
                <a:solidFill>
                  <a:srgbClr val="FFFF00"/>
                </a:solidFill>
                <a:latin typeface="Arial" pitchFamily="34" charset="0"/>
                <a:cs typeface="Arial" pitchFamily="34" charset="0"/>
              </a:rPr>
              <a:t>10. استخدام عربات تجميع القمامة المؤقتة لكل نوع على حدى لحين قدوم سيارات نقل القمامة مع مراعاة استخدام عربات بلونين:</a:t>
            </a:r>
            <a:endParaRPr lang="en-US" b="1" dirty="0" smtClean="0">
              <a:solidFill>
                <a:srgbClr val="FFFF00"/>
              </a:solidFill>
              <a:latin typeface="Arial" pitchFamily="34" charset="0"/>
              <a:cs typeface="Arial" pitchFamily="34" charset="0"/>
            </a:endParaRPr>
          </a:p>
          <a:p>
            <a:pPr algn="just" eaLnBrk="1" hangingPunct="1">
              <a:lnSpc>
                <a:spcPct val="150000"/>
              </a:lnSpc>
              <a:buFont typeface="Wingdings" pitchFamily="2" charset="2"/>
              <a:buNone/>
            </a:pPr>
            <a:r>
              <a:rPr lang="ar-EG" b="1" dirty="0" smtClean="0">
                <a:solidFill>
                  <a:srgbClr val="FFFF00"/>
                </a:solidFill>
                <a:latin typeface="Arial" pitchFamily="34" charset="0"/>
                <a:cs typeface="Arial" pitchFamily="34" charset="0"/>
              </a:rPr>
              <a:t>		1. الأصفر للنفايات الطبية </a:t>
            </a:r>
          </a:p>
          <a:p>
            <a:pPr algn="just" eaLnBrk="1" hangingPunct="1">
              <a:lnSpc>
                <a:spcPct val="150000"/>
              </a:lnSpc>
              <a:buFont typeface="Wingdings" pitchFamily="2" charset="2"/>
              <a:buNone/>
            </a:pPr>
            <a:r>
              <a:rPr lang="ar-EG" b="1" dirty="0" smtClean="0">
                <a:solidFill>
                  <a:srgbClr val="FFFF00"/>
                </a:solidFill>
                <a:latin typeface="Arial" pitchFamily="34" charset="0"/>
                <a:cs typeface="Arial" pitchFamily="34" charset="0"/>
              </a:rPr>
              <a:t>		2- الرمادي للمخلفات الأخرى.</a:t>
            </a:r>
          </a:p>
        </p:txBody>
      </p:sp>
      <p:pic>
        <p:nvPicPr>
          <p:cNvPr id="83973" name="Picture 5"/>
          <p:cNvPicPr>
            <a:picLocks noChangeAspect="1" noChangeArrowheads="1"/>
          </p:cNvPicPr>
          <p:nvPr/>
        </p:nvPicPr>
        <p:blipFill>
          <a:blip r:embed="rId2" cstate="print"/>
          <a:srcRect/>
          <a:stretch>
            <a:fillRect/>
          </a:stretch>
        </p:blipFill>
        <p:spPr bwMode="auto">
          <a:xfrm>
            <a:off x="0" y="1857375"/>
            <a:ext cx="4214813" cy="4714875"/>
          </a:xfrm>
          <a:prstGeom prst="rect">
            <a:avLst/>
          </a:prstGeom>
          <a:noFill/>
          <a:ln w="9525">
            <a:noFill/>
            <a:miter lim="800000"/>
            <a:headEnd/>
            <a:tailEnd/>
          </a:ln>
        </p:spPr>
      </p:pic>
      <p:pic>
        <p:nvPicPr>
          <p:cNvPr id="7169" name="Picture 1"/>
          <p:cNvPicPr>
            <a:picLocks noChangeAspect="1" noChangeArrowheads="1"/>
          </p:cNvPicPr>
          <p:nvPr/>
        </p:nvPicPr>
        <p:blipFill>
          <a:blip r:embed="rId3" cstate="print"/>
          <a:srcRect/>
          <a:stretch>
            <a:fillRect/>
          </a:stretch>
        </p:blipFill>
        <p:spPr bwMode="auto">
          <a:xfrm>
            <a:off x="4429124" y="3929066"/>
            <a:ext cx="4643438" cy="250507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to="" calcmode="lin" valueType="num">
                                      <p:cBhvr>
                                        <p:cTn id="7" dur="1" fill="hold"/>
                                        <p:tgtEl>
                                          <p:spTgt spid="3379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3973"/>
                                        </p:tgtEl>
                                        <p:attrNameLst>
                                          <p:attrName>style.visibility</p:attrName>
                                        </p:attrNameLst>
                                      </p:cBhvr>
                                      <p:to>
                                        <p:strVal val="visible"/>
                                      </p:to>
                                    </p:set>
                                    <p:anim calcmode="lin" valueType="num">
                                      <p:cBhvr additive="base">
                                        <p:cTn id="12" dur="500" fill="hold"/>
                                        <p:tgtEl>
                                          <p:spTgt spid="83973"/>
                                        </p:tgtEl>
                                        <p:attrNameLst>
                                          <p:attrName>ppt_x</p:attrName>
                                        </p:attrNameLst>
                                      </p:cBhvr>
                                      <p:tavLst>
                                        <p:tav tm="0">
                                          <p:val>
                                            <p:strVal val="0-#ppt_w/2"/>
                                          </p:val>
                                        </p:tav>
                                        <p:tav tm="100000">
                                          <p:val>
                                            <p:strVal val="#ppt_x"/>
                                          </p:val>
                                        </p:tav>
                                      </p:tavLst>
                                    </p:anim>
                                    <p:anim calcmode="lin" valueType="num">
                                      <p:cBhvr additive="base">
                                        <p:cTn id="13" dur="500" fill="hold"/>
                                        <p:tgtEl>
                                          <p:spTgt spid="8397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7169"/>
                                        </p:tgtEl>
                                        <p:attrNameLst>
                                          <p:attrName>style.visibility</p:attrName>
                                        </p:attrNameLst>
                                      </p:cBhvr>
                                      <p:to>
                                        <p:strVal val="visible"/>
                                      </p:to>
                                    </p:set>
                                    <p:anim calcmode="lin" valueType="num">
                                      <p:cBhvr additive="base">
                                        <p:cTn id="18" dur="500" fill="hold"/>
                                        <p:tgtEl>
                                          <p:spTgt spid="7169"/>
                                        </p:tgtEl>
                                        <p:attrNameLst>
                                          <p:attrName>ppt_x</p:attrName>
                                        </p:attrNameLst>
                                      </p:cBhvr>
                                      <p:tavLst>
                                        <p:tav tm="0">
                                          <p:val>
                                            <p:strVal val="1+#ppt_w/2"/>
                                          </p:val>
                                        </p:tav>
                                        <p:tav tm="100000">
                                          <p:val>
                                            <p:strVal val="#ppt_x"/>
                                          </p:val>
                                        </p:tav>
                                      </p:tavLst>
                                    </p:anim>
                                    <p:anim calcmode="lin" valueType="num">
                                      <p:cBhvr additive="base">
                                        <p:cTn id="19" dur="500" fill="hold"/>
                                        <p:tgtEl>
                                          <p:spTgt spid="71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idx="1"/>
          </p:nvPr>
        </p:nvSpPr>
        <p:spPr>
          <a:xfrm>
            <a:off x="457200" y="692150"/>
            <a:ext cx="8229600" cy="1800225"/>
          </a:xfrm>
        </p:spPr>
        <p:txBody>
          <a:bodyPr/>
          <a:lstStyle/>
          <a:p>
            <a:pPr algn="just" eaLnBrk="1" hangingPunct="1">
              <a:lnSpc>
                <a:spcPct val="175000"/>
              </a:lnSpc>
              <a:buFont typeface="Wingdings" pitchFamily="2" charset="2"/>
              <a:buNone/>
            </a:pPr>
            <a:r>
              <a:rPr lang="ar-EG" b="1" dirty="0" smtClean="0">
                <a:solidFill>
                  <a:srgbClr val="FFFF00"/>
                </a:solidFill>
                <a:latin typeface="Arial" pitchFamily="34" charset="0"/>
                <a:cs typeface="Arial" pitchFamily="34" charset="0"/>
              </a:rPr>
              <a:t> - إجراء المعالجة الأولية لبعض المخلفات السائلة مثل المذيبات والأصباغ قبل تصريفها بشبكة المجاري العامة.</a:t>
            </a:r>
            <a:endParaRPr lang="en-US" b="1" dirty="0" smtClean="0">
              <a:latin typeface="Arial" pitchFamily="34" charset="0"/>
              <a:cs typeface="Arial" pitchFamily="34" charset="0"/>
            </a:endParaRPr>
          </a:p>
        </p:txBody>
      </p:sp>
      <p:sp>
        <p:nvSpPr>
          <p:cNvPr id="5" name="Slide Number Placeholder 5"/>
          <p:cNvSpPr>
            <a:spLocks noGrp="1"/>
          </p:cNvSpPr>
          <p:nvPr>
            <p:ph type="sldNum" sz="quarter" idx="12"/>
          </p:nvPr>
        </p:nvSpPr>
        <p:spPr/>
        <p:txBody>
          <a:bodyPr/>
          <a:lstStyle/>
          <a:p>
            <a:pPr>
              <a:defRPr/>
            </a:pPr>
            <a:fld id="{D4EBFF90-9BE2-444B-98EA-3791A9BC1460}" type="slidenum">
              <a:rPr lang="ar-SA"/>
              <a:pPr>
                <a:defRPr/>
              </a:pPr>
              <a:t>59</a:t>
            </a:fld>
            <a:endParaRPr lang="en-US"/>
          </a:p>
        </p:txBody>
      </p:sp>
      <p:sp>
        <p:nvSpPr>
          <p:cNvPr id="302084" name="Text Box 4"/>
          <p:cNvSpPr txBox="1">
            <a:spLocks noChangeArrowheads="1"/>
          </p:cNvSpPr>
          <p:nvPr/>
        </p:nvSpPr>
        <p:spPr bwMode="auto">
          <a:xfrm>
            <a:off x="611188" y="2997200"/>
            <a:ext cx="7848600" cy="1797050"/>
          </a:xfrm>
          <a:prstGeom prst="rect">
            <a:avLst/>
          </a:prstGeom>
          <a:noFill/>
          <a:ln w="9525">
            <a:noFill/>
            <a:miter lim="800000"/>
            <a:headEnd/>
            <a:tailEnd/>
          </a:ln>
          <a:effectLst/>
        </p:spPr>
        <p:txBody>
          <a:bodyPr>
            <a:spAutoFit/>
          </a:bodyPr>
          <a:lstStyle/>
          <a:p>
            <a:pPr algn="just" rtl="1">
              <a:lnSpc>
                <a:spcPct val="175000"/>
              </a:lnSpc>
              <a:spcBef>
                <a:spcPct val="20000"/>
              </a:spcBef>
              <a:buClr>
                <a:schemeClr val="hlink"/>
              </a:buClr>
              <a:buSzPct val="90000"/>
              <a:buFont typeface="Wingdings" pitchFamily="2" charset="2"/>
              <a:buNone/>
              <a:defRPr/>
            </a:pPr>
            <a:r>
              <a:rPr lang="ar-EG" sz="3200" b="1">
                <a:solidFill>
                  <a:srgbClr val="FFFF00"/>
                </a:solidFill>
                <a:effectLst>
                  <a:outerShdw blurRad="38100" dist="38100" dir="2700000" algn="tl">
                    <a:srgbClr val="000000"/>
                  </a:outerShdw>
                </a:effectLst>
              </a:rPr>
              <a:t>- التخلص من أطباق المزارع البكتيرية بواسطة التعقيم البخاري قبل الرمي.</a:t>
            </a:r>
            <a:endParaRPr lang="en-US" sz="3200"/>
          </a:p>
        </p:txBody>
      </p:sp>
      <p:pic>
        <p:nvPicPr>
          <p:cNvPr id="302085" name="Picture 5" descr="j0280749"/>
          <p:cNvPicPr>
            <a:picLocks noChangeAspect="1" noChangeArrowheads="1"/>
          </p:cNvPicPr>
          <p:nvPr/>
        </p:nvPicPr>
        <p:blipFill>
          <a:blip r:embed="rId2" cstate="print"/>
          <a:srcRect/>
          <a:stretch>
            <a:fillRect/>
          </a:stretch>
        </p:blipFill>
        <p:spPr bwMode="auto">
          <a:xfrm>
            <a:off x="2771775" y="4252913"/>
            <a:ext cx="2195513" cy="20558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anim to="" calcmode="lin" valueType="num">
                                      <p:cBhvr>
                                        <p:cTn id="7" dur="1" fill="hold"/>
                                        <p:tgtEl>
                                          <p:spTgt spid="30208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2084"/>
                                        </p:tgtEl>
                                        <p:attrNameLst>
                                          <p:attrName>style.visibility</p:attrName>
                                        </p:attrNameLst>
                                      </p:cBhvr>
                                      <p:to>
                                        <p:strVal val="visible"/>
                                      </p:to>
                                    </p:set>
                                    <p:animEffect transition="in" filter="checkerboard(across)">
                                      <p:cBhvr>
                                        <p:cTn id="12" dur="500"/>
                                        <p:tgtEl>
                                          <p:spTgt spid="302084"/>
                                        </p:tgtEl>
                                      </p:cBhvr>
                                    </p:animEffect>
                                  </p:childTnLst>
                                </p:cTn>
                              </p:par>
                              <p:par>
                                <p:cTn id="13" presetID="5" presetClass="entr" presetSubtype="10" fill="hold" nodeType="withEffect">
                                  <p:stCondLst>
                                    <p:cond delay="0"/>
                                  </p:stCondLst>
                                  <p:childTnLst>
                                    <p:set>
                                      <p:cBhvr>
                                        <p:cTn id="14" dur="1" fill="hold">
                                          <p:stCondLst>
                                            <p:cond delay="0"/>
                                          </p:stCondLst>
                                        </p:cTn>
                                        <p:tgtEl>
                                          <p:spTgt spid="302085"/>
                                        </p:tgtEl>
                                        <p:attrNameLst>
                                          <p:attrName>style.visibility</p:attrName>
                                        </p:attrNameLst>
                                      </p:cBhvr>
                                      <p:to>
                                        <p:strVal val="visible"/>
                                      </p:to>
                                    </p:set>
                                    <p:animEffect transition="in" filter="checkerboard(across)">
                                      <p:cBhvr>
                                        <p:cTn id="15" dur="500"/>
                                        <p:tgtEl>
                                          <p:spTgt spid="302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build="p"/>
      <p:bldP spid="3020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Rectangle 3"/>
          <p:cNvSpPr>
            <a:spLocks noGrp="1" noChangeArrowheads="1"/>
          </p:cNvSpPr>
          <p:nvPr>
            <p:ph idx="1"/>
          </p:nvPr>
        </p:nvSpPr>
        <p:spPr>
          <a:xfrm>
            <a:off x="468313" y="908050"/>
            <a:ext cx="8362950" cy="5616575"/>
          </a:xfrm>
        </p:spPr>
        <p:txBody>
          <a:bodyPr>
            <a:normAutofit fontScale="92500"/>
          </a:bodyPr>
          <a:lstStyle/>
          <a:p>
            <a:pPr marL="320040" indent="-320040" eaLnBrk="1" fontAlgn="auto" hangingPunct="1">
              <a:lnSpc>
                <a:spcPct val="140000"/>
              </a:lnSpc>
              <a:spcAft>
                <a:spcPts val="0"/>
              </a:spcAft>
              <a:buFont typeface="Wingdings 2"/>
              <a:buChar char=""/>
              <a:defRPr/>
            </a:pPr>
            <a:r>
              <a:rPr lang="ar-EG" sz="2300" b="1" dirty="0" smtClean="0">
                <a:solidFill>
                  <a:srgbClr val="FFFFCC"/>
                </a:solidFill>
              </a:rPr>
              <a:t>مقدمة</a:t>
            </a:r>
          </a:p>
          <a:p>
            <a:pPr marL="320040" indent="-320040" eaLnBrk="1" fontAlgn="auto" hangingPunct="1">
              <a:lnSpc>
                <a:spcPct val="140000"/>
              </a:lnSpc>
              <a:spcAft>
                <a:spcPts val="0"/>
              </a:spcAft>
              <a:buFont typeface="Wingdings 2"/>
              <a:buChar char=""/>
              <a:defRPr/>
            </a:pPr>
            <a:r>
              <a:rPr lang="ar-EG" sz="2300" b="1" dirty="0" smtClean="0">
                <a:solidFill>
                  <a:srgbClr val="FFFFCC"/>
                </a:solidFill>
              </a:rPr>
              <a:t>معني التنمية المستدامة</a:t>
            </a:r>
          </a:p>
          <a:p>
            <a:pPr marL="320040" indent="-320040" eaLnBrk="1" fontAlgn="auto" hangingPunct="1">
              <a:lnSpc>
                <a:spcPct val="140000"/>
              </a:lnSpc>
              <a:spcAft>
                <a:spcPts val="0"/>
              </a:spcAft>
              <a:buFont typeface="Wingdings 2"/>
              <a:buChar char=""/>
              <a:defRPr/>
            </a:pPr>
            <a:r>
              <a:rPr lang="ar-EG" sz="2300" b="1" dirty="0" smtClean="0">
                <a:solidFill>
                  <a:srgbClr val="FFFFCC"/>
                </a:solidFill>
              </a:rPr>
              <a:t>نبذة عن الصناعة في مصر</a:t>
            </a:r>
          </a:p>
          <a:p>
            <a:pPr marL="320040" indent="-320040" eaLnBrk="1" fontAlgn="auto" hangingPunct="1">
              <a:lnSpc>
                <a:spcPct val="140000"/>
              </a:lnSpc>
              <a:spcAft>
                <a:spcPts val="0"/>
              </a:spcAft>
              <a:buFont typeface="Wingdings 2"/>
              <a:buChar char=""/>
              <a:defRPr/>
            </a:pPr>
            <a:r>
              <a:rPr lang="ar-EG" sz="2300" b="1" dirty="0" smtClean="0">
                <a:solidFill>
                  <a:srgbClr val="FFFFCC"/>
                </a:solidFill>
              </a:rPr>
              <a:t>الآثار البيئية والصحية الناتجة عن المخلفات الصناعية</a:t>
            </a:r>
          </a:p>
          <a:p>
            <a:pPr marL="320040" indent="-320040" eaLnBrk="1" fontAlgn="auto" hangingPunct="1">
              <a:lnSpc>
                <a:spcPct val="140000"/>
              </a:lnSpc>
              <a:spcAft>
                <a:spcPts val="0"/>
              </a:spcAft>
              <a:buFont typeface="Wingdings 2"/>
              <a:buChar char=""/>
              <a:defRPr/>
            </a:pPr>
            <a:r>
              <a:rPr lang="ar-EG" sz="2300" b="1" dirty="0" smtClean="0">
                <a:solidFill>
                  <a:srgbClr val="FFFFCC"/>
                </a:solidFill>
              </a:rPr>
              <a:t>أنواع المخلفات الصناعية</a:t>
            </a:r>
          </a:p>
          <a:p>
            <a:pPr marL="320040" indent="-320040" eaLnBrk="1" fontAlgn="auto" hangingPunct="1">
              <a:lnSpc>
                <a:spcPct val="140000"/>
              </a:lnSpc>
              <a:spcAft>
                <a:spcPts val="0"/>
              </a:spcAft>
              <a:buFont typeface="Wingdings 2"/>
              <a:buChar char=""/>
              <a:defRPr/>
            </a:pPr>
            <a:r>
              <a:rPr lang="ar-EG" sz="2300" b="1" dirty="0" smtClean="0">
                <a:solidFill>
                  <a:srgbClr val="FFFFCC"/>
                </a:solidFill>
              </a:rPr>
              <a:t>قوانين تنظم عملية صرف ومعالجة تدوير المخلفات في مصر</a:t>
            </a:r>
          </a:p>
          <a:p>
            <a:pPr marL="320040" indent="-320040" eaLnBrk="1" fontAlgn="auto" hangingPunct="1">
              <a:lnSpc>
                <a:spcPct val="140000"/>
              </a:lnSpc>
              <a:spcAft>
                <a:spcPts val="0"/>
              </a:spcAft>
              <a:buFont typeface="Wingdings 2"/>
              <a:buChar char=""/>
              <a:defRPr/>
            </a:pPr>
            <a:r>
              <a:rPr lang="ar-EG" sz="2300" b="1" dirty="0" smtClean="0">
                <a:solidFill>
                  <a:srgbClr val="FFFFCC"/>
                </a:solidFill>
              </a:rPr>
              <a:t>تعريفات هامة</a:t>
            </a:r>
          </a:p>
          <a:p>
            <a:pPr marL="320040" indent="-320040" eaLnBrk="1" fontAlgn="auto" hangingPunct="1">
              <a:lnSpc>
                <a:spcPct val="140000"/>
              </a:lnSpc>
              <a:spcAft>
                <a:spcPts val="0"/>
              </a:spcAft>
              <a:buFont typeface="Wingdings 2"/>
              <a:buChar char=""/>
              <a:defRPr/>
            </a:pPr>
            <a:r>
              <a:rPr lang="ar-EG" sz="2300" b="1" dirty="0" smtClean="0">
                <a:solidFill>
                  <a:srgbClr val="FFFFCC"/>
                </a:solidFill>
              </a:rPr>
              <a:t>مراحل معالجة المخلفات</a:t>
            </a:r>
          </a:p>
          <a:p>
            <a:pPr marL="320040" indent="-320040" eaLnBrk="1" fontAlgn="auto" hangingPunct="1">
              <a:lnSpc>
                <a:spcPct val="140000"/>
              </a:lnSpc>
              <a:spcAft>
                <a:spcPts val="0"/>
              </a:spcAft>
              <a:buFont typeface="Wingdings 2"/>
              <a:buChar char=""/>
              <a:defRPr/>
            </a:pPr>
            <a:r>
              <a:rPr lang="ar-EG" sz="2300" b="1" dirty="0" smtClean="0">
                <a:solidFill>
                  <a:srgbClr val="FFFFCC"/>
                </a:solidFill>
              </a:rPr>
              <a:t>مخلفات المرافق الصحية وكيفية التعامل معها</a:t>
            </a:r>
          </a:p>
          <a:p>
            <a:pPr marL="320040" indent="-320040" eaLnBrk="1" fontAlgn="auto" hangingPunct="1">
              <a:lnSpc>
                <a:spcPct val="140000"/>
              </a:lnSpc>
              <a:spcAft>
                <a:spcPts val="0"/>
              </a:spcAft>
              <a:buFont typeface="Wingdings 2"/>
              <a:buChar char=""/>
              <a:defRPr/>
            </a:pPr>
            <a:r>
              <a:rPr lang="ar-EG" sz="2300" b="1" dirty="0" smtClean="0">
                <a:solidFill>
                  <a:srgbClr val="FFFFCC"/>
                </a:solidFill>
                <a:hlinkClick r:id="rId2" action="ppaction://hlinksldjump"/>
              </a:rPr>
              <a:t>ملخص</a:t>
            </a:r>
            <a:endParaRPr lang="en-US" sz="2300" b="1" dirty="0" smtClean="0">
              <a:solidFill>
                <a:srgbClr val="FFFFCC"/>
              </a:solidFill>
            </a:endParaRPr>
          </a:p>
        </p:txBody>
      </p:sp>
      <p:sp>
        <p:nvSpPr>
          <p:cNvPr id="5" name="Slide Number Placeholder 5"/>
          <p:cNvSpPr>
            <a:spLocks noGrp="1"/>
          </p:cNvSpPr>
          <p:nvPr>
            <p:ph type="sldNum" sz="quarter" idx="12"/>
          </p:nvPr>
        </p:nvSpPr>
        <p:spPr/>
        <p:txBody>
          <a:bodyPr/>
          <a:lstStyle/>
          <a:p>
            <a:pPr>
              <a:defRPr/>
            </a:pPr>
            <a:fld id="{47E41926-465C-47B2-8D46-22AE259CB4A7}" type="slidenum">
              <a:rPr lang="ar-SA"/>
              <a:pPr>
                <a:defRPr/>
              </a:pPr>
              <a:t>6</a:t>
            </a:fld>
            <a:endParaRPr lang="en-US"/>
          </a:p>
        </p:txBody>
      </p:sp>
      <p:pic>
        <p:nvPicPr>
          <p:cNvPr id="23557" name="Picture 4" descr="j0199271"/>
          <p:cNvPicPr>
            <a:picLocks noChangeAspect="1" noChangeArrowheads="1"/>
          </p:cNvPicPr>
          <p:nvPr/>
        </p:nvPicPr>
        <p:blipFill>
          <a:blip r:embed="rId3" cstate="print"/>
          <a:srcRect/>
          <a:stretch>
            <a:fillRect/>
          </a:stretch>
        </p:blipFill>
        <p:spPr bwMode="auto">
          <a:xfrm>
            <a:off x="-22225" y="0"/>
            <a:ext cx="3665538" cy="2557463"/>
          </a:xfrm>
          <a:prstGeom prst="rect">
            <a:avLst/>
          </a:prstGeom>
          <a:noFill/>
          <a:ln w="9525">
            <a:noFill/>
            <a:miter lim="800000"/>
            <a:headEnd/>
            <a:tailEnd/>
          </a:ln>
        </p:spPr>
      </p:pic>
      <p:sp>
        <p:nvSpPr>
          <p:cNvPr id="2" name="TextBox 1"/>
          <p:cNvSpPr txBox="1"/>
          <p:nvPr/>
        </p:nvSpPr>
        <p:spPr>
          <a:xfrm>
            <a:off x="3643313" y="0"/>
            <a:ext cx="4097039" cy="923330"/>
          </a:xfrm>
          <a:prstGeom prst="rect">
            <a:avLst/>
          </a:prstGeom>
          <a:noFill/>
        </p:spPr>
        <p:txBody>
          <a:bodyPr wrap="square" rtlCol="1">
            <a:spAutoFit/>
          </a:bodyPr>
          <a:lstStyle/>
          <a:p>
            <a:pPr algn="ctr"/>
            <a:r>
              <a:rPr lang="ar-EG" sz="5400" b="1" dirty="0">
                <a:solidFill>
                  <a:schemeClr val="tx2">
                    <a:tint val="100000"/>
                    <a:satMod val="250000"/>
                  </a:schemeClr>
                </a:solidFill>
              </a:rPr>
              <a:t>المحتويات</a:t>
            </a:r>
            <a:endParaRPr lang="ar-EG" sz="5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 calcmode="lin" valueType="num">
                                      <p:cBhvr additive="base">
                                        <p:cTn id="7" dur="500" fill="hold"/>
                                        <p:tgtEl>
                                          <p:spTgt spid="279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9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9555">
                                            <p:txEl>
                                              <p:pRg st="1" end="1"/>
                                            </p:txEl>
                                          </p:spTgt>
                                        </p:tgtEl>
                                        <p:attrNameLst>
                                          <p:attrName>style.visibility</p:attrName>
                                        </p:attrNameLst>
                                      </p:cBhvr>
                                      <p:to>
                                        <p:strVal val="visible"/>
                                      </p:to>
                                    </p:set>
                                    <p:anim calcmode="lin" valueType="num">
                                      <p:cBhvr additive="base">
                                        <p:cTn id="13" dur="500" fill="hold"/>
                                        <p:tgtEl>
                                          <p:spTgt spid="279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9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9555">
                                            <p:txEl>
                                              <p:pRg st="2" end="2"/>
                                            </p:txEl>
                                          </p:spTgt>
                                        </p:tgtEl>
                                        <p:attrNameLst>
                                          <p:attrName>style.visibility</p:attrName>
                                        </p:attrNameLst>
                                      </p:cBhvr>
                                      <p:to>
                                        <p:strVal val="visible"/>
                                      </p:to>
                                    </p:set>
                                    <p:anim calcmode="lin" valueType="num">
                                      <p:cBhvr additive="base">
                                        <p:cTn id="19" dur="500" fill="hold"/>
                                        <p:tgtEl>
                                          <p:spTgt spid="279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9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9555">
                                            <p:txEl>
                                              <p:pRg st="3" end="3"/>
                                            </p:txEl>
                                          </p:spTgt>
                                        </p:tgtEl>
                                        <p:attrNameLst>
                                          <p:attrName>style.visibility</p:attrName>
                                        </p:attrNameLst>
                                      </p:cBhvr>
                                      <p:to>
                                        <p:strVal val="visible"/>
                                      </p:to>
                                    </p:set>
                                    <p:anim calcmode="lin" valueType="num">
                                      <p:cBhvr additive="base">
                                        <p:cTn id="25" dur="500" fill="hold"/>
                                        <p:tgtEl>
                                          <p:spTgt spid="279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9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9555">
                                            <p:txEl>
                                              <p:pRg st="4" end="4"/>
                                            </p:txEl>
                                          </p:spTgt>
                                        </p:tgtEl>
                                        <p:attrNameLst>
                                          <p:attrName>style.visibility</p:attrName>
                                        </p:attrNameLst>
                                      </p:cBhvr>
                                      <p:to>
                                        <p:strVal val="visible"/>
                                      </p:to>
                                    </p:set>
                                    <p:anim calcmode="lin" valueType="num">
                                      <p:cBhvr additive="base">
                                        <p:cTn id="31" dur="500" fill="hold"/>
                                        <p:tgtEl>
                                          <p:spTgt spid="279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9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9555">
                                            <p:txEl>
                                              <p:pRg st="5" end="5"/>
                                            </p:txEl>
                                          </p:spTgt>
                                        </p:tgtEl>
                                        <p:attrNameLst>
                                          <p:attrName>style.visibility</p:attrName>
                                        </p:attrNameLst>
                                      </p:cBhvr>
                                      <p:to>
                                        <p:strVal val="visible"/>
                                      </p:to>
                                    </p:set>
                                    <p:anim calcmode="lin" valueType="num">
                                      <p:cBhvr additive="base">
                                        <p:cTn id="37" dur="500" fill="hold"/>
                                        <p:tgtEl>
                                          <p:spTgt spid="2795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95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9555">
                                            <p:txEl>
                                              <p:pRg st="6" end="6"/>
                                            </p:txEl>
                                          </p:spTgt>
                                        </p:tgtEl>
                                        <p:attrNameLst>
                                          <p:attrName>style.visibility</p:attrName>
                                        </p:attrNameLst>
                                      </p:cBhvr>
                                      <p:to>
                                        <p:strVal val="visible"/>
                                      </p:to>
                                    </p:set>
                                    <p:anim calcmode="lin" valueType="num">
                                      <p:cBhvr additive="base">
                                        <p:cTn id="43" dur="500" fill="hold"/>
                                        <p:tgtEl>
                                          <p:spTgt spid="27955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95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9555">
                                            <p:txEl>
                                              <p:pRg st="7" end="7"/>
                                            </p:txEl>
                                          </p:spTgt>
                                        </p:tgtEl>
                                        <p:attrNameLst>
                                          <p:attrName>style.visibility</p:attrName>
                                        </p:attrNameLst>
                                      </p:cBhvr>
                                      <p:to>
                                        <p:strVal val="visible"/>
                                      </p:to>
                                    </p:set>
                                    <p:anim calcmode="lin" valueType="num">
                                      <p:cBhvr additive="base">
                                        <p:cTn id="49" dur="500" fill="hold"/>
                                        <p:tgtEl>
                                          <p:spTgt spid="27955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95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9555">
                                            <p:txEl>
                                              <p:pRg st="8" end="8"/>
                                            </p:txEl>
                                          </p:spTgt>
                                        </p:tgtEl>
                                        <p:attrNameLst>
                                          <p:attrName>style.visibility</p:attrName>
                                        </p:attrNameLst>
                                      </p:cBhvr>
                                      <p:to>
                                        <p:strVal val="visible"/>
                                      </p:to>
                                    </p:set>
                                    <p:anim calcmode="lin" valueType="num">
                                      <p:cBhvr additive="base">
                                        <p:cTn id="55" dur="500" fill="hold"/>
                                        <p:tgtEl>
                                          <p:spTgt spid="27955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955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9555">
                                            <p:txEl>
                                              <p:pRg st="9" end="9"/>
                                            </p:txEl>
                                          </p:spTgt>
                                        </p:tgtEl>
                                        <p:attrNameLst>
                                          <p:attrName>style.visibility</p:attrName>
                                        </p:attrNameLst>
                                      </p:cBhvr>
                                      <p:to>
                                        <p:strVal val="visible"/>
                                      </p:to>
                                    </p:set>
                                    <p:anim calcmode="lin" valueType="num">
                                      <p:cBhvr additive="base">
                                        <p:cTn id="61" dur="500" fill="hold"/>
                                        <p:tgtEl>
                                          <p:spTgt spid="27955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7955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CFDC149-0B54-4533-A3C5-71C6A167352E}" type="slidenum">
              <a:rPr lang="ar-SA"/>
              <a:pPr>
                <a:defRPr/>
              </a:pPr>
              <a:t>60</a:t>
            </a:fld>
            <a:endParaRPr lang="en-US"/>
          </a:p>
        </p:txBody>
      </p:sp>
      <p:sp>
        <p:nvSpPr>
          <p:cNvPr id="284676" name="Text Box 4"/>
          <p:cNvSpPr txBox="1">
            <a:spLocks noChangeArrowheads="1"/>
          </p:cNvSpPr>
          <p:nvPr/>
        </p:nvSpPr>
        <p:spPr bwMode="auto">
          <a:xfrm>
            <a:off x="2843213" y="2708275"/>
            <a:ext cx="3529012" cy="701675"/>
          </a:xfrm>
          <a:prstGeom prst="rect">
            <a:avLst/>
          </a:prstGeom>
          <a:noFill/>
          <a:ln w="9525">
            <a:noFill/>
            <a:miter lim="800000"/>
            <a:headEnd/>
            <a:tailEnd/>
          </a:ln>
          <a:effectLst/>
        </p:spPr>
        <p:txBody>
          <a:bodyPr>
            <a:spAutoFit/>
          </a:bodyPr>
          <a:lstStyle/>
          <a:p>
            <a:pPr algn="ctr">
              <a:spcBef>
                <a:spcPct val="50000"/>
              </a:spcBef>
              <a:defRPr/>
            </a:pPr>
            <a:r>
              <a:rPr lang="ar-EG" sz="4000" b="1">
                <a:effectLst>
                  <a:outerShdw blurRad="38100" dist="38100" dir="2700000" algn="tl">
                    <a:srgbClr val="000000"/>
                  </a:outerShdw>
                </a:effectLst>
              </a:rPr>
              <a:t>ملخص المحاضرة</a:t>
            </a:r>
            <a:endParaRPr lang="en-US" sz="4000" b="1">
              <a:effectLst>
                <a:outerShdw blurRad="38100" dist="38100" dir="2700000" algn="tl">
                  <a:srgbClr val="000000"/>
                </a:outerShdw>
              </a:effectLst>
            </a:endParaRPr>
          </a:p>
        </p:txBody>
      </p:sp>
      <p:sp>
        <p:nvSpPr>
          <p:cNvPr id="75780" name="AutoShape 5">
            <a:hlinkClick r:id="rId2" action="ppaction://hlinksldjump" highlightClick="1"/>
          </p:cNvPr>
          <p:cNvSpPr>
            <a:spLocks noChangeArrowheads="1"/>
          </p:cNvSpPr>
          <p:nvPr/>
        </p:nvSpPr>
        <p:spPr bwMode="auto">
          <a:xfrm>
            <a:off x="1187450" y="5229225"/>
            <a:ext cx="576263" cy="431800"/>
          </a:xfrm>
          <a:prstGeom prst="actionButtonHome">
            <a:avLst/>
          </a:prstGeom>
          <a:solidFill>
            <a:schemeClr val="tx1"/>
          </a:solidFill>
          <a:ln w="9525">
            <a:noFill/>
            <a:miter lim="800000"/>
            <a:headEnd/>
            <a:tailEnd/>
          </a:ln>
        </p:spPr>
        <p:txBody>
          <a:bodyPr wrap="none" anchor="ctr"/>
          <a:lstStyle/>
          <a:p>
            <a:endParaRPr lang="ar-EG"/>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84676"/>
                                        </p:tgtEl>
                                        <p:attrNameLst>
                                          <p:attrName>style.visibility</p:attrName>
                                        </p:attrNameLst>
                                      </p:cBhvr>
                                      <p:to>
                                        <p:strVal val="visible"/>
                                      </p:to>
                                    </p:set>
                                    <p:anim to="" calcmode="lin" valueType="num">
                                      <p:cBhvr>
                                        <p:cTn id="7" dur="1" fill="hold"/>
                                        <p:tgtEl>
                                          <p:spTgt spid="2846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4B64D7F-886C-4D5C-BA01-401D8F386131}" type="slidenum">
              <a:rPr lang="ar-SA"/>
              <a:pPr>
                <a:defRPr/>
              </a:pPr>
              <a:t>61</a:t>
            </a:fld>
            <a:endParaRPr lang="en-US"/>
          </a:p>
        </p:txBody>
      </p:sp>
      <p:sp>
        <p:nvSpPr>
          <p:cNvPr id="318468" name="Text Box 4"/>
          <p:cNvSpPr txBox="1">
            <a:spLocks noChangeArrowheads="1"/>
          </p:cNvSpPr>
          <p:nvPr/>
        </p:nvSpPr>
        <p:spPr bwMode="auto">
          <a:xfrm>
            <a:off x="2339975" y="2276475"/>
            <a:ext cx="4248150" cy="1922463"/>
          </a:xfrm>
          <a:prstGeom prst="rect">
            <a:avLst/>
          </a:prstGeom>
          <a:noFill/>
          <a:ln w="9525">
            <a:noFill/>
            <a:miter lim="800000"/>
            <a:headEnd/>
            <a:tailEnd/>
          </a:ln>
          <a:effectLst/>
        </p:spPr>
        <p:txBody>
          <a:bodyPr>
            <a:spAutoFit/>
          </a:bodyPr>
          <a:lstStyle/>
          <a:p>
            <a:pPr algn="ctr">
              <a:spcBef>
                <a:spcPct val="50000"/>
              </a:spcBef>
              <a:defRPr/>
            </a:pPr>
            <a:r>
              <a:rPr lang="ar-EG" sz="4800" b="1">
                <a:effectLst>
                  <a:outerShdw blurRad="38100" dist="38100" dir="2700000" algn="tl">
                    <a:srgbClr val="000000"/>
                  </a:outerShdw>
                </a:effectLst>
              </a:rPr>
              <a:t>طرح الأسئلة </a:t>
            </a:r>
          </a:p>
          <a:p>
            <a:pPr algn="ctr">
              <a:spcBef>
                <a:spcPct val="50000"/>
              </a:spcBef>
              <a:defRPr/>
            </a:pPr>
            <a:r>
              <a:rPr lang="ar-EG" sz="4800" b="1">
                <a:effectLst>
                  <a:outerShdw blurRad="38100" dist="38100" dir="2700000" algn="tl">
                    <a:srgbClr val="000000"/>
                  </a:outerShdw>
                </a:effectLst>
              </a:rPr>
              <a:t>والمناقشة</a:t>
            </a:r>
            <a:endParaRPr lang="en-US" sz="4800" b="1">
              <a:effectLst>
                <a:outerShdw blurRad="38100" dist="38100" dir="2700000" algn="tl">
                  <a:srgbClr val="000000"/>
                </a:outerShdw>
              </a:effectLst>
            </a:endParaRPr>
          </a:p>
        </p:txBody>
      </p:sp>
      <p:pic>
        <p:nvPicPr>
          <p:cNvPr id="76804" name="Picture 5" descr="j0236304"/>
          <p:cNvPicPr>
            <a:picLocks noChangeAspect="1" noChangeArrowheads="1" noCrop="1"/>
          </p:cNvPicPr>
          <p:nvPr/>
        </p:nvPicPr>
        <p:blipFill>
          <a:blip r:embed="rId2" cstate="print"/>
          <a:srcRect/>
          <a:stretch>
            <a:fillRect/>
          </a:stretch>
        </p:blipFill>
        <p:spPr bwMode="auto">
          <a:xfrm>
            <a:off x="6486525" y="173038"/>
            <a:ext cx="1774825" cy="2535237"/>
          </a:xfrm>
          <a:prstGeom prst="rect">
            <a:avLst/>
          </a:prstGeom>
          <a:noFill/>
          <a:ln w="9525">
            <a:noFill/>
            <a:miter lim="800000"/>
            <a:headEnd/>
            <a:tailEnd/>
          </a:ln>
        </p:spPr>
      </p:pic>
      <p:pic>
        <p:nvPicPr>
          <p:cNvPr id="76805" name="Picture 6" descr="j0236240"/>
          <p:cNvPicPr>
            <a:picLocks noChangeAspect="1" noChangeArrowheads="1" noCrop="1"/>
          </p:cNvPicPr>
          <p:nvPr/>
        </p:nvPicPr>
        <p:blipFill>
          <a:blip r:embed="rId3" cstate="print"/>
          <a:srcRect/>
          <a:stretch>
            <a:fillRect/>
          </a:stretch>
        </p:blipFill>
        <p:spPr bwMode="auto">
          <a:xfrm>
            <a:off x="808038" y="260350"/>
            <a:ext cx="2058987" cy="2520950"/>
          </a:xfrm>
          <a:prstGeom prst="rect">
            <a:avLst/>
          </a:prstGeom>
          <a:noFill/>
          <a:ln w="9525">
            <a:noFill/>
            <a:miter lim="800000"/>
            <a:headEnd/>
            <a:tailEnd/>
          </a:ln>
        </p:spPr>
      </p:pic>
      <p:pic>
        <p:nvPicPr>
          <p:cNvPr id="76806" name="Picture 10" descr="j0172576"/>
          <p:cNvPicPr>
            <a:picLocks noChangeAspect="1" noChangeArrowheads="1" noCrop="1"/>
          </p:cNvPicPr>
          <p:nvPr/>
        </p:nvPicPr>
        <p:blipFill>
          <a:blip r:embed="rId4" cstate="print"/>
          <a:srcRect/>
          <a:stretch>
            <a:fillRect/>
          </a:stretch>
        </p:blipFill>
        <p:spPr bwMode="auto">
          <a:xfrm>
            <a:off x="2628900" y="4446588"/>
            <a:ext cx="4248150" cy="222408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7" descr="j0436890"/>
          <p:cNvPicPr>
            <a:picLocks noChangeAspect="1" noChangeArrowheads="1"/>
          </p:cNvPicPr>
          <p:nvPr/>
        </p:nvPicPr>
        <p:blipFill>
          <a:blip r:embed="rId2" cstate="print"/>
          <a:srcRect/>
          <a:stretch>
            <a:fillRect/>
          </a:stretch>
        </p:blipFill>
        <p:spPr bwMode="auto">
          <a:xfrm>
            <a:off x="2411413" y="1412875"/>
            <a:ext cx="3889375" cy="4103688"/>
          </a:xfrm>
          <a:prstGeom prst="rect">
            <a:avLst/>
          </a:prstGeom>
          <a:noFill/>
          <a:ln w="9525">
            <a:noFill/>
            <a:miter lim="800000"/>
            <a:headEnd/>
            <a:tailEnd/>
          </a:ln>
        </p:spPr>
      </p:pic>
      <p:sp>
        <p:nvSpPr>
          <p:cNvPr id="77827" name="WordArt 11">
            <a:hlinkClick r:id="rId3" action="ppaction://hlinkpres?slideindex=1&amp;slidetitle="/>
          </p:cNvPr>
          <p:cNvSpPr>
            <a:spLocks noChangeArrowheads="1" noChangeShapeType="1" noTextEdit="1"/>
          </p:cNvSpPr>
          <p:nvPr/>
        </p:nvSpPr>
        <p:spPr bwMode="auto">
          <a:xfrm>
            <a:off x="1547813" y="1989138"/>
            <a:ext cx="5400675" cy="1871662"/>
          </a:xfrm>
          <a:prstGeom prst="rect">
            <a:avLst/>
          </a:prstGeom>
        </p:spPr>
        <p:txBody>
          <a:bodyPr wrap="none" fromWordArt="1">
            <a:prstTxWarp prst="textCascadeUp">
              <a:avLst>
                <a:gd name="adj" fmla="val 69806"/>
              </a:avLst>
            </a:prstTxWarp>
            <a:scene3d>
              <a:camera prst="legacyPerspectiveFront">
                <a:rot lat="20519971" lon="1080000" rev="0"/>
              </a:camera>
              <a:lightRig rig="legacyHarsh2" dir="b"/>
            </a:scene3d>
            <a:sp3d extrusionH="430200" prstMaterial="legacyMatte">
              <a:extrusionClr>
                <a:srgbClr val="FF6600"/>
              </a:extrusionClr>
            </a:sp3d>
          </a:bodyPr>
          <a:lstStyle/>
          <a:p>
            <a:pPr algn="ctr" rtl="1"/>
            <a:r>
              <a:rPr lang="ar-EG" sz="3600" b="1" kern="10">
                <a:ln w="9525">
                  <a:round/>
                  <a:headEnd/>
                  <a:tailEnd/>
                </a:ln>
                <a:gradFill rotWithShape="1">
                  <a:gsLst>
                    <a:gs pos="0">
                      <a:srgbClr val="FFE701"/>
                    </a:gs>
                    <a:gs pos="100000">
                      <a:srgbClr val="FE3E02"/>
                    </a:gs>
                  </a:gsLst>
                  <a:lin ang="5400000" scaled="1"/>
                </a:gradFill>
                <a:latin typeface="Times New Roman"/>
                <a:cs typeface="Times New Roman"/>
              </a:rPr>
              <a:t>مع الشكر</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pPr>
              <a:defRPr/>
            </a:pPr>
            <a:fld id="{7C311814-410A-4B50-90B8-1EA5459E6DC3}" type="slidenum">
              <a:rPr lang="ar-SA"/>
              <a:pPr>
                <a:defRPr/>
              </a:pPr>
              <a:t>7</a:t>
            </a:fld>
            <a:endParaRPr lang="en-US"/>
          </a:p>
        </p:txBody>
      </p:sp>
      <p:sp>
        <p:nvSpPr>
          <p:cNvPr id="4101" name="Oval 5"/>
          <p:cNvSpPr>
            <a:spLocks noChangeArrowheads="1"/>
          </p:cNvSpPr>
          <p:nvPr/>
        </p:nvSpPr>
        <p:spPr bwMode="auto">
          <a:xfrm>
            <a:off x="5795963" y="3933825"/>
            <a:ext cx="2952750" cy="2663825"/>
          </a:xfrm>
          <a:prstGeom prst="ellipse">
            <a:avLst/>
          </a:prstGeom>
          <a:solidFill>
            <a:srgbClr val="FFFF99"/>
          </a:solidFill>
          <a:ln w="9525">
            <a:noFill/>
            <a:round/>
            <a:headEnd/>
            <a:tailEnd/>
          </a:ln>
          <a:effectLst>
            <a:glow rad="228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wrap="none" anchor="ctr"/>
          <a:lstStyle/>
          <a:p>
            <a:pPr algn="ctr">
              <a:defRPr/>
            </a:pPr>
            <a:r>
              <a:rPr lang="ar-EG" b="1" dirty="0">
                <a:solidFill>
                  <a:srgbClr val="3366CC"/>
                </a:solidFill>
                <a:effectLst>
                  <a:outerShdw blurRad="38100" dist="38100" dir="2700000" algn="tl">
                    <a:srgbClr val="000000"/>
                  </a:outerShdw>
                </a:effectLst>
              </a:rPr>
              <a:t>زيادة التطور</a:t>
            </a:r>
          </a:p>
          <a:p>
            <a:pPr algn="ctr">
              <a:defRPr/>
            </a:pPr>
            <a:r>
              <a:rPr lang="ar-EG" b="1" dirty="0">
                <a:solidFill>
                  <a:srgbClr val="3366CC"/>
                </a:solidFill>
                <a:effectLst>
                  <a:outerShdw blurRad="38100" dist="38100" dir="2700000" algn="tl">
                    <a:srgbClr val="000000"/>
                  </a:outerShdw>
                </a:effectLst>
              </a:rPr>
              <a:t>+</a:t>
            </a:r>
          </a:p>
          <a:p>
            <a:pPr algn="ctr">
              <a:defRPr/>
            </a:pPr>
            <a:r>
              <a:rPr lang="ar-EG" b="1" dirty="0">
                <a:solidFill>
                  <a:srgbClr val="3366CC"/>
                </a:solidFill>
                <a:effectLst>
                  <a:outerShdw blurRad="38100" dist="38100" dir="2700000" algn="tl">
                    <a:srgbClr val="000000"/>
                  </a:outerShdw>
                </a:effectLst>
              </a:rPr>
              <a:t>ارتفاع مستوى دخل الفرد</a:t>
            </a:r>
          </a:p>
          <a:p>
            <a:pPr algn="ctr">
              <a:defRPr/>
            </a:pPr>
            <a:r>
              <a:rPr lang="ar-EG" b="1" dirty="0">
                <a:solidFill>
                  <a:srgbClr val="3366CC"/>
                </a:solidFill>
                <a:effectLst>
                  <a:outerShdw blurRad="38100" dist="38100" dir="2700000" algn="tl">
                    <a:srgbClr val="000000"/>
                  </a:outerShdw>
                </a:effectLst>
              </a:rPr>
              <a:t>+</a:t>
            </a:r>
          </a:p>
          <a:p>
            <a:pPr algn="ctr">
              <a:defRPr/>
            </a:pPr>
            <a:r>
              <a:rPr lang="ar-EG" b="1" dirty="0">
                <a:solidFill>
                  <a:srgbClr val="3366CC"/>
                </a:solidFill>
                <a:effectLst>
                  <a:outerShdw blurRad="38100" dist="38100" dir="2700000" algn="tl">
                    <a:srgbClr val="000000"/>
                  </a:outerShdw>
                </a:effectLst>
              </a:rPr>
              <a:t>ارتفاع مستوى المعيشة</a:t>
            </a:r>
          </a:p>
          <a:p>
            <a:pPr algn="ctr">
              <a:defRPr/>
            </a:pPr>
            <a:r>
              <a:rPr lang="ar-EG" b="1" dirty="0">
                <a:solidFill>
                  <a:srgbClr val="3366CC"/>
                </a:solidFill>
                <a:effectLst>
                  <a:outerShdw blurRad="38100" dist="38100" dir="2700000" algn="tl">
                    <a:srgbClr val="000000"/>
                  </a:outerShdw>
                </a:effectLst>
              </a:rPr>
              <a:t>+</a:t>
            </a:r>
          </a:p>
          <a:p>
            <a:pPr algn="ctr">
              <a:defRPr/>
            </a:pPr>
            <a:r>
              <a:rPr lang="ar-EG" b="1" dirty="0">
                <a:solidFill>
                  <a:srgbClr val="3366CC"/>
                </a:solidFill>
                <a:effectLst>
                  <a:outerShdw blurRad="38100" dist="38100" dir="2700000" algn="tl">
                    <a:srgbClr val="000000"/>
                  </a:outerShdw>
                </a:effectLst>
              </a:rPr>
              <a:t>ارتفاع مستوى العناية الصحية</a:t>
            </a:r>
          </a:p>
          <a:p>
            <a:pPr algn="ctr">
              <a:defRPr/>
            </a:pPr>
            <a:r>
              <a:rPr lang="ar-EG" b="1" dirty="0">
                <a:solidFill>
                  <a:srgbClr val="3366CC"/>
                </a:solidFill>
                <a:effectLst>
                  <a:outerShdw blurRad="38100" dist="38100" dir="2700000" algn="tl">
                    <a:srgbClr val="000000"/>
                  </a:outerShdw>
                </a:effectLst>
              </a:rPr>
              <a:t>والنظافة الشخصية </a:t>
            </a:r>
            <a:endParaRPr lang="en-US" b="1" dirty="0">
              <a:solidFill>
                <a:srgbClr val="3366CC"/>
              </a:solidFill>
              <a:effectLst>
                <a:outerShdw blurRad="38100" dist="38100" dir="2700000" algn="tl">
                  <a:srgbClr val="000000"/>
                </a:outerShdw>
              </a:effectLst>
            </a:endParaRPr>
          </a:p>
          <a:p>
            <a:pPr algn="ctr">
              <a:defRPr/>
            </a:pPr>
            <a:endParaRPr lang="en-US" b="1" dirty="0">
              <a:solidFill>
                <a:srgbClr val="3366CC"/>
              </a:solidFill>
              <a:effectLst>
                <a:outerShdw blurRad="38100" dist="38100" dir="2700000" algn="tl">
                  <a:srgbClr val="000000"/>
                </a:outerShdw>
              </a:effectLst>
            </a:endParaRPr>
          </a:p>
        </p:txBody>
      </p:sp>
      <p:sp>
        <p:nvSpPr>
          <p:cNvPr id="4102" name="Oval 6"/>
          <p:cNvSpPr>
            <a:spLocks noChangeArrowheads="1"/>
          </p:cNvSpPr>
          <p:nvPr/>
        </p:nvSpPr>
        <p:spPr bwMode="auto">
          <a:xfrm>
            <a:off x="1116013" y="4437063"/>
            <a:ext cx="2305050" cy="1728787"/>
          </a:xfrm>
          <a:prstGeom prst="ellipse">
            <a:avLst/>
          </a:prstGeom>
          <a:solidFill>
            <a:srgbClr val="FFFF99"/>
          </a:solidFill>
          <a:ln w="9525">
            <a:noFill/>
            <a:round/>
            <a:headEnd/>
            <a:tailEnd/>
          </a:ln>
          <a:effectLst>
            <a:glow rad="228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wrap="none" anchor="ctr"/>
          <a:lstStyle/>
          <a:p>
            <a:pPr algn="ctr">
              <a:defRPr/>
            </a:pPr>
            <a:r>
              <a:rPr lang="ar-EG" sz="2000" b="1" dirty="0">
                <a:solidFill>
                  <a:srgbClr val="3366CC"/>
                </a:solidFill>
                <a:effectLst>
                  <a:outerShdw blurRad="38100" dist="38100" dir="2700000" algn="tl">
                    <a:srgbClr val="000000"/>
                  </a:outerShdw>
                </a:effectLst>
              </a:rPr>
              <a:t>ازدياد المخلفات </a:t>
            </a:r>
          </a:p>
          <a:p>
            <a:pPr algn="ctr">
              <a:defRPr/>
            </a:pPr>
            <a:r>
              <a:rPr lang="ar-EG" sz="2000" b="1" dirty="0">
                <a:solidFill>
                  <a:srgbClr val="3366CC"/>
                </a:solidFill>
                <a:effectLst>
                  <a:outerShdw blurRad="38100" dist="38100" dir="2700000" algn="tl">
                    <a:srgbClr val="000000"/>
                  </a:outerShdw>
                </a:effectLst>
              </a:rPr>
              <a:t>كماً ونوعاً</a:t>
            </a:r>
            <a:endParaRPr lang="en-US" sz="2000" b="1" dirty="0">
              <a:solidFill>
                <a:srgbClr val="3366CC"/>
              </a:solidFill>
              <a:effectLst>
                <a:outerShdw blurRad="38100" dist="38100" dir="2700000" algn="tl">
                  <a:srgbClr val="000000"/>
                </a:outerShdw>
              </a:effectLst>
            </a:endParaRPr>
          </a:p>
        </p:txBody>
      </p:sp>
      <p:sp>
        <p:nvSpPr>
          <p:cNvPr id="4103" name="Line 7"/>
          <p:cNvSpPr>
            <a:spLocks noChangeShapeType="1"/>
          </p:cNvSpPr>
          <p:nvPr/>
        </p:nvSpPr>
        <p:spPr bwMode="auto">
          <a:xfrm flipH="1">
            <a:off x="3421063" y="5300663"/>
            <a:ext cx="2447925" cy="42862"/>
          </a:xfrm>
          <a:prstGeom prst="line">
            <a:avLst/>
          </a:prstGeom>
          <a:noFill/>
          <a:ln w="76200">
            <a:solidFill>
              <a:schemeClr val="tx1"/>
            </a:solidFill>
            <a:round/>
            <a:headEnd/>
            <a:tailEnd type="triangle" w="med" len="med"/>
          </a:ln>
        </p:spPr>
        <p:txBody>
          <a:bodyPr/>
          <a:lstStyle/>
          <a:p>
            <a:endParaRPr lang="ar-EG"/>
          </a:p>
        </p:txBody>
      </p:sp>
      <p:sp>
        <p:nvSpPr>
          <p:cNvPr id="4104" name="Text Box 8"/>
          <p:cNvSpPr txBox="1">
            <a:spLocks noChangeArrowheads="1"/>
          </p:cNvSpPr>
          <p:nvPr/>
        </p:nvSpPr>
        <p:spPr bwMode="auto">
          <a:xfrm>
            <a:off x="3708400" y="4933950"/>
            <a:ext cx="1800225" cy="366713"/>
          </a:xfrm>
          <a:prstGeom prst="rect">
            <a:avLst/>
          </a:prstGeom>
          <a:noFill/>
          <a:ln w="9525">
            <a:noFill/>
            <a:miter lim="800000"/>
            <a:headEnd/>
            <a:tailEnd/>
          </a:ln>
          <a:effectLst/>
        </p:spPr>
        <p:txBody>
          <a:bodyPr>
            <a:spAutoFit/>
          </a:bodyPr>
          <a:lstStyle/>
          <a:p>
            <a:pPr algn="ctr">
              <a:spcBef>
                <a:spcPct val="50000"/>
              </a:spcBef>
              <a:defRPr/>
            </a:pPr>
            <a:r>
              <a:rPr lang="ar-EG" b="1">
                <a:effectLst>
                  <a:outerShdw blurRad="38100" dist="38100" dir="2700000" algn="tl">
                    <a:srgbClr val="000000"/>
                  </a:outerShdw>
                </a:effectLst>
              </a:rPr>
              <a:t>ترافق وتزامن</a:t>
            </a:r>
            <a:endParaRPr lang="en-US" b="1">
              <a:effectLst>
                <a:outerShdw blurRad="38100" dist="38100" dir="2700000" algn="tl">
                  <a:srgbClr val="000000"/>
                </a:outerShdw>
              </a:effectLst>
            </a:endParaRPr>
          </a:p>
        </p:txBody>
      </p:sp>
      <p:sp>
        <p:nvSpPr>
          <p:cNvPr id="4105" name="Oval 9"/>
          <p:cNvSpPr>
            <a:spLocks noChangeArrowheads="1"/>
          </p:cNvSpPr>
          <p:nvPr/>
        </p:nvSpPr>
        <p:spPr bwMode="auto">
          <a:xfrm>
            <a:off x="6061075" y="1169988"/>
            <a:ext cx="2303463" cy="1223962"/>
          </a:xfrm>
          <a:prstGeom prst="ellipse">
            <a:avLst/>
          </a:prstGeom>
          <a:solidFill>
            <a:srgbClr val="FFFF99"/>
          </a:solidFill>
          <a:ln w="9525">
            <a:noFill/>
            <a:round/>
            <a:headEnd/>
            <a:tailEnd/>
          </a:ln>
          <a:effectLst>
            <a:glow rad="228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wrap="none" anchor="ctr"/>
          <a:lstStyle/>
          <a:p>
            <a:pPr algn="ctr">
              <a:defRPr/>
            </a:pPr>
            <a:r>
              <a:rPr lang="ar-EG" sz="2000" b="1">
                <a:solidFill>
                  <a:srgbClr val="3366CC"/>
                </a:solidFill>
                <a:effectLst>
                  <a:outerShdw blurRad="38100" dist="38100" dir="2700000" algn="tl">
                    <a:srgbClr val="000000"/>
                  </a:outerShdw>
                </a:effectLst>
              </a:rPr>
              <a:t>بدأ ظهور المخلفات</a:t>
            </a:r>
            <a:endParaRPr lang="en-US" sz="2000" b="1">
              <a:solidFill>
                <a:srgbClr val="3366CC"/>
              </a:solidFill>
              <a:effectLst>
                <a:outerShdw blurRad="38100" dist="38100" dir="2700000" algn="tl">
                  <a:srgbClr val="000000"/>
                </a:outerShdw>
              </a:effectLst>
            </a:endParaRPr>
          </a:p>
        </p:txBody>
      </p:sp>
      <p:sp>
        <p:nvSpPr>
          <p:cNvPr id="4107" name="Oval 11"/>
          <p:cNvSpPr>
            <a:spLocks noChangeArrowheads="1"/>
          </p:cNvSpPr>
          <p:nvPr/>
        </p:nvSpPr>
        <p:spPr bwMode="auto">
          <a:xfrm>
            <a:off x="1141413" y="1198563"/>
            <a:ext cx="2303462" cy="1223962"/>
          </a:xfrm>
          <a:prstGeom prst="ellipse">
            <a:avLst/>
          </a:prstGeom>
          <a:solidFill>
            <a:srgbClr val="FFFF99"/>
          </a:solidFill>
          <a:ln w="9525">
            <a:noFill/>
            <a:round/>
            <a:headEnd/>
            <a:tailEnd/>
          </a:ln>
          <a:effectLst>
            <a:glow rad="228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wrap="none" anchor="ctr"/>
          <a:lstStyle/>
          <a:p>
            <a:pPr algn="ctr">
              <a:defRPr/>
            </a:pPr>
            <a:r>
              <a:rPr lang="ar-EG" sz="2000" b="1">
                <a:solidFill>
                  <a:srgbClr val="3366CC"/>
                </a:solidFill>
                <a:effectLst>
                  <a:outerShdw blurRad="38100" dist="38100" dir="2700000" algn="tl">
                    <a:srgbClr val="000000"/>
                  </a:outerShdw>
                </a:effectLst>
              </a:rPr>
              <a:t>ظهور الحضارات الإنسانية</a:t>
            </a:r>
            <a:endParaRPr lang="en-US" sz="2000" b="1">
              <a:solidFill>
                <a:srgbClr val="3366CC"/>
              </a:solidFill>
              <a:effectLst>
                <a:outerShdw blurRad="38100" dist="38100" dir="2700000" algn="tl">
                  <a:srgbClr val="000000"/>
                </a:outerShdw>
              </a:effectLst>
            </a:endParaRPr>
          </a:p>
        </p:txBody>
      </p:sp>
      <p:sp>
        <p:nvSpPr>
          <p:cNvPr id="4108" name="Line 12"/>
          <p:cNvSpPr>
            <a:spLocks noChangeShapeType="1"/>
          </p:cNvSpPr>
          <p:nvPr/>
        </p:nvSpPr>
        <p:spPr bwMode="auto">
          <a:xfrm flipH="1">
            <a:off x="3449638" y="1774825"/>
            <a:ext cx="2520950" cy="0"/>
          </a:xfrm>
          <a:prstGeom prst="line">
            <a:avLst/>
          </a:prstGeom>
          <a:noFill/>
          <a:ln w="76200">
            <a:solidFill>
              <a:schemeClr val="tx1"/>
            </a:solidFill>
            <a:round/>
            <a:headEnd/>
            <a:tailEnd type="triangle" w="med" len="med"/>
          </a:ln>
        </p:spPr>
        <p:txBody>
          <a:bodyPr/>
          <a:lstStyle/>
          <a:p>
            <a:endParaRPr lang="ar-EG"/>
          </a:p>
        </p:txBody>
      </p:sp>
      <p:sp>
        <p:nvSpPr>
          <p:cNvPr id="4109" name="Text Box 13"/>
          <p:cNvSpPr txBox="1">
            <a:spLocks noChangeArrowheads="1"/>
          </p:cNvSpPr>
          <p:nvPr/>
        </p:nvSpPr>
        <p:spPr bwMode="auto">
          <a:xfrm>
            <a:off x="4213225" y="1198563"/>
            <a:ext cx="1008063" cy="396875"/>
          </a:xfrm>
          <a:prstGeom prst="rect">
            <a:avLst/>
          </a:prstGeom>
          <a:noFill/>
          <a:ln w="9525">
            <a:noFill/>
            <a:miter lim="800000"/>
            <a:headEnd/>
            <a:tailEnd/>
          </a:ln>
          <a:effectLst/>
        </p:spPr>
        <p:txBody>
          <a:bodyPr>
            <a:spAutoFit/>
          </a:bodyPr>
          <a:lstStyle/>
          <a:p>
            <a:pPr algn="ctr">
              <a:spcBef>
                <a:spcPct val="50000"/>
              </a:spcBef>
              <a:defRPr/>
            </a:pPr>
            <a:r>
              <a:rPr lang="ar-EG" sz="2000" b="1">
                <a:effectLst>
                  <a:outerShdw blurRad="38100" dist="38100" dir="2700000" algn="tl">
                    <a:srgbClr val="000000"/>
                  </a:outerShdw>
                </a:effectLst>
              </a:rPr>
              <a:t>مع بداية</a:t>
            </a:r>
            <a:endParaRPr lang="en-US" sz="2000" b="1">
              <a:effectLst>
                <a:outerShdw blurRad="38100" dist="38100" dir="2700000" algn="tl">
                  <a:srgbClr val="000000"/>
                </a:outerShdw>
              </a:effectLst>
            </a:endParaRPr>
          </a:p>
        </p:txBody>
      </p:sp>
      <p:pic>
        <p:nvPicPr>
          <p:cNvPr id="4111" name="Picture 15"/>
          <p:cNvPicPr>
            <a:picLocks noChangeAspect="1" noChangeArrowheads="1"/>
          </p:cNvPicPr>
          <p:nvPr/>
        </p:nvPicPr>
        <p:blipFill>
          <a:blip r:embed="rId2" cstate="print"/>
          <a:srcRect/>
          <a:stretch>
            <a:fillRect/>
          </a:stretch>
        </p:blipFill>
        <p:spPr bwMode="auto">
          <a:xfrm>
            <a:off x="3600450" y="1844675"/>
            <a:ext cx="2411413" cy="1809750"/>
          </a:xfrm>
          <a:prstGeom prst="rect">
            <a:avLst/>
          </a:prstGeom>
          <a:noFill/>
          <a:ln w="9525">
            <a:noFill/>
            <a:miter lim="800000"/>
            <a:headEnd/>
            <a:tailEnd/>
          </a:ln>
        </p:spPr>
      </p:pic>
      <p:pic>
        <p:nvPicPr>
          <p:cNvPr id="4112" name="Picture 16" descr="j0438832"/>
          <p:cNvPicPr>
            <a:picLocks noChangeAspect="1" noChangeArrowheads="1"/>
          </p:cNvPicPr>
          <p:nvPr/>
        </p:nvPicPr>
        <p:blipFill>
          <a:blip r:embed="rId3" cstate="print"/>
          <a:srcRect/>
          <a:stretch>
            <a:fillRect/>
          </a:stretch>
        </p:blipFill>
        <p:spPr bwMode="auto">
          <a:xfrm>
            <a:off x="3748088" y="5354638"/>
            <a:ext cx="2047875" cy="1490662"/>
          </a:xfrm>
          <a:prstGeom prst="rect">
            <a:avLst/>
          </a:prstGeom>
          <a:noFill/>
          <a:ln w="9525">
            <a:noFill/>
            <a:miter lim="800000"/>
            <a:headEnd/>
            <a:tailEnd/>
          </a:ln>
        </p:spPr>
      </p:pic>
      <p:sp>
        <p:nvSpPr>
          <p:cNvPr id="3" name="TextBox 2"/>
          <p:cNvSpPr txBox="1"/>
          <p:nvPr/>
        </p:nvSpPr>
        <p:spPr>
          <a:xfrm>
            <a:off x="2051720" y="0"/>
            <a:ext cx="4968552" cy="1015663"/>
          </a:xfrm>
          <a:prstGeom prst="rect">
            <a:avLst/>
          </a:prstGeom>
          <a:noFill/>
        </p:spPr>
        <p:txBody>
          <a:bodyPr wrap="square" rtlCol="1">
            <a:spAutoFit/>
          </a:bodyPr>
          <a:lstStyle/>
          <a:p>
            <a:pPr algn="ctr"/>
            <a:r>
              <a:rPr lang="ar-EG" sz="6000" dirty="0">
                <a:ln w="6350">
                  <a:noFill/>
                </a:ln>
                <a:solidFill>
                  <a:schemeClr val="tx2">
                    <a:lumMod val="75000"/>
                  </a:schemeClr>
                </a:solidFill>
                <a:effectLst>
                  <a:outerShdw blurRad="114300" dist="101600" dir="2700000" algn="tl" rotWithShape="0">
                    <a:srgbClr val="000000">
                      <a:alpha val="40000"/>
                    </a:srgbClr>
                  </a:outerShdw>
                </a:effectLst>
              </a:rPr>
              <a:t>مقدمة</a:t>
            </a:r>
            <a:endParaRPr lang="ar-EG" sz="6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9"/>
                                        </p:tgtEl>
                                        <p:attrNameLst>
                                          <p:attrName>style.visibility</p:attrName>
                                        </p:attrNameLst>
                                      </p:cBhvr>
                                      <p:to>
                                        <p:strVal val="visible"/>
                                      </p:to>
                                    </p:set>
                                    <p:anim calcmode="lin" valueType="num">
                                      <p:cBhvr additive="base">
                                        <p:cTn id="13" dur="500" fill="hold"/>
                                        <p:tgtEl>
                                          <p:spTgt spid="4109"/>
                                        </p:tgtEl>
                                        <p:attrNameLst>
                                          <p:attrName>ppt_x</p:attrName>
                                        </p:attrNameLst>
                                      </p:cBhvr>
                                      <p:tavLst>
                                        <p:tav tm="0">
                                          <p:val>
                                            <p:strVal val="#ppt_x"/>
                                          </p:val>
                                        </p:tav>
                                        <p:tav tm="100000">
                                          <p:val>
                                            <p:strVal val="#ppt_x"/>
                                          </p:val>
                                        </p:tav>
                                      </p:tavLst>
                                    </p:anim>
                                    <p:anim calcmode="lin" valueType="num">
                                      <p:cBhvr additive="base">
                                        <p:cTn id="14" dur="500" fill="hold"/>
                                        <p:tgtEl>
                                          <p:spTgt spid="410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108"/>
                                        </p:tgtEl>
                                        <p:attrNameLst>
                                          <p:attrName>style.visibility</p:attrName>
                                        </p:attrNameLst>
                                      </p:cBhvr>
                                      <p:to>
                                        <p:strVal val="visible"/>
                                      </p:to>
                                    </p:set>
                                    <p:anim calcmode="lin" valueType="num">
                                      <p:cBhvr additive="base">
                                        <p:cTn id="17" dur="500" fill="hold"/>
                                        <p:tgtEl>
                                          <p:spTgt spid="4108"/>
                                        </p:tgtEl>
                                        <p:attrNameLst>
                                          <p:attrName>ppt_x</p:attrName>
                                        </p:attrNameLst>
                                      </p:cBhvr>
                                      <p:tavLst>
                                        <p:tav tm="0">
                                          <p:val>
                                            <p:strVal val="#ppt_x"/>
                                          </p:val>
                                        </p:tav>
                                        <p:tav tm="100000">
                                          <p:val>
                                            <p:strVal val="#ppt_x"/>
                                          </p:val>
                                        </p:tav>
                                      </p:tavLst>
                                    </p:anim>
                                    <p:anim calcmode="lin" valueType="num">
                                      <p:cBhvr additive="base">
                                        <p:cTn id="18" dur="500" fill="hold"/>
                                        <p:tgtEl>
                                          <p:spTgt spid="410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11"/>
                                        </p:tgtEl>
                                        <p:attrNameLst>
                                          <p:attrName>style.visibility</p:attrName>
                                        </p:attrNameLst>
                                      </p:cBhvr>
                                      <p:to>
                                        <p:strVal val="visible"/>
                                      </p:to>
                                    </p:set>
                                    <p:anim calcmode="lin" valueType="num">
                                      <p:cBhvr additive="base">
                                        <p:cTn id="21" dur="500" fill="hold"/>
                                        <p:tgtEl>
                                          <p:spTgt spid="4111"/>
                                        </p:tgtEl>
                                        <p:attrNameLst>
                                          <p:attrName>ppt_x</p:attrName>
                                        </p:attrNameLst>
                                      </p:cBhvr>
                                      <p:tavLst>
                                        <p:tav tm="0">
                                          <p:val>
                                            <p:strVal val="#ppt_x"/>
                                          </p:val>
                                        </p:tav>
                                        <p:tav tm="100000">
                                          <p:val>
                                            <p:strVal val="#ppt_x"/>
                                          </p:val>
                                        </p:tav>
                                      </p:tavLst>
                                    </p:anim>
                                    <p:anim calcmode="lin" valueType="num">
                                      <p:cBhvr additive="base">
                                        <p:cTn id="22" dur="500" fill="hold"/>
                                        <p:tgtEl>
                                          <p:spTgt spid="41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107"/>
                                        </p:tgtEl>
                                        <p:attrNameLst>
                                          <p:attrName>style.visibility</p:attrName>
                                        </p:attrNameLst>
                                      </p:cBhvr>
                                      <p:to>
                                        <p:strVal val="visible"/>
                                      </p:to>
                                    </p:set>
                                    <p:anim calcmode="lin" valueType="num">
                                      <p:cBhvr additive="base">
                                        <p:cTn id="25" dur="500" fill="hold"/>
                                        <p:tgtEl>
                                          <p:spTgt spid="4107"/>
                                        </p:tgtEl>
                                        <p:attrNameLst>
                                          <p:attrName>ppt_x</p:attrName>
                                        </p:attrNameLst>
                                      </p:cBhvr>
                                      <p:tavLst>
                                        <p:tav tm="0">
                                          <p:val>
                                            <p:strVal val="#ppt_x"/>
                                          </p:val>
                                        </p:tav>
                                        <p:tav tm="100000">
                                          <p:val>
                                            <p:strVal val="#ppt_x"/>
                                          </p:val>
                                        </p:tav>
                                      </p:tavLst>
                                    </p:anim>
                                    <p:anim calcmode="lin" valueType="num">
                                      <p:cBhvr additive="base">
                                        <p:cTn id="26"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01"/>
                                        </p:tgtEl>
                                        <p:attrNameLst>
                                          <p:attrName>style.visibility</p:attrName>
                                        </p:attrNameLst>
                                      </p:cBhvr>
                                      <p:to>
                                        <p:strVal val="visible"/>
                                      </p:to>
                                    </p:set>
                                    <p:anim calcmode="lin" valueType="num">
                                      <p:cBhvr additive="base">
                                        <p:cTn id="31" dur="500" fill="hold"/>
                                        <p:tgtEl>
                                          <p:spTgt spid="4101"/>
                                        </p:tgtEl>
                                        <p:attrNameLst>
                                          <p:attrName>ppt_x</p:attrName>
                                        </p:attrNameLst>
                                      </p:cBhvr>
                                      <p:tavLst>
                                        <p:tav tm="0">
                                          <p:val>
                                            <p:strVal val="#ppt_x"/>
                                          </p:val>
                                        </p:tav>
                                        <p:tav tm="100000">
                                          <p:val>
                                            <p:strVal val="#ppt_x"/>
                                          </p:val>
                                        </p:tav>
                                      </p:tavLst>
                                    </p:anim>
                                    <p:anim calcmode="lin" valueType="num">
                                      <p:cBhvr additive="base">
                                        <p:cTn id="32" dur="500" fill="hold"/>
                                        <p:tgtEl>
                                          <p:spTgt spid="410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112"/>
                                        </p:tgtEl>
                                        <p:attrNameLst>
                                          <p:attrName>style.visibility</p:attrName>
                                        </p:attrNameLst>
                                      </p:cBhvr>
                                      <p:to>
                                        <p:strVal val="visible"/>
                                      </p:to>
                                    </p:set>
                                    <p:anim calcmode="lin" valueType="num">
                                      <p:cBhvr additive="base">
                                        <p:cTn id="35" dur="500" fill="hold"/>
                                        <p:tgtEl>
                                          <p:spTgt spid="4112"/>
                                        </p:tgtEl>
                                        <p:attrNameLst>
                                          <p:attrName>ppt_x</p:attrName>
                                        </p:attrNameLst>
                                      </p:cBhvr>
                                      <p:tavLst>
                                        <p:tav tm="0">
                                          <p:val>
                                            <p:strVal val="#ppt_x"/>
                                          </p:val>
                                        </p:tav>
                                        <p:tav tm="100000">
                                          <p:val>
                                            <p:strVal val="#ppt_x"/>
                                          </p:val>
                                        </p:tav>
                                      </p:tavLst>
                                    </p:anim>
                                    <p:anim calcmode="lin" valueType="num">
                                      <p:cBhvr additive="base">
                                        <p:cTn id="36" dur="500" fill="hold"/>
                                        <p:tgtEl>
                                          <p:spTgt spid="4112"/>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104"/>
                                        </p:tgtEl>
                                        <p:attrNameLst>
                                          <p:attrName>style.visibility</p:attrName>
                                        </p:attrNameLst>
                                      </p:cBhvr>
                                      <p:to>
                                        <p:strVal val="visible"/>
                                      </p:to>
                                    </p:set>
                                    <p:anim calcmode="lin" valueType="num">
                                      <p:cBhvr additive="base">
                                        <p:cTn id="41" dur="500" fill="hold"/>
                                        <p:tgtEl>
                                          <p:spTgt spid="4104"/>
                                        </p:tgtEl>
                                        <p:attrNameLst>
                                          <p:attrName>ppt_x</p:attrName>
                                        </p:attrNameLst>
                                      </p:cBhvr>
                                      <p:tavLst>
                                        <p:tav tm="0">
                                          <p:val>
                                            <p:strVal val="#ppt_x"/>
                                          </p:val>
                                        </p:tav>
                                        <p:tav tm="100000">
                                          <p:val>
                                            <p:strVal val="#ppt_x"/>
                                          </p:val>
                                        </p:tav>
                                      </p:tavLst>
                                    </p:anim>
                                    <p:anim calcmode="lin" valueType="num">
                                      <p:cBhvr additive="base">
                                        <p:cTn id="42" dur="500" fill="hold"/>
                                        <p:tgtEl>
                                          <p:spTgt spid="410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103"/>
                                        </p:tgtEl>
                                        <p:attrNameLst>
                                          <p:attrName>style.visibility</p:attrName>
                                        </p:attrNameLst>
                                      </p:cBhvr>
                                      <p:to>
                                        <p:strVal val="visible"/>
                                      </p:to>
                                    </p:set>
                                    <p:anim calcmode="lin" valueType="num">
                                      <p:cBhvr additive="base">
                                        <p:cTn id="45" dur="500" fill="hold"/>
                                        <p:tgtEl>
                                          <p:spTgt spid="4103"/>
                                        </p:tgtEl>
                                        <p:attrNameLst>
                                          <p:attrName>ppt_x</p:attrName>
                                        </p:attrNameLst>
                                      </p:cBhvr>
                                      <p:tavLst>
                                        <p:tav tm="0">
                                          <p:val>
                                            <p:strVal val="#ppt_x"/>
                                          </p:val>
                                        </p:tav>
                                        <p:tav tm="100000">
                                          <p:val>
                                            <p:strVal val="#ppt_x"/>
                                          </p:val>
                                        </p:tav>
                                      </p:tavLst>
                                    </p:anim>
                                    <p:anim calcmode="lin" valueType="num">
                                      <p:cBhvr additive="base">
                                        <p:cTn id="46" dur="500" fill="hold"/>
                                        <p:tgtEl>
                                          <p:spTgt spid="410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102"/>
                                        </p:tgtEl>
                                        <p:attrNameLst>
                                          <p:attrName>style.visibility</p:attrName>
                                        </p:attrNameLst>
                                      </p:cBhvr>
                                      <p:to>
                                        <p:strVal val="visible"/>
                                      </p:to>
                                    </p:set>
                                    <p:anim calcmode="lin" valueType="num">
                                      <p:cBhvr additive="base">
                                        <p:cTn id="49" dur="500" fill="hold"/>
                                        <p:tgtEl>
                                          <p:spTgt spid="4102"/>
                                        </p:tgtEl>
                                        <p:attrNameLst>
                                          <p:attrName>ppt_x</p:attrName>
                                        </p:attrNameLst>
                                      </p:cBhvr>
                                      <p:tavLst>
                                        <p:tav tm="0">
                                          <p:val>
                                            <p:strVal val="#ppt_x"/>
                                          </p:val>
                                        </p:tav>
                                        <p:tav tm="100000">
                                          <p:val>
                                            <p:strVal val="#ppt_x"/>
                                          </p:val>
                                        </p:tav>
                                      </p:tavLst>
                                    </p:anim>
                                    <p:anim calcmode="lin" valueType="num">
                                      <p:cBhvr additive="base">
                                        <p:cTn id="50"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4104" grpId="0"/>
      <p:bldP spid="4108" grpId="0" animBg="1"/>
      <p:bldP spid="41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8A752100-206F-4DDC-83CD-CD33C0143BE7}" type="slidenum">
              <a:rPr lang="ar-SA"/>
              <a:pPr>
                <a:defRPr/>
              </a:pPr>
              <a:t>8</a:t>
            </a:fld>
            <a:endParaRPr lang="en-US"/>
          </a:p>
        </p:txBody>
      </p:sp>
      <p:sp>
        <p:nvSpPr>
          <p:cNvPr id="239620" name="Oval 4"/>
          <p:cNvSpPr>
            <a:spLocks noChangeArrowheads="1"/>
          </p:cNvSpPr>
          <p:nvPr/>
        </p:nvSpPr>
        <p:spPr bwMode="auto">
          <a:xfrm>
            <a:off x="5315277" y="1756015"/>
            <a:ext cx="3360411" cy="3405907"/>
          </a:xfrm>
          <a:prstGeom prst="ellipse">
            <a:avLst/>
          </a:prstGeom>
          <a:solidFill>
            <a:srgbClr val="FFFF99"/>
          </a:solidFill>
          <a:ln w="9525">
            <a:noFill/>
            <a:round/>
            <a:headEnd/>
            <a:tailEn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wrap="none" anchor="ctr"/>
          <a:lstStyle/>
          <a:p>
            <a:pPr algn="ctr">
              <a:defRPr/>
            </a:pPr>
            <a:r>
              <a:rPr lang="ar-EG" sz="2400" b="1" dirty="0">
                <a:solidFill>
                  <a:schemeClr val="bg2"/>
                </a:solidFill>
                <a:effectLst>
                  <a:outerShdw blurRad="38100" dist="38100" dir="2700000" algn="tl">
                    <a:srgbClr val="000000"/>
                  </a:outerShdw>
                </a:effectLst>
              </a:rPr>
              <a:t>اهتمت المجتمعات </a:t>
            </a:r>
          </a:p>
          <a:p>
            <a:pPr algn="ctr">
              <a:defRPr/>
            </a:pPr>
            <a:r>
              <a:rPr lang="ar-EG" sz="2400" b="1" dirty="0">
                <a:solidFill>
                  <a:schemeClr val="bg2"/>
                </a:solidFill>
                <a:effectLst>
                  <a:outerShdw blurRad="38100" dist="38100" dir="2700000" algn="tl">
                    <a:srgbClr val="000000"/>
                  </a:outerShdw>
                </a:effectLst>
              </a:rPr>
              <a:t>خلال العقود السابقة بالتغلب </a:t>
            </a:r>
          </a:p>
          <a:p>
            <a:pPr algn="ctr">
              <a:defRPr/>
            </a:pPr>
            <a:r>
              <a:rPr lang="ar-EG" sz="2400" b="1" dirty="0">
                <a:solidFill>
                  <a:schemeClr val="bg2"/>
                </a:solidFill>
                <a:effectLst>
                  <a:outerShdw blurRad="38100" dist="38100" dir="2700000" algn="tl">
                    <a:srgbClr val="000000"/>
                  </a:outerShdw>
                </a:effectLst>
              </a:rPr>
              <a:t>على مشكلة المخلفات </a:t>
            </a:r>
          </a:p>
          <a:p>
            <a:pPr algn="ctr">
              <a:defRPr/>
            </a:pPr>
            <a:r>
              <a:rPr lang="ar-EG" sz="2400" b="1" dirty="0">
                <a:solidFill>
                  <a:schemeClr val="bg2"/>
                </a:solidFill>
                <a:effectLst>
                  <a:outerShdw blurRad="38100" dist="38100" dir="2700000" algn="tl">
                    <a:srgbClr val="000000"/>
                  </a:outerShdw>
                </a:effectLst>
              </a:rPr>
              <a:t>ب</a:t>
            </a:r>
            <a:r>
              <a:rPr lang="ar-EG" sz="2400" b="1" dirty="0">
                <a:solidFill>
                  <a:srgbClr val="90271C"/>
                </a:solidFill>
                <a:effectLst>
                  <a:outerShdw blurRad="38100" dist="38100" dir="2700000" algn="tl">
                    <a:srgbClr val="000000"/>
                  </a:outerShdw>
                </a:effectLst>
              </a:rPr>
              <a:t>أبسط التكاليف</a:t>
            </a:r>
            <a:endParaRPr lang="en-US" sz="2400" b="1" dirty="0">
              <a:solidFill>
                <a:srgbClr val="90271C"/>
              </a:solidFill>
              <a:effectLst>
                <a:outerShdw blurRad="38100" dist="38100" dir="2700000" algn="tl">
                  <a:srgbClr val="000000"/>
                </a:outerShdw>
              </a:effectLst>
            </a:endParaRPr>
          </a:p>
        </p:txBody>
      </p:sp>
      <p:sp>
        <p:nvSpPr>
          <p:cNvPr id="239621" name="Text Box 5"/>
          <p:cNvSpPr txBox="1">
            <a:spLocks noChangeArrowheads="1"/>
          </p:cNvSpPr>
          <p:nvPr/>
        </p:nvSpPr>
        <p:spPr bwMode="auto">
          <a:xfrm>
            <a:off x="539750" y="620713"/>
            <a:ext cx="3272698" cy="458308"/>
          </a:xfrm>
          <a:prstGeom prst="rect">
            <a:avLst/>
          </a:prstGeom>
          <a:solidFill>
            <a:srgbClr val="FFFF99"/>
          </a:solidFill>
          <a:ln w="9525">
            <a:noFill/>
            <a:miter lim="800000"/>
            <a:headEnd/>
            <a:tailEn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a:spAutoFit/>
          </a:bodyPr>
          <a:lstStyle/>
          <a:p>
            <a:pPr algn="ctr">
              <a:spcBef>
                <a:spcPct val="50000"/>
              </a:spcBef>
              <a:defRPr/>
            </a:pPr>
            <a:r>
              <a:rPr lang="ar-EG" sz="2400" b="1">
                <a:solidFill>
                  <a:schemeClr val="bg2"/>
                </a:solidFill>
                <a:effectLst>
                  <a:outerShdw blurRad="38100" dist="38100" dir="2700000" algn="tl">
                    <a:srgbClr val="000000"/>
                  </a:outerShdw>
                </a:effectLst>
              </a:rPr>
              <a:t>إلقاء المخلفات </a:t>
            </a:r>
            <a:r>
              <a:rPr lang="ar-EG" sz="2400" b="1">
                <a:solidFill>
                  <a:srgbClr val="90271C"/>
                </a:solidFill>
                <a:effectLst>
                  <a:outerShdw blurRad="38100" dist="38100" dir="2700000" algn="tl">
                    <a:srgbClr val="000000"/>
                  </a:outerShdw>
                </a:effectLst>
              </a:rPr>
              <a:t>بدون</a:t>
            </a:r>
            <a:r>
              <a:rPr lang="ar-EG" sz="2400" b="1">
                <a:solidFill>
                  <a:schemeClr val="bg2"/>
                </a:solidFill>
                <a:effectLst>
                  <a:outerShdw blurRad="38100" dist="38100" dir="2700000" algn="tl">
                    <a:srgbClr val="000000"/>
                  </a:outerShdw>
                </a:effectLst>
              </a:rPr>
              <a:t> معالجة</a:t>
            </a:r>
            <a:endParaRPr lang="en-US" sz="2400" b="1">
              <a:solidFill>
                <a:schemeClr val="bg2"/>
              </a:solidFill>
              <a:effectLst>
                <a:outerShdw blurRad="38100" dist="38100" dir="2700000" algn="tl">
                  <a:srgbClr val="000000"/>
                </a:outerShdw>
              </a:effectLst>
            </a:endParaRPr>
          </a:p>
        </p:txBody>
      </p:sp>
      <p:sp>
        <p:nvSpPr>
          <p:cNvPr id="239623" name="Text Box 7"/>
          <p:cNvSpPr txBox="1">
            <a:spLocks noChangeArrowheads="1"/>
          </p:cNvSpPr>
          <p:nvPr/>
        </p:nvSpPr>
        <p:spPr bwMode="auto">
          <a:xfrm>
            <a:off x="539750" y="1714488"/>
            <a:ext cx="3272698" cy="458308"/>
          </a:xfrm>
          <a:prstGeom prst="rect">
            <a:avLst/>
          </a:prstGeom>
          <a:solidFill>
            <a:srgbClr val="FFFF99"/>
          </a:solidFill>
          <a:ln w="9525">
            <a:noFill/>
            <a:miter lim="800000"/>
            <a:headEnd/>
            <a:tailEn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a:spAutoFit/>
          </a:bodyPr>
          <a:lstStyle/>
          <a:p>
            <a:pPr algn="ctr">
              <a:spcBef>
                <a:spcPct val="50000"/>
              </a:spcBef>
              <a:defRPr/>
            </a:pPr>
            <a:r>
              <a:rPr lang="ar-EG" sz="2400" b="1">
                <a:solidFill>
                  <a:schemeClr val="bg2"/>
                </a:solidFill>
                <a:effectLst>
                  <a:outerShdw blurRad="38100" dist="38100" dir="2700000" algn="tl">
                    <a:srgbClr val="000000"/>
                  </a:outerShdw>
                </a:effectLst>
              </a:rPr>
              <a:t>عمليات الردم</a:t>
            </a:r>
            <a:endParaRPr lang="en-US" sz="2400" b="1">
              <a:solidFill>
                <a:schemeClr val="bg2"/>
              </a:solidFill>
              <a:effectLst>
                <a:outerShdw blurRad="38100" dist="38100" dir="2700000" algn="tl">
                  <a:srgbClr val="000000"/>
                </a:outerShdw>
              </a:effectLst>
            </a:endParaRPr>
          </a:p>
        </p:txBody>
      </p:sp>
      <p:sp>
        <p:nvSpPr>
          <p:cNvPr id="239624" name="Text Box 8"/>
          <p:cNvSpPr txBox="1">
            <a:spLocks noChangeArrowheads="1"/>
          </p:cNvSpPr>
          <p:nvPr/>
        </p:nvSpPr>
        <p:spPr bwMode="auto">
          <a:xfrm>
            <a:off x="539750" y="2643182"/>
            <a:ext cx="3272698" cy="458308"/>
          </a:xfrm>
          <a:prstGeom prst="rect">
            <a:avLst/>
          </a:prstGeom>
          <a:solidFill>
            <a:srgbClr val="FFFF99"/>
          </a:solidFill>
          <a:ln w="9525">
            <a:noFill/>
            <a:miter lim="800000"/>
            <a:headEnd/>
            <a:tailEn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a:spAutoFit/>
          </a:bodyPr>
          <a:lstStyle/>
          <a:p>
            <a:pPr algn="ctr">
              <a:spcBef>
                <a:spcPct val="50000"/>
              </a:spcBef>
              <a:defRPr/>
            </a:pPr>
            <a:r>
              <a:rPr lang="ar-EG" sz="2400" b="1" dirty="0">
                <a:solidFill>
                  <a:schemeClr val="bg2"/>
                </a:solidFill>
                <a:effectLst>
                  <a:outerShdw blurRad="38100" dist="38100" dir="2700000" algn="tl">
                    <a:srgbClr val="000000"/>
                  </a:outerShdw>
                </a:effectLst>
              </a:rPr>
              <a:t>الحرق البسيط</a:t>
            </a:r>
            <a:endParaRPr lang="en-US" sz="2400" b="1" dirty="0">
              <a:solidFill>
                <a:schemeClr val="bg2"/>
              </a:solidFill>
              <a:effectLst>
                <a:outerShdw blurRad="38100" dist="38100" dir="2700000" algn="tl">
                  <a:srgbClr val="000000"/>
                </a:outerShdw>
              </a:effectLst>
            </a:endParaRPr>
          </a:p>
        </p:txBody>
      </p:sp>
      <p:sp>
        <p:nvSpPr>
          <p:cNvPr id="239625" name="Text Box 9"/>
          <p:cNvSpPr txBox="1">
            <a:spLocks noChangeArrowheads="1"/>
          </p:cNvSpPr>
          <p:nvPr/>
        </p:nvSpPr>
        <p:spPr bwMode="auto">
          <a:xfrm>
            <a:off x="539750" y="5314553"/>
            <a:ext cx="3272698" cy="821135"/>
          </a:xfrm>
          <a:prstGeom prst="rect">
            <a:avLst/>
          </a:prstGeom>
          <a:solidFill>
            <a:srgbClr val="FFFF99"/>
          </a:solidFill>
          <a:ln w="9525">
            <a:noFill/>
            <a:miter lim="800000"/>
            <a:headEnd/>
            <a:tailEn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a:spAutoFit/>
          </a:bodyPr>
          <a:lstStyle/>
          <a:p>
            <a:pPr algn="ctr">
              <a:spcBef>
                <a:spcPct val="50000"/>
              </a:spcBef>
              <a:defRPr/>
            </a:pPr>
            <a:r>
              <a:rPr lang="ar-EG" sz="2400" b="1">
                <a:solidFill>
                  <a:schemeClr val="bg2"/>
                </a:solidFill>
                <a:effectLst>
                  <a:outerShdw blurRad="38100" dist="38100" dir="2700000" algn="tl">
                    <a:srgbClr val="000000"/>
                  </a:outerShdw>
                </a:effectLst>
              </a:rPr>
              <a:t>استخدام التقنيات العالية مثل </a:t>
            </a:r>
            <a:r>
              <a:rPr lang="ar-EG" sz="2400" b="1">
                <a:solidFill>
                  <a:srgbClr val="90271C"/>
                </a:solidFill>
                <a:effectLst>
                  <a:outerShdw blurRad="38100" dist="38100" dir="2700000" algn="tl">
                    <a:srgbClr val="000000"/>
                  </a:outerShdw>
                </a:effectLst>
              </a:rPr>
              <a:t>الاشعاع وإعادة التدوير</a:t>
            </a:r>
            <a:endParaRPr lang="en-US" sz="2400" b="1">
              <a:solidFill>
                <a:srgbClr val="90271C"/>
              </a:solidFill>
              <a:effectLst>
                <a:outerShdw blurRad="38100" dist="38100" dir="2700000" algn="tl">
                  <a:srgbClr val="000000"/>
                </a:outerShdw>
              </a:effectLst>
            </a:endParaRPr>
          </a:p>
        </p:txBody>
      </p:sp>
      <p:sp>
        <p:nvSpPr>
          <p:cNvPr id="24582" name="Line 13"/>
          <p:cNvSpPr>
            <a:spLocks noChangeShapeType="1"/>
          </p:cNvSpPr>
          <p:nvPr/>
        </p:nvSpPr>
        <p:spPr bwMode="auto">
          <a:xfrm flipH="1" flipV="1">
            <a:off x="3813175" y="1239838"/>
            <a:ext cx="1766888" cy="1236662"/>
          </a:xfrm>
          <a:prstGeom prst="line">
            <a:avLst/>
          </a:prstGeom>
          <a:noFill/>
          <a:ln w="57150">
            <a:solidFill>
              <a:schemeClr val="tx1"/>
            </a:solidFill>
            <a:round/>
            <a:headEnd/>
            <a:tailEnd type="triangle" w="med" len="med"/>
          </a:ln>
        </p:spPr>
        <p:txBody>
          <a:bodyPr/>
          <a:lstStyle/>
          <a:p>
            <a:endParaRPr lang="ar-EG"/>
          </a:p>
        </p:txBody>
      </p:sp>
      <p:sp>
        <p:nvSpPr>
          <p:cNvPr id="24583" name="Line 14"/>
          <p:cNvSpPr>
            <a:spLocks noChangeShapeType="1"/>
          </p:cNvSpPr>
          <p:nvPr/>
        </p:nvSpPr>
        <p:spPr bwMode="auto">
          <a:xfrm flipH="1" flipV="1">
            <a:off x="3857625" y="1928813"/>
            <a:ext cx="1457325" cy="1271587"/>
          </a:xfrm>
          <a:prstGeom prst="line">
            <a:avLst/>
          </a:prstGeom>
          <a:noFill/>
          <a:ln w="57150">
            <a:solidFill>
              <a:schemeClr val="tx1"/>
            </a:solidFill>
            <a:round/>
            <a:headEnd/>
            <a:tailEnd type="triangle" w="med" len="med"/>
          </a:ln>
        </p:spPr>
        <p:txBody>
          <a:bodyPr/>
          <a:lstStyle/>
          <a:p>
            <a:endParaRPr lang="ar-EG"/>
          </a:p>
        </p:txBody>
      </p:sp>
      <p:sp>
        <p:nvSpPr>
          <p:cNvPr id="24584" name="Line 15"/>
          <p:cNvSpPr>
            <a:spLocks noChangeShapeType="1"/>
          </p:cNvSpPr>
          <p:nvPr/>
        </p:nvSpPr>
        <p:spPr bwMode="auto">
          <a:xfrm flipH="1" flipV="1">
            <a:off x="3786188" y="2857500"/>
            <a:ext cx="1616075" cy="1065213"/>
          </a:xfrm>
          <a:prstGeom prst="line">
            <a:avLst/>
          </a:prstGeom>
          <a:noFill/>
          <a:ln w="57150">
            <a:solidFill>
              <a:schemeClr val="tx1"/>
            </a:solidFill>
            <a:round/>
            <a:headEnd/>
            <a:tailEnd type="triangle" w="med" len="med"/>
          </a:ln>
        </p:spPr>
        <p:txBody>
          <a:bodyPr/>
          <a:lstStyle/>
          <a:p>
            <a:endParaRPr lang="ar-EG"/>
          </a:p>
        </p:txBody>
      </p:sp>
      <p:sp>
        <p:nvSpPr>
          <p:cNvPr id="24585" name="Line 16"/>
          <p:cNvSpPr>
            <a:spLocks noChangeShapeType="1"/>
          </p:cNvSpPr>
          <p:nvPr/>
        </p:nvSpPr>
        <p:spPr bwMode="auto">
          <a:xfrm flipH="1">
            <a:off x="3813175" y="4438650"/>
            <a:ext cx="1766888" cy="1444625"/>
          </a:xfrm>
          <a:prstGeom prst="line">
            <a:avLst/>
          </a:prstGeom>
          <a:noFill/>
          <a:ln w="57150">
            <a:solidFill>
              <a:schemeClr val="tx1"/>
            </a:solidFill>
            <a:round/>
            <a:headEnd/>
            <a:tailEnd type="triangle" w="med" len="med"/>
          </a:ln>
        </p:spPr>
        <p:txBody>
          <a:bodyPr/>
          <a:lstStyle/>
          <a:p>
            <a:endParaRPr lang="ar-EG"/>
          </a:p>
        </p:txBody>
      </p:sp>
      <p:sp>
        <p:nvSpPr>
          <p:cNvPr id="12" name="Down Arrow 11"/>
          <p:cNvSpPr/>
          <p:nvPr/>
        </p:nvSpPr>
        <p:spPr>
          <a:xfrm>
            <a:off x="2000250" y="3214688"/>
            <a:ext cx="285750" cy="1928812"/>
          </a:xfrm>
          <a:prstGeom prst="downArrow">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9620"/>
                                        </p:tgtEl>
                                        <p:attrNameLst>
                                          <p:attrName>style.visibility</p:attrName>
                                        </p:attrNameLst>
                                      </p:cBhvr>
                                      <p:to>
                                        <p:strVal val="visible"/>
                                      </p:to>
                                    </p:set>
                                    <p:anim calcmode="lin" valueType="num">
                                      <p:cBhvr additive="base">
                                        <p:cTn id="7" dur="500" fill="hold"/>
                                        <p:tgtEl>
                                          <p:spTgt spid="239620"/>
                                        </p:tgtEl>
                                        <p:attrNameLst>
                                          <p:attrName>ppt_x</p:attrName>
                                        </p:attrNameLst>
                                      </p:cBhvr>
                                      <p:tavLst>
                                        <p:tav tm="0">
                                          <p:val>
                                            <p:strVal val="#ppt_x"/>
                                          </p:val>
                                        </p:tav>
                                        <p:tav tm="100000">
                                          <p:val>
                                            <p:strVal val="#ppt_x"/>
                                          </p:val>
                                        </p:tav>
                                      </p:tavLst>
                                    </p:anim>
                                    <p:anim calcmode="lin" valueType="num">
                                      <p:cBhvr additive="base">
                                        <p:cTn id="8" dur="500" fill="hold"/>
                                        <p:tgtEl>
                                          <p:spTgt spid="2396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2"/>
                                        </p:tgtEl>
                                        <p:attrNameLst>
                                          <p:attrName>style.visibility</p:attrName>
                                        </p:attrNameLst>
                                      </p:cBhvr>
                                      <p:to>
                                        <p:strVal val="visible"/>
                                      </p:to>
                                    </p:set>
                                    <p:anim calcmode="lin" valueType="num">
                                      <p:cBhvr additive="base">
                                        <p:cTn id="13" dur="500" fill="hold"/>
                                        <p:tgtEl>
                                          <p:spTgt spid="24582"/>
                                        </p:tgtEl>
                                        <p:attrNameLst>
                                          <p:attrName>ppt_x</p:attrName>
                                        </p:attrNameLst>
                                      </p:cBhvr>
                                      <p:tavLst>
                                        <p:tav tm="0">
                                          <p:val>
                                            <p:strVal val="#ppt_x"/>
                                          </p:val>
                                        </p:tav>
                                        <p:tav tm="100000">
                                          <p:val>
                                            <p:strVal val="#ppt_x"/>
                                          </p:val>
                                        </p:tav>
                                      </p:tavLst>
                                    </p:anim>
                                    <p:anim calcmode="lin" valueType="num">
                                      <p:cBhvr additive="base">
                                        <p:cTn id="14" dur="500" fill="hold"/>
                                        <p:tgtEl>
                                          <p:spTgt spid="2458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9621"/>
                                        </p:tgtEl>
                                        <p:attrNameLst>
                                          <p:attrName>style.visibility</p:attrName>
                                        </p:attrNameLst>
                                      </p:cBhvr>
                                      <p:to>
                                        <p:strVal val="visible"/>
                                      </p:to>
                                    </p:set>
                                    <p:anim calcmode="lin" valueType="num">
                                      <p:cBhvr additive="base">
                                        <p:cTn id="17" dur="500" fill="hold"/>
                                        <p:tgtEl>
                                          <p:spTgt spid="239621"/>
                                        </p:tgtEl>
                                        <p:attrNameLst>
                                          <p:attrName>ppt_x</p:attrName>
                                        </p:attrNameLst>
                                      </p:cBhvr>
                                      <p:tavLst>
                                        <p:tav tm="0">
                                          <p:val>
                                            <p:strVal val="#ppt_x"/>
                                          </p:val>
                                        </p:tav>
                                        <p:tav tm="100000">
                                          <p:val>
                                            <p:strVal val="#ppt_x"/>
                                          </p:val>
                                        </p:tav>
                                      </p:tavLst>
                                    </p:anim>
                                    <p:anim calcmode="lin" valueType="num">
                                      <p:cBhvr additive="base">
                                        <p:cTn id="18" dur="500" fill="hold"/>
                                        <p:tgtEl>
                                          <p:spTgt spid="23962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583"/>
                                        </p:tgtEl>
                                        <p:attrNameLst>
                                          <p:attrName>style.visibility</p:attrName>
                                        </p:attrNameLst>
                                      </p:cBhvr>
                                      <p:to>
                                        <p:strVal val="visible"/>
                                      </p:to>
                                    </p:set>
                                    <p:anim calcmode="lin" valueType="num">
                                      <p:cBhvr additive="base">
                                        <p:cTn id="23" dur="500" fill="hold"/>
                                        <p:tgtEl>
                                          <p:spTgt spid="24583"/>
                                        </p:tgtEl>
                                        <p:attrNameLst>
                                          <p:attrName>ppt_x</p:attrName>
                                        </p:attrNameLst>
                                      </p:cBhvr>
                                      <p:tavLst>
                                        <p:tav tm="0">
                                          <p:val>
                                            <p:strVal val="#ppt_x"/>
                                          </p:val>
                                        </p:tav>
                                        <p:tav tm="100000">
                                          <p:val>
                                            <p:strVal val="#ppt_x"/>
                                          </p:val>
                                        </p:tav>
                                      </p:tavLst>
                                    </p:anim>
                                    <p:anim calcmode="lin" valueType="num">
                                      <p:cBhvr additive="base">
                                        <p:cTn id="24" dur="500" fill="hold"/>
                                        <p:tgtEl>
                                          <p:spTgt spid="2458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9623"/>
                                        </p:tgtEl>
                                        <p:attrNameLst>
                                          <p:attrName>style.visibility</p:attrName>
                                        </p:attrNameLst>
                                      </p:cBhvr>
                                      <p:to>
                                        <p:strVal val="visible"/>
                                      </p:to>
                                    </p:set>
                                    <p:anim calcmode="lin" valueType="num">
                                      <p:cBhvr additive="base">
                                        <p:cTn id="27" dur="500" fill="hold"/>
                                        <p:tgtEl>
                                          <p:spTgt spid="239623"/>
                                        </p:tgtEl>
                                        <p:attrNameLst>
                                          <p:attrName>ppt_x</p:attrName>
                                        </p:attrNameLst>
                                      </p:cBhvr>
                                      <p:tavLst>
                                        <p:tav tm="0">
                                          <p:val>
                                            <p:strVal val="#ppt_x"/>
                                          </p:val>
                                        </p:tav>
                                        <p:tav tm="100000">
                                          <p:val>
                                            <p:strVal val="#ppt_x"/>
                                          </p:val>
                                        </p:tav>
                                      </p:tavLst>
                                    </p:anim>
                                    <p:anim calcmode="lin" valueType="num">
                                      <p:cBhvr additive="base">
                                        <p:cTn id="28" dur="500" fill="hold"/>
                                        <p:tgtEl>
                                          <p:spTgt spid="23962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4584"/>
                                        </p:tgtEl>
                                        <p:attrNameLst>
                                          <p:attrName>style.visibility</p:attrName>
                                        </p:attrNameLst>
                                      </p:cBhvr>
                                      <p:to>
                                        <p:strVal val="visible"/>
                                      </p:to>
                                    </p:set>
                                    <p:anim calcmode="lin" valueType="num">
                                      <p:cBhvr additive="base">
                                        <p:cTn id="33" dur="500" fill="hold"/>
                                        <p:tgtEl>
                                          <p:spTgt spid="24584"/>
                                        </p:tgtEl>
                                        <p:attrNameLst>
                                          <p:attrName>ppt_x</p:attrName>
                                        </p:attrNameLst>
                                      </p:cBhvr>
                                      <p:tavLst>
                                        <p:tav tm="0">
                                          <p:val>
                                            <p:strVal val="#ppt_x"/>
                                          </p:val>
                                        </p:tav>
                                        <p:tav tm="100000">
                                          <p:val>
                                            <p:strVal val="#ppt_x"/>
                                          </p:val>
                                        </p:tav>
                                      </p:tavLst>
                                    </p:anim>
                                    <p:anim calcmode="lin" valueType="num">
                                      <p:cBhvr additive="base">
                                        <p:cTn id="34" dur="500" fill="hold"/>
                                        <p:tgtEl>
                                          <p:spTgt spid="2458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9624"/>
                                        </p:tgtEl>
                                        <p:attrNameLst>
                                          <p:attrName>style.visibility</p:attrName>
                                        </p:attrNameLst>
                                      </p:cBhvr>
                                      <p:to>
                                        <p:strVal val="visible"/>
                                      </p:to>
                                    </p:set>
                                    <p:anim calcmode="lin" valueType="num">
                                      <p:cBhvr additive="base">
                                        <p:cTn id="37" dur="500" fill="hold"/>
                                        <p:tgtEl>
                                          <p:spTgt spid="239624"/>
                                        </p:tgtEl>
                                        <p:attrNameLst>
                                          <p:attrName>ppt_x</p:attrName>
                                        </p:attrNameLst>
                                      </p:cBhvr>
                                      <p:tavLst>
                                        <p:tav tm="0">
                                          <p:val>
                                            <p:strVal val="#ppt_x"/>
                                          </p:val>
                                        </p:tav>
                                        <p:tav tm="100000">
                                          <p:val>
                                            <p:strVal val="#ppt_x"/>
                                          </p:val>
                                        </p:tav>
                                      </p:tavLst>
                                    </p:anim>
                                    <p:anim calcmode="lin" valueType="num">
                                      <p:cBhvr additive="base">
                                        <p:cTn id="38" dur="500" fill="hold"/>
                                        <p:tgtEl>
                                          <p:spTgt spid="2396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585"/>
                                        </p:tgtEl>
                                        <p:attrNameLst>
                                          <p:attrName>style.visibility</p:attrName>
                                        </p:attrNameLst>
                                      </p:cBhvr>
                                      <p:to>
                                        <p:strVal val="visible"/>
                                      </p:to>
                                    </p:set>
                                    <p:anim calcmode="lin" valueType="num">
                                      <p:cBhvr additive="base">
                                        <p:cTn id="49" dur="500" fill="hold"/>
                                        <p:tgtEl>
                                          <p:spTgt spid="24585"/>
                                        </p:tgtEl>
                                        <p:attrNameLst>
                                          <p:attrName>ppt_x</p:attrName>
                                        </p:attrNameLst>
                                      </p:cBhvr>
                                      <p:tavLst>
                                        <p:tav tm="0">
                                          <p:val>
                                            <p:strVal val="#ppt_x"/>
                                          </p:val>
                                        </p:tav>
                                        <p:tav tm="100000">
                                          <p:val>
                                            <p:strVal val="#ppt_x"/>
                                          </p:val>
                                        </p:tav>
                                      </p:tavLst>
                                    </p:anim>
                                    <p:anim calcmode="lin" valueType="num">
                                      <p:cBhvr additive="base">
                                        <p:cTn id="50" dur="500" fill="hold"/>
                                        <p:tgtEl>
                                          <p:spTgt spid="2458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9625"/>
                                        </p:tgtEl>
                                        <p:attrNameLst>
                                          <p:attrName>style.visibility</p:attrName>
                                        </p:attrNameLst>
                                      </p:cBhvr>
                                      <p:to>
                                        <p:strVal val="visible"/>
                                      </p:to>
                                    </p:set>
                                    <p:anim calcmode="lin" valueType="num">
                                      <p:cBhvr additive="base">
                                        <p:cTn id="53" dur="500" fill="hold"/>
                                        <p:tgtEl>
                                          <p:spTgt spid="239625"/>
                                        </p:tgtEl>
                                        <p:attrNameLst>
                                          <p:attrName>ppt_x</p:attrName>
                                        </p:attrNameLst>
                                      </p:cBhvr>
                                      <p:tavLst>
                                        <p:tav tm="0">
                                          <p:val>
                                            <p:strVal val="#ppt_x"/>
                                          </p:val>
                                        </p:tav>
                                        <p:tav tm="100000">
                                          <p:val>
                                            <p:strVal val="#ppt_x"/>
                                          </p:val>
                                        </p:tav>
                                      </p:tavLst>
                                    </p:anim>
                                    <p:anim calcmode="lin" valueType="num">
                                      <p:cBhvr additive="base">
                                        <p:cTn id="54" dur="500" fill="hold"/>
                                        <p:tgtEl>
                                          <p:spTgt spid="2396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3" grpId="0" animBg="1"/>
      <p:bldP spid="24584" grpId="0" animBg="1"/>
      <p:bldP spid="24585"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9FB8D7F3-DF35-49BF-B6E6-F9F815037922}" type="slidenum">
              <a:rPr lang="ar-SA"/>
              <a:pPr>
                <a:defRPr/>
              </a:pPr>
              <a:t>9</a:t>
            </a:fld>
            <a:endParaRPr lang="en-US"/>
          </a:p>
        </p:txBody>
      </p:sp>
      <p:sp>
        <p:nvSpPr>
          <p:cNvPr id="5124" name="Text Box 4"/>
          <p:cNvSpPr txBox="1">
            <a:spLocks noChangeArrowheads="1"/>
          </p:cNvSpPr>
          <p:nvPr/>
        </p:nvSpPr>
        <p:spPr bwMode="auto">
          <a:xfrm>
            <a:off x="4787900" y="692150"/>
            <a:ext cx="3960813" cy="579438"/>
          </a:xfrm>
          <a:prstGeom prst="rect">
            <a:avLst/>
          </a:prstGeom>
          <a:noFill/>
          <a:ln w="9525">
            <a:noFill/>
            <a:miter lim="800000"/>
            <a:headEnd/>
            <a:tailEnd/>
          </a:ln>
          <a:effectLst/>
        </p:spPr>
        <p:txBody>
          <a:bodyPr>
            <a:spAutoFit/>
          </a:bodyPr>
          <a:lstStyle/>
          <a:p>
            <a:pPr algn="r">
              <a:spcBef>
                <a:spcPct val="50000"/>
              </a:spcBef>
              <a:defRPr/>
            </a:pPr>
            <a:r>
              <a:rPr lang="ar-EG" sz="3200" b="1">
                <a:solidFill>
                  <a:srgbClr val="FFFF11"/>
                </a:solidFill>
                <a:effectLst>
                  <a:outerShdw blurRad="38100" dist="38100" dir="2700000" algn="tl">
                    <a:srgbClr val="000000"/>
                  </a:outerShdw>
                </a:effectLst>
              </a:rPr>
              <a:t>خلال الخمسين عاماً الماضية</a:t>
            </a:r>
            <a:endParaRPr lang="en-US" sz="3200" b="1">
              <a:solidFill>
                <a:srgbClr val="FFFF11"/>
              </a:solidFill>
              <a:effectLst>
                <a:outerShdw blurRad="38100" dist="38100" dir="2700000" algn="tl">
                  <a:srgbClr val="000000"/>
                </a:outerShdw>
              </a:effectLst>
            </a:endParaRPr>
          </a:p>
        </p:txBody>
      </p:sp>
      <p:sp>
        <p:nvSpPr>
          <p:cNvPr id="5125" name="Oval 5"/>
          <p:cNvSpPr>
            <a:spLocks noChangeArrowheads="1"/>
          </p:cNvSpPr>
          <p:nvPr/>
        </p:nvSpPr>
        <p:spPr bwMode="auto">
          <a:xfrm>
            <a:off x="6538913" y="1916113"/>
            <a:ext cx="2354262" cy="1189037"/>
          </a:xfrm>
          <a:prstGeom prst="ellipse">
            <a:avLst/>
          </a:prstGeom>
          <a:solidFill>
            <a:srgbClr val="FFFF99"/>
          </a:solidFill>
          <a:ln w="9525">
            <a:noFill/>
            <a:round/>
            <a:headEnd/>
            <a:tailEn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ar-EG" b="1">
                <a:solidFill>
                  <a:schemeClr val="bg2"/>
                </a:solidFill>
                <a:effectLst>
                  <a:outerShdw blurRad="38100" dist="38100" dir="2700000" algn="tl">
                    <a:srgbClr val="000000"/>
                  </a:outerShdw>
                </a:effectLst>
              </a:rPr>
              <a:t>حركة التنمية والبناء</a:t>
            </a:r>
            <a:endParaRPr lang="en-US" b="1">
              <a:solidFill>
                <a:schemeClr val="bg2"/>
              </a:solidFill>
              <a:effectLst>
                <a:outerShdw blurRad="38100" dist="38100" dir="2700000" algn="tl">
                  <a:srgbClr val="000000"/>
                </a:outerShdw>
              </a:effectLst>
            </a:endParaRPr>
          </a:p>
        </p:txBody>
      </p:sp>
      <p:sp>
        <p:nvSpPr>
          <p:cNvPr id="5127" name="Oval 7"/>
          <p:cNvSpPr>
            <a:spLocks noChangeArrowheads="1"/>
          </p:cNvSpPr>
          <p:nvPr/>
        </p:nvSpPr>
        <p:spPr bwMode="auto">
          <a:xfrm>
            <a:off x="6538913" y="4597416"/>
            <a:ext cx="2354262" cy="1189038"/>
          </a:xfrm>
          <a:prstGeom prst="ellipse">
            <a:avLst/>
          </a:prstGeom>
          <a:solidFill>
            <a:srgbClr val="FFFF99"/>
          </a:solidFill>
          <a:ln w="9525">
            <a:noFill/>
            <a:round/>
            <a:headEnd/>
            <a:tailEn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ar-EG" b="1">
                <a:solidFill>
                  <a:schemeClr val="bg2"/>
                </a:solidFill>
                <a:effectLst>
                  <a:outerShdw blurRad="38100" dist="38100" dir="2700000" algn="tl">
                    <a:srgbClr val="000000"/>
                  </a:outerShdw>
                </a:effectLst>
              </a:rPr>
              <a:t>زيادة الاهتمام بدور الصناعة</a:t>
            </a:r>
          </a:p>
          <a:p>
            <a:pPr algn="ctr">
              <a:defRPr/>
            </a:pPr>
            <a:r>
              <a:rPr lang="ar-EG" b="1">
                <a:solidFill>
                  <a:schemeClr val="bg2"/>
                </a:solidFill>
                <a:effectLst>
                  <a:outerShdw blurRad="38100" dist="38100" dir="2700000" algn="tl">
                    <a:srgbClr val="000000"/>
                  </a:outerShdw>
                </a:effectLst>
              </a:rPr>
              <a:t>في تحقيق الأهداف القومية</a:t>
            </a:r>
            <a:endParaRPr lang="en-US" b="1">
              <a:solidFill>
                <a:schemeClr val="bg2"/>
              </a:solidFill>
              <a:effectLst>
                <a:outerShdw blurRad="38100" dist="38100" dir="2700000" algn="tl">
                  <a:srgbClr val="000000"/>
                </a:outerShdw>
              </a:effectLst>
            </a:endParaRPr>
          </a:p>
        </p:txBody>
      </p:sp>
      <p:sp>
        <p:nvSpPr>
          <p:cNvPr id="5128" name="Oval 8"/>
          <p:cNvSpPr>
            <a:spLocks noChangeArrowheads="1"/>
          </p:cNvSpPr>
          <p:nvPr/>
        </p:nvSpPr>
        <p:spPr bwMode="auto">
          <a:xfrm>
            <a:off x="4108450" y="2114550"/>
            <a:ext cx="1519238" cy="2970213"/>
          </a:xfrm>
          <a:prstGeom prst="ellipse">
            <a:avLst/>
          </a:prstGeom>
          <a:solidFill>
            <a:srgbClr val="FFFF99"/>
          </a:solidFill>
          <a:ln w="9525">
            <a:noFill/>
            <a:round/>
            <a:headEnd/>
            <a:tailEn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ar-EG" b="1" dirty="0">
                <a:solidFill>
                  <a:schemeClr val="bg2"/>
                </a:solidFill>
                <a:effectLst>
                  <a:outerShdw blurRad="38100" dist="38100" dir="2700000" algn="tl">
                    <a:srgbClr val="000000"/>
                  </a:outerShdw>
                </a:effectLst>
              </a:rPr>
              <a:t>التنمية </a:t>
            </a:r>
            <a:r>
              <a:rPr lang="ar-EG" b="1" dirty="0" smtClean="0">
                <a:solidFill>
                  <a:schemeClr val="bg2"/>
                </a:solidFill>
                <a:effectLst>
                  <a:outerShdw blurRad="38100" dist="38100" dir="2700000" algn="tl">
                    <a:srgbClr val="000000"/>
                  </a:outerShdw>
                </a:effectLst>
              </a:rPr>
              <a:t>الصناعية </a:t>
            </a:r>
          </a:p>
          <a:p>
            <a:pPr algn="ctr">
              <a:defRPr/>
            </a:pPr>
            <a:r>
              <a:rPr lang="ar-EG" b="1" dirty="0" smtClean="0">
                <a:solidFill>
                  <a:schemeClr val="bg2"/>
                </a:solidFill>
                <a:effectLst>
                  <a:outerShdw blurRad="38100" dist="38100" dir="2700000" algn="tl">
                    <a:srgbClr val="000000"/>
                  </a:outerShdw>
                </a:effectLst>
              </a:rPr>
              <a:t>بدون تخطيط بيئي</a:t>
            </a:r>
            <a:endParaRPr lang="en-US" b="1" dirty="0">
              <a:solidFill>
                <a:schemeClr val="bg2"/>
              </a:solidFill>
              <a:effectLst>
                <a:outerShdw blurRad="38100" dist="38100" dir="2700000" algn="tl">
                  <a:srgbClr val="000000"/>
                </a:outerShdw>
              </a:effectLst>
            </a:endParaRPr>
          </a:p>
        </p:txBody>
      </p:sp>
      <p:sp>
        <p:nvSpPr>
          <p:cNvPr id="5129" name="AutoShape 9"/>
          <p:cNvSpPr>
            <a:spLocks noChangeArrowheads="1"/>
          </p:cNvSpPr>
          <p:nvPr/>
        </p:nvSpPr>
        <p:spPr bwMode="auto">
          <a:xfrm>
            <a:off x="214282" y="1857364"/>
            <a:ext cx="3357586" cy="3714776"/>
          </a:xfrm>
          <a:prstGeom prst="irregularSeal2">
            <a:avLst/>
          </a:prstGeom>
          <a:solidFill>
            <a:srgbClr val="FFFF99"/>
          </a:solidFill>
          <a:ln w="9525">
            <a:noFill/>
            <a:miter lim="800000"/>
            <a:headEnd/>
            <a:tailEn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ar-EG" sz="2200" b="1" dirty="0">
                <a:solidFill>
                  <a:schemeClr val="bg2"/>
                </a:solidFill>
                <a:effectLst>
                  <a:outerShdw blurRad="38100" dist="38100" dir="2700000" algn="tl">
                    <a:srgbClr val="000000"/>
                  </a:outerShdw>
                </a:effectLst>
              </a:rPr>
              <a:t>زيادة كمية المخلفات</a:t>
            </a:r>
          </a:p>
          <a:p>
            <a:pPr algn="ctr">
              <a:defRPr/>
            </a:pPr>
            <a:r>
              <a:rPr lang="ar-EG" sz="2200" b="1" dirty="0">
                <a:solidFill>
                  <a:schemeClr val="bg2"/>
                </a:solidFill>
                <a:effectLst>
                  <a:outerShdw blurRad="38100" dist="38100" dir="2700000" algn="tl">
                    <a:srgbClr val="000000"/>
                  </a:outerShdw>
                </a:effectLst>
              </a:rPr>
              <a:t>وظهور مخلفات</a:t>
            </a:r>
          </a:p>
          <a:p>
            <a:pPr algn="ctr">
              <a:defRPr/>
            </a:pPr>
            <a:r>
              <a:rPr lang="ar-EG" sz="2200" b="1" dirty="0">
                <a:solidFill>
                  <a:schemeClr val="bg2"/>
                </a:solidFill>
                <a:effectLst>
                  <a:outerShdw blurRad="38100" dist="38100" dir="2700000" algn="tl">
                    <a:srgbClr val="000000"/>
                  </a:outerShdw>
                </a:effectLst>
              </a:rPr>
              <a:t> أكثر خطورة</a:t>
            </a:r>
            <a:endParaRPr lang="en-US" sz="2200" b="1" dirty="0">
              <a:solidFill>
                <a:schemeClr val="bg2"/>
              </a:solidFill>
              <a:effectLst>
                <a:outerShdw blurRad="38100" dist="38100" dir="2700000" algn="tl">
                  <a:srgbClr val="000000"/>
                </a:outerShdw>
              </a:effectLst>
            </a:endParaRPr>
          </a:p>
        </p:txBody>
      </p:sp>
      <p:sp>
        <p:nvSpPr>
          <p:cNvPr id="5131" name="Line 11"/>
          <p:cNvSpPr>
            <a:spLocks noChangeShapeType="1"/>
          </p:cNvSpPr>
          <p:nvPr/>
        </p:nvSpPr>
        <p:spPr bwMode="auto">
          <a:xfrm flipH="1">
            <a:off x="5651500" y="2492375"/>
            <a:ext cx="865188" cy="1081088"/>
          </a:xfrm>
          <a:prstGeom prst="line">
            <a:avLst/>
          </a:prstGeom>
          <a:noFill/>
          <a:ln w="57150">
            <a:solidFill>
              <a:schemeClr val="tx1"/>
            </a:solidFill>
            <a:round/>
            <a:headEnd/>
            <a:tailEnd type="triangle" w="med" len="med"/>
          </a:ln>
        </p:spPr>
        <p:txBody>
          <a:bodyPr/>
          <a:lstStyle/>
          <a:p>
            <a:endParaRPr lang="ar-EG"/>
          </a:p>
        </p:txBody>
      </p:sp>
      <p:sp>
        <p:nvSpPr>
          <p:cNvPr id="5132" name="Line 12"/>
          <p:cNvSpPr>
            <a:spLocks noChangeShapeType="1"/>
          </p:cNvSpPr>
          <p:nvPr/>
        </p:nvSpPr>
        <p:spPr bwMode="auto">
          <a:xfrm flipH="1" flipV="1">
            <a:off x="5651500" y="3573463"/>
            <a:ext cx="849313" cy="1570037"/>
          </a:xfrm>
          <a:prstGeom prst="line">
            <a:avLst/>
          </a:prstGeom>
          <a:noFill/>
          <a:ln w="57150">
            <a:solidFill>
              <a:schemeClr val="tx1"/>
            </a:solidFill>
            <a:round/>
            <a:headEnd/>
            <a:tailEnd type="triangle" w="med" len="med"/>
          </a:ln>
        </p:spPr>
        <p:txBody>
          <a:bodyPr/>
          <a:lstStyle/>
          <a:p>
            <a:endParaRPr lang="ar-EG"/>
          </a:p>
        </p:txBody>
      </p:sp>
      <p:sp>
        <p:nvSpPr>
          <p:cNvPr id="5133" name="Line 13"/>
          <p:cNvSpPr>
            <a:spLocks noChangeShapeType="1"/>
          </p:cNvSpPr>
          <p:nvPr/>
        </p:nvSpPr>
        <p:spPr bwMode="auto">
          <a:xfrm flipH="1" flipV="1">
            <a:off x="2992438" y="3500438"/>
            <a:ext cx="1008062" cy="46037"/>
          </a:xfrm>
          <a:prstGeom prst="line">
            <a:avLst/>
          </a:prstGeom>
          <a:noFill/>
          <a:ln w="57150">
            <a:solidFill>
              <a:schemeClr val="tx1"/>
            </a:solidFill>
            <a:round/>
            <a:headEnd/>
            <a:tailEnd type="triangle" w="med" len="med"/>
          </a:ln>
        </p:spPr>
        <p:txBody>
          <a:bodyPr/>
          <a:lstStyle/>
          <a:p>
            <a:endParaRPr lang="ar-EG"/>
          </a:p>
        </p:txBody>
      </p:sp>
      <p:sp>
        <p:nvSpPr>
          <p:cNvPr id="11" name="Plus 10"/>
          <p:cNvSpPr/>
          <p:nvPr/>
        </p:nvSpPr>
        <p:spPr>
          <a:xfrm>
            <a:off x="7358063" y="3571875"/>
            <a:ext cx="571500" cy="50006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7"/>
                                        </p:tgtEl>
                                        <p:attrNameLst>
                                          <p:attrName>style.visibility</p:attrName>
                                        </p:attrNameLst>
                                      </p:cBhvr>
                                      <p:to>
                                        <p:strVal val="visible"/>
                                      </p:to>
                                    </p:set>
                                    <p:anim calcmode="lin" valueType="num">
                                      <p:cBhvr additive="base">
                                        <p:cTn id="13" dur="500" fill="hold"/>
                                        <p:tgtEl>
                                          <p:spTgt spid="5127"/>
                                        </p:tgtEl>
                                        <p:attrNameLst>
                                          <p:attrName>ppt_x</p:attrName>
                                        </p:attrNameLst>
                                      </p:cBhvr>
                                      <p:tavLst>
                                        <p:tav tm="0">
                                          <p:val>
                                            <p:strVal val="#ppt_x"/>
                                          </p:val>
                                        </p:tav>
                                        <p:tav tm="100000">
                                          <p:val>
                                            <p:strVal val="#ppt_x"/>
                                          </p:val>
                                        </p:tav>
                                      </p:tavLst>
                                    </p:anim>
                                    <p:anim calcmode="lin" valueType="num">
                                      <p:cBhvr additive="base">
                                        <p:cTn id="14"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31"/>
                                        </p:tgtEl>
                                        <p:attrNameLst>
                                          <p:attrName>style.visibility</p:attrName>
                                        </p:attrNameLst>
                                      </p:cBhvr>
                                      <p:to>
                                        <p:strVal val="visible"/>
                                      </p:to>
                                    </p:set>
                                    <p:anim calcmode="lin" valueType="num">
                                      <p:cBhvr additive="base">
                                        <p:cTn id="19" dur="500" fill="hold"/>
                                        <p:tgtEl>
                                          <p:spTgt spid="5131"/>
                                        </p:tgtEl>
                                        <p:attrNameLst>
                                          <p:attrName>ppt_x</p:attrName>
                                        </p:attrNameLst>
                                      </p:cBhvr>
                                      <p:tavLst>
                                        <p:tav tm="0">
                                          <p:val>
                                            <p:strVal val="#ppt_x"/>
                                          </p:val>
                                        </p:tav>
                                        <p:tav tm="100000">
                                          <p:val>
                                            <p:strVal val="#ppt_x"/>
                                          </p:val>
                                        </p:tav>
                                      </p:tavLst>
                                    </p:anim>
                                    <p:anim calcmode="lin" valueType="num">
                                      <p:cBhvr additive="base">
                                        <p:cTn id="20" dur="500" fill="hold"/>
                                        <p:tgtEl>
                                          <p:spTgt spid="513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32"/>
                                        </p:tgtEl>
                                        <p:attrNameLst>
                                          <p:attrName>style.visibility</p:attrName>
                                        </p:attrNameLst>
                                      </p:cBhvr>
                                      <p:to>
                                        <p:strVal val="visible"/>
                                      </p:to>
                                    </p:set>
                                    <p:anim calcmode="lin" valueType="num">
                                      <p:cBhvr additive="base">
                                        <p:cTn id="23" dur="500" fill="hold"/>
                                        <p:tgtEl>
                                          <p:spTgt spid="5132"/>
                                        </p:tgtEl>
                                        <p:attrNameLst>
                                          <p:attrName>ppt_x</p:attrName>
                                        </p:attrNameLst>
                                      </p:cBhvr>
                                      <p:tavLst>
                                        <p:tav tm="0">
                                          <p:val>
                                            <p:strVal val="#ppt_x"/>
                                          </p:val>
                                        </p:tav>
                                        <p:tav tm="100000">
                                          <p:val>
                                            <p:strVal val="#ppt_x"/>
                                          </p:val>
                                        </p:tav>
                                      </p:tavLst>
                                    </p:anim>
                                    <p:anim calcmode="lin" valueType="num">
                                      <p:cBhvr additive="base">
                                        <p:cTn id="24" dur="500" fill="hold"/>
                                        <p:tgtEl>
                                          <p:spTgt spid="513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28"/>
                                        </p:tgtEl>
                                        <p:attrNameLst>
                                          <p:attrName>style.visibility</p:attrName>
                                        </p:attrNameLst>
                                      </p:cBhvr>
                                      <p:to>
                                        <p:strVal val="visible"/>
                                      </p:to>
                                    </p:set>
                                    <p:anim calcmode="lin" valueType="num">
                                      <p:cBhvr additive="base">
                                        <p:cTn id="27" dur="500" fill="hold"/>
                                        <p:tgtEl>
                                          <p:spTgt spid="5128"/>
                                        </p:tgtEl>
                                        <p:attrNameLst>
                                          <p:attrName>ppt_x</p:attrName>
                                        </p:attrNameLst>
                                      </p:cBhvr>
                                      <p:tavLst>
                                        <p:tav tm="0">
                                          <p:val>
                                            <p:strVal val="#ppt_x"/>
                                          </p:val>
                                        </p:tav>
                                        <p:tav tm="100000">
                                          <p:val>
                                            <p:strVal val="#ppt_x"/>
                                          </p:val>
                                        </p:tav>
                                      </p:tavLst>
                                    </p:anim>
                                    <p:anim calcmode="lin" valueType="num">
                                      <p:cBhvr additive="base">
                                        <p:cTn id="28"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133"/>
                                        </p:tgtEl>
                                        <p:attrNameLst>
                                          <p:attrName>style.visibility</p:attrName>
                                        </p:attrNameLst>
                                      </p:cBhvr>
                                      <p:to>
                                        <p:strVal val="visible"/>
                                      </p:to>
                                    </p:set>
                                    <p:anim calcmode="lin" valueType="num">
                                      <p:cBhvr additive="base">
                                        <p:cTn id="33" dur="500" fill="hold"/>
                                        <p:tgtEl>
                                          <p:spTgt spid="5133"/>
                                        </p:tgtEl>
                                        <p:attrNameLst>
                                          <p:attrName>ppt_x</p:attrName>
                                        </p:attrNameLst>
                                      </p:cBhvr>
                                      <p:tavLst>
                                        <p:tav tm="0">
                                          <p:val>
                                            <p:strVal val="#ppt_x"/>
                                          </p:val>
                                        </p:tav>
                                        <p:tav tm="100000">
                                          <p:val>
                                            <p:strVal val="#ppt_x"/>
                                          </p:val>
                                        </p:tav>
                                      </p:tavLst>
                                    </p:anim>
                                    <p:anim calcmode="lin" valueType="num">
                                      <p:cBhvr additive="base">
                                        <p:cTn id="34" dur="500" fill="hold"/>
                                        <p:tgtEl>
                                          <p:spTgt spid="513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129"/>
                                        </p:tgtEl>
                                        <p:attrNameLst>
                                          <p:attrName>style.visibility</p:attrName>
                                        </p:attrNameLst>
                                      </p:cBhvr>
                                      <p:to>
                                        <p:strVal val="visible"/>
                                      </p:to>
                                    </p:set>
                                    <p:anim calcmode="lin" valueType="num">
                                      <p:cBhvr additive="base">
                                        <p:cTn id="37" dur="500" fill="hold"/>
                                        <p:tgtEl>
                                          <p:spTgt spid="5129"/>
                                        </p:tgtEl>
                                        <p:attrNameLst>
                                          <p:attrName>ppt_x</p:attrName>
                                        </p:attrNameLst>
                                      </p:cBhvr>
                                      <p:tavLst>
                                        <p:tav tm="0">
                                          <p:val>
                                            <p:strVal val="#ppt_x"/>
                                          </p:val>
                                        </p:tav>
                                        <p:tav tm="100000">
                                          <p:val>
                                            <p:strVal val="#ppt_x"/>
                                          </p:val>
                                        </p:tav>
                                      </p:tavLst>
                                    </p:anim>
                                    <p:anim calcmode="lin" valueType="num">
                                      <p:cBhvr additive="base">
                                        <p:cTn id="38"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Lst>
  </p:timing>
</p:sld>
</file>

<file path=ppt/theme/theme1.xml><?xml version="1.0" encoding="utf-8"?>
<a:theme xmlns:a="http://schemas.openxmlformats.org/drawingml/2006/main" name="قالب تصميم الأعمدة المزخرفة">
  <a:themeElements>
    <a:clrScheme name="قالب تصميم الأعمدة المزخرفة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قالب تصميم الأعمدة المزخرفة">
      <a:majorFont>
        <a:latin typeface="Palatino Linotype"/>
        <a:ea typeface=""/>
        <a:cs typeface="Arial"/>
      </a:majorFont>
      <a:minorFont>
        <a:latin typeface="Palatino Linotyp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EG" sz="1800" b="0" i="0"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EG" sz="1800" b="0" i="0" u="none" strike="noStrike" cap="none" normalizeH="0" baseline="0" smtClean="0">
            <a:ln>
              <a:noFill/>
            </a:ln>
            <a:solidFill>
              <a:schemeClr val="tx1"/>
            </a:solidFill>
            <a:effectLst/>
            <a:latin typeface="Arial" pitchFamily="34" charset="0"/>
            <a:cs typeface="Times New Roman" pitchFamily="18" charset="0"/>
          </a:defRPr>
        </a:defPPr>
      </a:lstStyle>
    </a:lnDef>
  </a:objectDefaults>
  <a:extraClrSchemeLst>
    <a:extraClrScheme>
      <a:clrScheme name="قالب تصميم الأعمدة المزخرفة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قالب تصميم الأعمدة المزخرفة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قالب تصميم الأعمدة المزخرفة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قالب تصميم الأعمدة المزخرفة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قالب تصميم الأعمدة المزخرفة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قالب تصميم الأعمدة المزخرفة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قالب تصميم الأعمدة المزخرفة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قالب تصميم الأعمدة المزخرفة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قالب تصميم الأعمدة المزخرفة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قالب تصميم الأعمدة المزخرفة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قالب تصميم الأعمدة المزخرفة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قالب تصميم الأعمدة المزخرفة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2009-06-08T03:35:18Z</outs:dateTime>
      <outs:isPinned>true</outs:isPinned>
    </outs:relatedDate>
    <outs:relatedDate>
      <outs:type>2</outs:type>
      <outs:displayName>Created</outs:displayName>
      <outs:dateTime>2008-04-03T07:17:50Z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pc-Computer</outs:displayName>
          <outs:accountName/>
        </outs:relatedPerson>
      </outs:people>
      <outs:source>0</outs:source>
      <outs:isPinned>true</outs:isPinned>
    </outs:relatedPeopleItem>
    <outs:relatedPeopleItem>
      <outs:category>Last modified by</outs:category>
      <outs:people>
        <outs:relatedPerson>
          <outs:displayName>doctor</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BC9313C0-EC20-4CEF-A786-BB62F1E4F7B8}">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4446</TotalTime>
  <Words>1826</Words>
  <Application>Microsoft Office PowerPoint</Application>
  <PresentationFormat>On-screen Show (4:3)</PresentationFormat>
  <Paragraphs>343</Paragraphs>
  <Slides>62</Slides>
  <Notes>1</Notes>
  <HiddenSlides>0</HiddenSlides>
  <MMClips>0</MMClips>
  <ScaleCrop>false</ScaleCrop>
  <HeadingPairs>
    <vt:vector size="4" baseType="variant">
      <vt:variant>
        <vt:lpstr>Theme</vt:lpstr>
      </vt:variant>
      <vt:variant>
        <vt:i4>3</vt:i4>
      </vt:variant>
      <vt:variant>
        <vt:lpstr>Slide Titles</vt:lpstr>
      </vt:variant>
      <vt:variant>
        <vt:i4>62</vt:i4>
      </vt:variant>
    </vt:vector>
  </HeadingPairs>
  <TitlesOfParts>
    <vt:vector size="65" baseType="lpstr">
      <vt:lpstr>قالب تصميم الأعمدة المزخرفة</vt:lpstr>
      <vt:lpstr>Deluxe</vt:lpstr>
      <vt:lpstr>Office Theme</vt:lpstr>
      <vt:lpstr>السلام عليكم ورحمة الله وبركاته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تدريب</vt:lpstr>
      <vt:lpstr>PowerPoint Presentation</vt:lpstr>
      <vt:lpstr>1. قطاع الغزل والنسيج  2. الصباغة والتجهيز  3. صناعة الجلود  4. الصناعات المعدنية  5. الصناعات الهندسية </vt:lpstr>
      <vt:lpstr>PowerPoint Presentation</vt:lpstr>
      <vt:lpstr>الآثار البيئية الناتجة عن المخلفات الصناعية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المخلفات الصناعية ومخلفات المرافق الصحية</dc:title>
  <dc:creator>Dr.Gehan</dc:creator>
  <cp:keywords>الثقافة العمالية</cp:keywords>
  <cp:lastModifiedBy>gehan zaki</cp:lastModifiedBy>
  <cp:revision>273</cp:revision>
  <dcterms:created xsi:type="dcterms:W3CDTF">2008-04-03T07:17:50Z</dcterms:created>
  <dcterms:modified xsi:type="dcterms:W3CDTF">2018-04-06T04:24:31Z</dcterms:modified>
  <cp:category>تدريب</cp:category>
</cp:coreProperties>
</file>