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3" r:id="rId2"/>
    <p:sldId id="264" r:id="rId3"/>
    <p:sldId id="26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44" autoAdjust="0"/>
    <p:restoredTop sz="94660"/>
  </p:normalViewPr>
  <p:slideViewPr>
    <p:cSldViewPr snapToGrid="0">
      <p:cViewPr varScale="1">
        <p:scale>
          <a:sx n="64" d="100"/>
          <a:sy n="64" d="100"/>
        </p:scale>
        <p:origin x="124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CDCEB1-DE81-4A13-B977-052DB8E3CFFB}" type="datetimeFigureOut">
              <a:rPr lang="en-US" smtClean="0"/>
              <a:t>30-May-20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37491D-6CE4-488B-833B-2CA3072B097F}" type="slidenum">
              <a:rPr lang="en-US" smtClean="0"/>
              <a:t>‹#›</a:t>
            </a:fld>
            <a:endParaRPr lang="en-US"/>
          </a:p>
        </p:txBody>
      </p:sp>
    </p:spTree>
    <p:extLst>
      <p:ext uri="{BB962C8B-B14F-4D97-AF65-F5344CB8AC3E}">
        <p14:creationId xmlns:p14="http://schemas.microsoft.com/office/powerpoint/2010/main" val="3481953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37491D-6CE4-488B-833B-2CA3072B097F}" type="slidenum">
              <a:rPr lang="en-US" smtClean="0"/>
              <a:t>2</a:t>
            </a:fld>
            <a:endParaRPr lang="en-US"/>
          </a:p>
        </p:txBody>
      </p:sp>
    </p:spTree>
    <p:extLst>
      <p:ext uri="{BB962C8B-B14F-4D97-AF65-F5344CB8AC3E}">
        <p14:creationId xmlns:p14="http://schemas.microsoft.com/office/powerpoint/2010/main" val="2635139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37491D-6CE4-488B-833B-2CA3072B097F}" type="slidenum">
              <a:rPr lang="en-US" smtClean="0"/>
              <a:t>3</a:t>
            </a:fld>
            <a:endParaRPr lang="en-US"/>
          </a:p>
        </p:txBody>
      </p:sp>
    </p:spTree>
    <p:extLst>
      <p:ext uri="{BB962C8B-B14F-4D97-AF65-F5344CB8AC3E}">
        <p14:creationId xmlns:p14="http://schemas.microsoft.com/office/powerpoint/2010/main" val="2332738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8BC1A-C2B1-4DC1-B25C-A670A7A0CF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61C022-90EC-46F5-A11C-30DE6A3DDD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4DF7AD-3CEB-40EE-AD13-B4A30995BDAE}"/>
              </a:ext>
            </a:extLst>
          </p:cNvPr>
          <p:cNvSpPr>
            <a:spLocks noGrp="1"/>
          </p:cNvSpPr>
          <p:nvPr>
            <p:ph type="dt" sz="half" idx="10"/>
          </p:nvPr>
        </p:nvSpPr>
        <p:spPr/>
        <p:txBody>
          <a:bodyPr/>
          <a:lstStyle/>
          <a:p>
            <a:fld id="{EE409A2D-CE00-4F7F-992A-91FD3DD9A729}" type="datetimeFigureOut">
              <a:rPr lang="en-US" smtClean="0"/>
              <a:t>30-May-20</a:t>
            </a:fld>
            <a:endParaRPr lang="en-US"/>
          </a:p>
        </p:txBody>
      </p:sp>
      <p:sp>
        <p:nvSpPr>
          <p:cNvPr id="5" name="Footer Placeholder 4">
            <a:extLst>
              <a:ext uri="{FF2B5EF4-FFF2-40B4-BE49-F238E27FC236}">
                <a16:creationId xmlns:a16="http://schemas.microsoft.com/office/drawing/2014/main" id="{6410BE1C-C2EB-41C2-BA0E-4BC0C13E42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19CFEA-91C2-4407-A7CB-362C8C1EF5C3}"/>
              </a:ext>
            </a:extLst>
          </p:cNvPr>
          <p:cNvSpPr>
            <a:spLocks noGrp="1"/>
          </p:cNvSpPr>
          <p:nvPr>
            <p:ph type="sldNum" sz="quarter" idx="12"/>
          </p:nvPr>
        </p:nvSpPr>
        <p:spPr/>
        <p:txBody>
          <a:bodyPr/>
          <a:lstStyle/>
          <a:p>
            <a:fld id="{7965733C-E59E-4B49-9B5C-DAD4271EF5F7}" type="slidenum">
              <a:rPr lang="en-US" smtClean="0"/>
              <a:t>‹#›</a:t>
            </a:fld>
            <a:endParaRPr lang="en-US"/>
          </a:p>
        </p:txBody>
      </p:sp>
    </p:spTree>
    <p:extLst>
      <p:ext uri="{BB962C8B-B14F-4D97-AF65-F5344CB8AC3E}">
        <p14:creationId xmlns:p14="http://schemas.microsoft.com/office/powerpoint/2010/main" val="1066054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525F1-7DD0-4C73-B593-2E580EF4A17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CB2390-D794-413E-B2A0-BA60910313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61F8EA-0815-48FA-BD86-01F6E8866D6F}"/>
              </a:ext>
            </a:extLst>
          </p:cNvPr>
          <p:cNvSpPr>
            <a:spLocks noGrp="1"/>
          </p:cNvSpPr>
          <p:nvPr>
            <p:ph type="dt" sz="half" idx="10"/>
          </p:nvPr>
        </p:nvSpPr>
        <p:spPr/>
        <p:txBody>
          <a:bodyPr/>
          <a:lstStyle/>
          <a:p>
            <a:fld id="{EE409A2D-CE00-4F7F-992A-91FD3DD9A729}" type="datetimeFigureOut">
              <a:rPr lang="en-US" smtClean="0"/>
              <a:t>30-May-20</a:t>
            </a:fld>
            <a:endParaRPr lang="en-US"/>
          </a:p>
        </p:txBody>
      </p:sp>
      <p:sp>
        <p:nvSpPr>
          <p:cNvPr id="5" name="Footer Placeholder 4">
            <a:extLst>
              <a:ext uri="{FF2B5EF4-FFF2-40B4-BE49-F238E27FC236}">
                <a16:creationId xmlns:a16="http://schemas.microsoft.com/office/drawing/2014/main" id="{6838499A-8514-449F-9A64-1956338802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AD9BE0-A583-44AC-9E03-568F2CE1962C}"/>
              </a:ext>
            </a:extLst>
          </p:cNvPr>
          <p:cNvSpPr>
            <a:spLocks noGrp="1"/>
          </p:cNvSpPr>
          <p:nvPr>
            <p:ph type="sldNum" sz="quarter" idx="12"/>
          </p:nvPr>
        </p:nvSpPr>
        <p:spPr/>
        <p:txBody>
          <a:bodyPr/>
          <a:lstStyle/>
          <a:p>
            <a:fld id="{7965733C-E59E-4B49-9B5C-DAD4271EF5F7}" type="slidenum">
              <a:rPr lang="en-US" smtClean="0"/>
              <a:t>‹#›</a:t>
            </a:fld>
            <a:endParaRPr lang="en-US"/>
          </a:p>
        </p:txBody>
      </p:sp>
    </p:spTree>
    <p:extLst>
      <p:ext uri="{BB962C8B-B14F-4D97-AF65-F5344CB8AC3E}">
        <p14:creationId xmlns:p14="http://schemas.microsoft.com/office/powerpoint/2010/main" val="1383617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A0AF63-E6AF-4464-A76B-B6995CC59CF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695CAD-DD2C-414B-8518-E138D7D028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AE9D1E-8B44-4E5E-B90C-FDAF89845CE4}"/>
              </a:ext>
            </a:extLst>
          </p:cNvPr>
          <p:cNvSpPr>
            <a:spLocks noGrp="1"/>
          </p:cNvSpPr>
          <p:nvPr>
            <p:ph type="dt" sz="half" idx="10"/>
          </p:nvPr>
        </p:nvSpPr>
        <p:spPr/>
        <p:txBody>
          <a:bodyPr/>
          <a:lstStyle/>
          <a:p>
            <a:fld id="{EE409A2D-CE00-4F7F-992A-91FD3DD9A729}" type="datetimeFigureOut">
              <a:rPr lang="en-US" smtClean="0"/>
              <a:t>30-May-20</a:t>
            </a:fld>
            <a:endParaRPr lang="en-US"/>
          </a:p>
        </p:txBody>
      </p:sp>
      <p:sp>
        <p:nvSpPr>
          <p:cNvPr id="5" name="Footer Placeholder 4">
            <a:extLst>
              <a:ext uri="{FF2B5EF4-FFF2-40B4-BE49-F238E27FC236}">
                <a16:creationId xmlns:a16="http://schemas.microsoft.com/office/drawing/2014/main" id="{805DC43D-9C47-4F7C-88AD-19057869FE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339CEA-5AAF-4058-9AC9-C1DD79F64197}"/>
              </a:ext>
            </a:extLst>
          </p:cNvPr>
          <p:cNvSpPr>
            <a:spLocks noGrp="1"/>
          </p:cNvSpPr>
          <p:nvPr>
            <p:ph type="sldNum" sz="quarter" idx="12"/>
          </p:nvPr>
        </p:nvSpPr>
        <p:spPr/>
        <p:txBody>
          <a:bodyPr/>
          <a:lstStyle/>
          <a:p>
            <a:fld id="{7965733C-E59E-4B49-9B5C-DAD4271EF5F7}" type="slidenum">
              <a:rPr lang="en-US" smtClean="0"/>
              <a:t>‹#›</a:t>
            </a:fld>
            <a:endParaRPr lang="en-US"/>
          </a:p>
        </p:txBody>
      </p:sp>
    </p:spTree>
    <p:extLst>
      <p:ext uri="{BB962C8B-B14F-4D97-AF65-F5344CB8AC3E}">
        <p14:creationId xmlns:p14="http://schemas.microsoft.com/office/powerpoint/2010/main" val="2574189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31BB8-68CD-4103-A512-FD16B79738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6AECC3-6A6B-4028-8778-7DA3A2BDFBB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3B570F-BC9B-4CAC-8104-196FEA684E58}"/>
              </a:ext>
            </a:extLst>
          </p:cNvPr>
          <p:cNvSpPr>
            <a:spLocks noGrp="1"/>
          </p:cNvSpPr>
          <p:nvPr>
            <p:ph type="dt" sz="half" idx="10"/>
          </p:nvPr>
        </p:nvSpPr>
        <p:spPr/>
        <p:txBody>
          <a:bodyPr/>
          <a:lstStyle/>
          <a:p>
            <a:fld id="{EE409A2D-CE00-4F7F-992A-91FD3DD9A729}" type="datetimeFigureOut">
              <a:rPr lang="en-US" smtClean="0"/>
              <a:t>30-May-20</a:t>
            </a:fld>
            <a:endParaRPr lang="en-US"/>
          </a:p>
        </p:txBody>
      </p:sp>
      <p:sp>
        <p:nvSpPr>
          <p:cNvPr id="5" name="Footer Placeholder 4">
            <a:extLst>
              <a:ext uri="{FF2B5EF4-FFF2-40B4-BE49-F238E27FC236}">
                <a16:creationId xmlns:a16="http://schemas.microsoft.com/office/drawing/2014/main" id="{FFC4C8E9-F13A-49CD-885C-2BECB60F4E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8C1C04-323A-478A-9650-C4430DE8CB0F}"/>
              </a:ext>
            </a:extLst>
          </p:cNvPr>
          <p:cNvSpPr>
            <a:spLocks noGrp="1"/>
          </p:cNvSpPr>
          <p:nvPr>
            <p:ph type="sldNum" sz="quarter" idx="12"/>
          </p:nvPr>
        </p:nvSpPr>
        <p:spPr/>
        <p:txBody>
          <a:bodyPr/>
          <a:lstStyle/>
          <a:p>
            <a:fld id="{7965733C-E59E-4B49-9B5C-DAD4271EF5F7}" type="slidenum">
              <a:rPr lang="en-US" smtClean="0"/>
              <a:t>‹#›</a:t>
            </a:fld>
            <a:endParaRPr lang="en-US"/>
          </a:p>
        </p:txBody>
      </p:sp>
    </p:spTree>
    <p:extLst>
      <p:ext uri="{BB962C8B-B14F-4D97-AF65-F5344CB8AC3E}">
        <p14:creationId xmlns:p14="http://schemas.microsoft.com/office/powerpoint/2010/main" val="4215541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0E36C-ACE5-46B5-A829-6F4DCCB9ED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69EB65-B183-4ED0-8F03-DE6A7B000F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EF77BA-9AD0-4506-A2B1-04121F2BC52A}"/>
              </a:ext>
            </a:extLst>
          </p:cNvPr>
          <p:cNvSpPr>
            <a:spLocks noGrp="1"/>
          </p:cNvSpPr>
          <p:nvPr>
            <p:ph type="dt" sz="half" idx="10"/>
          </p:nvPr>
        </p:nvSpPr>
        <p:spPr/>
        <p:txBody>
          <a:bodyPr/>
          <a:lstStyle/>
          <a:p>
            <a:fld id="{EE409A2D-CE00-4F7F-992A-91FD3DD9A729}" type="datetimeFigureOut">
              <a:rPr lang="en-US" smtClean="0"/>
              <a:t>30-May-20</a:t>
            </a:fld>
            <a:endParaRPr lang="en-US"/>
          </a:p>
        </p:txBody>
      </p:sp>
      <p:sp>
        <p:nvSpPr>
          <p:cNvPr id="5" name="Footer Placeholder 4">
            <a:extLst>
              <a:ext uri="{FF2B5EF4-FFF2-40B4-BE49-F238E27FC236}">
                <a16:creationId xmlns:a16="http://schemas.microsoft.com/office/drawing/2014/main" id="{E730C859-2387-4F28-9EF0-3E32645C54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3304D8-D937-4621-994D-8C6289617808}"/>
              </a:ext>
            </a:extLst>
          </p:cNvPr>
          <p:cNvSpPr>
            <a:spLocks noGrp="1"/>
          </p:cNvSpPr>
          <p:nvPr>
            <p:ph type="sldNum" sz="quarter" idx="12"/>
          </p:nvPr>
        </p:nvSpPr>
        <p:spPr/>
        <p:txBody>
          <a:bodyPr/>
          <a:lstStyle/>
          <a:p>
            <a:fld id="{7965733C-E59E-4B49-9B5C-DAD4271EF5F7}" type="slidenum">
              <a:rPr lang="en-US" smtClean="0"/>
              <a:t>‹#›</a:t>
            </a:fld>
            <a:endParaRPr lang="en-US"/>
          </a:p>
        </p:txBody>
      </p:sp>
    </p:spTree>
    <p:extLst>
      <p:ext uri="{BB962C8B-B14F-4D97-AF65-F5344CB8AC3E}">
        <p14:creationId xmlns:p14="http://schemas.microsoft.com/office/powerpoint/2010/main" val="145871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FB698-A230-44AC-AC16-CD6346BAAD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BED388-7550-4284-BB8A-E45CE688DA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B86FA0-C122-4AAF-84E1-EEF6AF69D6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52A95D-615A-4A28-893F-2D174202911B}"/>
              </a:ext>
            </a:extLst>
          </p:cNvPr>
          <p:cNvSpPr>
            <a:spLocks noGrp="1"/>
          </p:cNvSpPr>
          <p:nvPr>
            <p:ph type="dt" sz="half" idx="10"/>
          </p:nvPr>
        </p:nvSpPr>
        <p:spPr/>
        <p:txBody>
          <a:bodyPr/>
          <a:lstStyle/>
          <a:p>
            <a:fld id="{EE409A2D-CE00-4F7F-992A-91FD3DD9A729}" type="datetimeFigureOut">
              <a:rPr lang="en-US" smtClean="0"/>
              <a:t>30-May-20</a:t>
            </a:fld>
            <a:endParaRPr lang="en-US"/>
          </a:p>
        </p:txBody>
      </p:sp>
      <p:sp>
        <p:nvSpPr>
          <p:cNvPr id="6" name="Footer Placeholder 5">
            <a:extLst>
              <a:ext uri="{FF2B5EF4-FFF2-40B4-BE49-F238E27FC236}">
                <a16:creationId xmlns:a16="http://schemas.microsoft.com/office/drawing/2014/main" id="{A8EB5DF6-8F35-42FA-A4D1-762FDF55B5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FC04A7-8183-4940-93AB-2623B1F8049B}"/>
              </a:ext>
            </a:extLst>
          </p:cNvPr>
          <p:cNvSpPr>
            <a:spLocks noGrp="1"/>
          </p:cNvSpPr>
          <p:nvPr>
            <p:ph type="sldNum" sz="quarter" idx="12"/>
          </p:nvPr>
        </p:nvSpPr>
        <p:spPr/>
        <p:txBody>
          <a:bodyPr/>
          <a:lstStyle/>
          <a:p>
            <a:fld id="{7965733C-E59E-4B49-9B5C-DAD4271EF5F7}" type="slidenum">
              <a:rPr lang="en-US" smtClean="0"/>
              <a:t>‹#›</a:t>
            </a:fld>
            <a:endParaRPr lang="en-US"/>
          </a:p>
        </p:txBody>
      </p:sp>
    </p:spTree>
    <p:extLst>
      <p:ext uri="{BB962C8B-B14F-4D97-AF65-F5344CB8AC3E}">
        <p14:creationId xmlns:p14="http://schemas.microsoft.com/office/powerpoint/2010/main" val="2337016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C679B-E488-42D0-ADB8-39929644C9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81F33D-0797-477D-B0E1-F3E41C2F3F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A24948-EBD7-4124-850E-C471EC0702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25B975-368F-4E65-A427-0E2B450A53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73D5B3-9A26-487F-B6F7-175B113BA8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5AC516-B841-40EC-8FA2-4A6CBFB055B5}"/>
              </a:ext>
            </a:extLst>
          </p:cNvPr>
          <p:cNvSpPr>
            <a:spLocks noGrp="1"/>
          </p:cNvSpPr>
          <p:nvPr>
            <p:ph type="dt" sz="half" idx="10"/>
          </p:nvPr>
        </p:nvSpPr>
        <p:spPr/>
        <p:txBody>
          <a:bodyPr/>
          <a:lstStyle/>
          <a:p>
            <a:fld id="{EE409A2D-CE00-4F7F-992A-91FD3DD9A729}" type="datetimeFigureOut">
              <a:rPr lang="en-US" smtClean="0"/>
              <a:t>30-May-20</a:t>
            </a:fld>
            <a:endParaRPr lang="en-US"/>
          </a:p>
        </p:txBody>
      </p:sp>
      <p:sp>
        <p:nvSpPr>
          <p:cNvPr id="8" name="Footer Placeholder 7">
            <a:extLst>
              <a:ext uri="{FF2B5EF4-FFF2-40B4-BE49-F238E27FC236}">
                <a16:creationId xmlns:a16="http://schemas.microsoft.com/office/drawing/2014/main" id="{BBBF4256-58F7-4A22-AEEE-974D5394A32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78F0565-9940-4E5B-8A16-C899643E5B1B}"/>
              </a:ext>
            </a:extLst>
          </p:cNvPr>
          <p:cNvSpPr>
            <a:spLocks noGrp="1"/>
          </p:cNvSpPr>
          <p:nvPr>
            <p:ph type="sldNum" sz="quarter" idx="12"/>
          </p:nvPr>
        </p:nvSpPr>
        <p:spPr/>
        <p:txBody>
          <a:bodyPr/>
          <a:lstStyle/>
          <a:p>
            <a:fld id="{7965733C-E59E-4B49-9B5C-DAD4271EF5F7}" type="slidenum">
              <a:rPr lang="en-US" smtClean="0"/>
              <a:t>‹#›</a:t>
            </a:fld>
            <a:endParaRPr lang="en-US"/>
          </a:p>
        </p:txBody>
      </p:sp>
    </p:spTree>
    <p:extLst>
      <p:ext uri="{BB962C8B-B14F-4D97-AF65-F5344CB8AC3E}">
        <p14:creationId xmlns:p14="http://schemas.microsoft.com/office/powerpoint/2010/main" val="2764774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80F8D-729A-4BD5-9E7B-99F15AE27E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D6DA357-FAAB-4E02-B470-B8CC81C9F21E}"/>
              </a:ext>
            </a:extLst>
          </p:cNvPr>
          <p:cNvSpPr>
            <a:spLocks noGrp="1"/>
          </p:cNvSpPr>
          <p:nvPr>
            <p:ph type="dt" sz="half" idx="10"/>
          </p:nvPr>
        </p:nvSpPr>
        <p:spPr/>
        <p:txBody>
          <a:bodyPr/>
          <a:lstStyle/>
          <a:p>
            <a:fld id="{EE409A2D-CE00-4F7F-992A-91FD3DD9A729}" type="datetimeFigureOut">
              <a:rPr lang="en-US" smtClean="0"/>
              <a:t>30-May-20</a:t>
            </a:fld>
            <a:endParaRPr lang="en-US"/>
          </a:p>
        </p:txBody>
      </p:sp>
      <p:sp>
        <p:nvSpPr>
          <p:cNvPr id="4" name="Footer Placeholder 3">
            <a:extLst>
              <a:ext uri="{FF2B5EF4-FFF2-40B4-BE49-F238E27FC236}">
                <a16:creationId xmlns:a16="http://schemas.microsoft.com/office/drawing/2014/main" id="{1E97437B-A8DA-4874-80C5-065FD9C8CF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3FD206-707A-43FF-8ABA-E4A03762C254}"/>
              </a:ext>
            </a:extLst>
          </p:cNvPr>
          <p:cNvSpPr>
            <a:spLocks noGrp="1"/>
          </p:cNvSpPr>
          <p:nvPr>
            <p:ph type="sldNum" sz="quarter" idx="12"/>
          </p:nvPr>
        </p:nvSpPr>
        <p:spPr/>
        <p:txBody>
          <a:bodyPr/>
          <a:lstStyle/>
          <a:p>
            <a:fld id="{7965733C-E59E-4B49-9B5C-DAD4271EF5F7}" type="slidenum">
              <a:rPr lang="en-US" smtClean="0"/>
              <a:t>‹#›</a:t>
            </a:fld>
            <a:endParaRPr lang="en-US"/>
          </a:p>
        </p:txBody>
      </p:sp>
    </p:spTree>
    <p:extLst>
      <p:ext uri="{BB962C8B-B14F-4D97-AF65-F5344CB8AC3E}">
        <p14:creationId xmlns:p14="http://schemas.microsoft.com/office/powerpoint/2010/main" val="190615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EC4807-5494-41D7-9C50-0C993523C13A}"/>
              </a:ext>
            </a:extLst>
          </p:cNvPr>
          <p:cNvSpPr>
            <a:spLocks noGrp="1"/>
          </p:cNvSpPr>
          <p:nvPr>
            <p:ph type="dt" sz="half" idx="10"/>
          </p:nvPr>
        </p:nvSpPr>
        <p:spPr/>
        <p:txBody>
          <a:bodyPr/>
          <a:lstStyle/>
          <a:p>
            <a:fld id="{EE409A2D-CE00-4F7F-992A-91FD3DD9A729}" type="datetimeFigureOut">
              <a:rPr lang="en-US" smtClean="0"/>
              <a:t>30-May-20</a:t>
            </a:fld>
            <a:endParaRPr lang="en-US"/>
          </a:p>
        </p:txBody>
      </p:sp>
      <p:sp>
        <p:nvSpPr>
          <p:cNvPr id="3" name="Footer Placeholder 2">
            <a:extLst>
              <a:ext uri="{FF2B5EF4-FFF2-40B4-BE49-F238E27FC236}">
                <a16:creationId xmlns:a16="http://schemas.microsoft.com/office/drawing/2014/main" id="{2C8818A8-DF51-49FB-A658-0708585C22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FD38E9-E816-4964-B88C-D4370C4D46D3}"/>
              </a:ext>
            </a:extLst>
          </p:cNvPr>
          <p:cNvSpPr>
            <a:spLocks noGrp="1"/>
          </p:cNvSpPr>
          <p:nvPr>
            <p:ph type="sldNum" sz="quarter" idx="12"/>
          </p:nvPr>
        </p:nvSpPr>
        <p:spPr/>
        <p:txBody>
          <a:bodyPr/>
          <a:lstStyle/>
          <a:p>
            <a:fld id="{7965733C-E59E-4B49-9B5C-DAD4271EF5F7}" type="slidenum">
              <a:rPr lang="en-US" smtClean="0"/>
              <a:t>‹#›</a:t>
            </a:fld>
            <a:endParaRPr lang="en-US"/>
          </a:p>
        </p:txBody>
      </p:sp>
    </p:spTree>
    <p:extLst>
      <p:ext uri="{BB962C8B-B14F-4D97-AF65-F5344CB8AC3E}">
        <p14:creationId xmlns:p14="http://schemas.microsoft.com/office/powerpoint/2010/main" val="2489638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C4AA4-C099-4E6B-AE4F-452B05A423A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162E658-9C60-4432-A95B-E20C6C510D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D41B9E-2E45-45A1-8D43-FB70C9C3D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CF5464-8B94-497C-AF42-09036C56C660}"/>
              </a:ext>
            </a:extLst>
          </p:cNvPr>
          <p:cNvSpPr>
            <a:spLocks noGrp="1"/>
          </p:cNvSpPr>
          <p:nvPr>
            <p:ph type="dt" sz="half" idx="10"/>
          </p:nvPr>
        </p:nvSpPr>
        <p:spPr/>
        <p:txBody>
          <a:bodyPr/>
          <a:lstStyle/>
          <a:p>
            <a:fld id="{EE409A2D-CE00-4F7F-992A-91FD3DD9A729}" type="datetimeFigureOut">
              <a:rPr lang="en-US" smtClean="0"/>
              <a:t>30-May-20</a:t>
            </a:fld>
            <a:endParaRPr lang="en-US"/>
          </a:p>
        </p:txBody>
      </p:sp>
      <p:sp>
        <p:nvSpPr>
          <p:cNvPr id="6" name="Footer Placeholder 5">
            <a:extLst>
              <a:ext uri="{FF2B5EF4-FFF2-40B4-BE49-F238E27FC236}">
                <a16:creationId xmlns:a16="http://schemas.microsoft.com/office/drawing/2014/main" id="{8D67322D-EC03-4548-AD56-68241F9F9E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CF2544-5D70-45F4-AD7E-2A3D46D000A2}"/>
              </a:ext>
            </a:extLst>
          </p:cNvPr>
          <p:cNvSpPr>
            <a:spLocks noGrp="1"/>
          </p:cNvSpPr>
          <p:nvPr>
            <p:ph type="sldNum" sz="quarter" idx="12"/>
          </p:nvPr>
        </p:nvSpPr>
        <p:spPr/>
        <p:txBody>
          <a:bodyPr/>
          <a:lstStyle/>
          <a:p>
            <a:fld id="{7965733C-E59E-4B49-9B5C-DAD4271EF5F7}" type="slidenum">
              <a:rPr lang="en-US" smtClean="0"/>
              <a:t>‹#›</a:t>
            </a:fld>
            <a:endParaRPr lang="en-US"/>
          </a:p>
        </p:txBody>
      </p:sp>
    </p:spTree>
    <p:extLst>
      <p:ext uri="{BB962C8B-B14F-4D97-AF65-F5344CB8AC3E}">
        <p14:creationId xmlns:p14="http://schemas.microsoft.com/office/powerpoint/2010/main" val="3505772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F6A15-97AA-43C4-9DFF-A853662686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79EF9DA-67EF-4866-B921-15C80EEE81F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64176F5-0271-4C89-A20A-A5994C2D2B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46F495-0511-42D9-8242-D1796A058F4F}"/>
              </a:ext>
            </a:extLst>
          </p:cNvPr>
          <p:cNvSpPr>
            <a:spLocks noGrp="1"/>
          </p:cNvSpPr>
          <p:nvPr>
            <p:ph type="dt" sz="half" idx="10"/>
          </p:nvPr>
        </p:nvSpPr>
        <p:spPr/>
        <p:txBody>
          <a:bodyPr/>
          <a:lstStyle/>
          <a:p>
            <a:fld id="{EE409A2D-CE00-4F7F-992A-91FD3DD9A729}" type="datetimeFigureOut">
              <a:rPr lang="en-US" smtClean="0"/>
              <a:t>30-May-20</a:t>
            </a:fld>
            <a:endParaRPr lang="en-US"/>
          </a:p>
        </p:txBody>
      </p:sp>
      <p:sp>
        <p:nvSpPr>
          <p:cNvPr id="6" name="Footer Placeholder 5">
            <a:extLst>
              <a:ext uri="{FF2B5EF4-FFF2-40B4-BE49-F238E27FC236}">
                <a16:creationId xmlns:a16="http://schemas.microsoft.com/office/drawing/2014/main" id="{7904A594-BC42-4792-B61A-99B6FCA2BB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0E9FFA-4067-44B7-ACB0-CFA1D9507211}"/>
              </a:ext>
            </a:extLst>
          </p:cNvPr>
          <p:cNvSpPr>
            <a:spLocks noGrp="1"/>
          </p:cNvSpPr>
          <p:nvPr>
            <p:ph type="sldNum" sz="quarter" idx="12"/>
          </p:nvPr>
        </p:nvSpPr>
        <p:spPr/>
        <p:txBody>
          <a:bodyPr/>
          <a:lstStyle/>
          <a:p>
            <a:fld id="{7965733C-E59E-4B49-9B5C-DAD4271EF5F7}" type="slidenum">
              <a:rPr lang="en-US" smtClean="0"/>
              <a:t>‹#›</a:t>
            </a:fld>
            <a:endParaRPr lang="en-US"/>
          </a:p>
        </p:txBody>
      </p:sp>
    </p:spTree>
    <p:extLst>
      <p:ext uri="{BB962C8B-B14F-4D97-AF65-F5344CB8AC3E}">
        <p14:creationId xmlns:p14="http://schemas.microsoft.com/office/powerpoint/2010/main" val="1844462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E95244-85CF-44FA-A788-4C3BA7178D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8A7721-B150-4B77-8811-CC3DCE0639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D078B4-82C2-432E-90D9-A1AAB08886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409A2D-CE00-4F7F-992A-91FD3DD9A729}" type="datetimeFigureOut">
              <a:rPr lang="en-US" smtClean="0"/>
              <a:t>30-May-20</a:t>
            </a:fld>
            <a:endParaRPr lang="en-US"/>
          </a:p>
        </p:txBody>
      </p:sp>
      <p:sp>
        <p:nvSpPr>
          <p:cNvPr id="5" name="Footer Placeholder 4">
            <a:extLst>
              <a:ext uri="{FF2B5EF4-FFF2-40B4-BE49-F238E27FC236}">
                <a16:creationId xmlns:a16="http://schemas.microsoft.com/office/drawing/2014/main" id="{762A0C41-479B-4CEE-82FC-4AB4A3905B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BF85F38-4205-41F2-AA1E-CDDB25E509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5733C-E59E-4B49-9B5C-DAD4271EF5F7}" type="slidenum">
              <a:rPr lang="en-US" smtClean="0"/>
              <a:t>‹#›</a:t>
            </a:fld>
            <a:endParaRPr lang="en-US"/>
          </a:p>
        </p:txBody>
      </p:sp>
    </p:spTree>
    <p:extLst>
      <p:ext uri="{BB962C8B-B14F-4D97-AF65-F5344CB8AC3E}">
        <p14:creationId xmlns:p14="http://schemas.microsoft.com/office/powerpoint/2010/main" val="2421910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facebook.com/groups/ask.safet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facebook.com/TrainerAhmadTomasz/" TargetMode="External"/><Relationship Id="rId5" Type="http://schemas.openxmlformats.org/officeDocument/2006/relationships/hyperlink" Target="https://ohse-arabic-network.blogspot.com/" TargetMode="External"/><Relationship Id="rId4" Type="http://schemas.openxmlformats.org/officeDocument/2006/relationships/hyperlink" Target="http://ahmad-tomasz.weebl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1077B4-8D3E-45B3-9F18-E5EE78248C81}"/>
              </a:ext>
            </a:extLst>
          </p:cNvPr>
          <p:cNvSpPr>
            <a:spLocks noGrp="1"/>
          </p:cNvSpPr>
          <p:nvPr>
            <p:ph idx="1"/>
          </p:nvPr>
        </p:nvSpPr>
        <p:spPr>
          <a:xfrm>
            <a:off x="269823" y="209862"/>
            <a:ext cx="11602387" cy="6475751"/>
          </a:xfrm>
        </p:spPr>
        <p:txBody>
          <a:bodyPr>
            <a:noAutofit/>
          </a:bodyPr>
          <a:lstStyle/>
          <a:p>
            <a:pPr algn="just" rtl="1">
              <a:lnSpc>
                <a:spcPct val="80000"/>
              </a:lnSpc>
            </a:pPr>
            <a:r>
              <a:rPr lang="ar-JO" sz="3400" b="1" dirty="0"/>
              <a:t>بسم الله الرحمن الرحيم</a:t>
            </a:r>
          </a:p>
          <a:p>
            <a:pPr algn="just" rtl="1">
              <a:lnSpc>
                <a:spcPct val="80000"/>
              </a:lnSpc>
            </a:pPr>
            <a:r>
              <a:rPr lang="ar-JO" sz="3400" b="1" dirty="0"/>
              <a:t>والصلاة والسلام على سيدنا محمد وعلى اله وصحبه اجمعين </a:t>
            </a:r>
          </a:p>
          <a:p>
            <a:pPr algn="just" rtl="1">
              <a:lnSpc>
                <a:spcPct val="80000"/>
              </a:lnSpc>
            </a:pPr>
            <a:r>
              <a:rPr lang="ar-JO" sz="3400" b="1" dirty="0"/>
              <a:t>اليوم سنتحدث عن موضوع وهو تجهيز مكان العمل والتعامل السليم مع فايروس </a:t>
            </a:r>
            <a:r>
              <a:rPr lang="en-US" sz="3400" b="1" dirty="0"/>
              <a:t>COVID-19</a:t>
            </a:r>
            <a:r>
              <a:rPr lang="ar-JO" sz="3400" b="1" dirty="0"/>
              <a:t> وهذه المحاضرة ستنقسم على عدة ايام بإذن الله وهي مكونة من ثلاث وحدات وهذه المحاضرة هي من مواد الاكاديمية الامريكية للسلامة والصحة المهنية الاوشاكديمي ورقم المادة هو 638 وبعد الانتهاء من المحاضرة بإذن الله تعالى يستطيع المتدرب خوض الامتحان الخاص بها على موقع الاوشاكديمي </a:t>
            </a:r>
          </a:p>
          <a:p>
            <a:pPr algn="just" rtl="1">
              <a:lnSpc>
                <a:spcPct val="80000"/>
              </a:lnSpc>
            </a:pPr>
            <a:r>
              <a:rPr lang="ar-JO" sz="3400" b="1"/>
              <a:t>الوحدة </a:t>
            </a:r>
            <a:r>
              <a:rPr lang="ar-JO" sz="3400" b="1" dirty="0"/>
              <a:t>الاولى من هذه المحاضرة يتحدث عن التخطيط والوقاية من الأمراض المعدية </a:t>
            </a:r>
          </a:p>
          <a:p>
            <a:pPr algn="just" rtl="1">
              <a:lnSpc>
                <a:spcPct val="80000"/>
              </a:lnSpc>
            </a:pPr>
            <a:r>
              <a:rPr lang="ar-JO" sz="3400" b="1" dirty="0"/>
              <a:t>قبل ان ادخل في الموضوع ارجو منك الاشتراك في القناة و</a:t>
            </a:r>
            <a:r>
              <a:rPr lang="ar-SA" sz="3400" b="1" dirty="0"/>
              <a:t>الاعجاب بالفيدي</a:t>
            </a:r>
            <a:r>
              <a:rPr lang="ar-JO" sz="3400" b="1" dirty="0"/>
              <a:t>و</a:t>
            </a:r>
            <a:r>
              <a:rPr lang="ar-SA" sz="3400" b="1" dirty="0"/>
              <a:t> والضغط على زر الجرس ليصلكم كل جديد</a:t>
            </a:r>
            <a:endParaRPr lang="ar-JO" sz="3400" b="1" dirty="0"/>
          </a:p>
        </p:txBody>
      </p:sp>
    </p:spTree>
    <p:extLst>
      <p:ext uri="{BB962C8B-B14F-4D97-AF65-F5344CB8AC3E}">
        <p14:creationId xmlns:p14="http://schemas.microsoft.com/office/powerpoint/2010/main" val="66303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1077B4-8D3E-45B3-9F18-E5EE78248C81}"/>
              </a:ext>
            </a:extLst>
          </p:cNvPr>
          <p:cNvSpPr>
            <a:spLocks noGrp="1"/>
          </p:cNvSpPr>
          <p:nvPr>
            <p:ph idx="1"/>
          </p:nvPr>
        </p:nvSpPr>
        <p:spPr>
          <a:xfrm>
            <a:off x="284813" y="314793"/>
            <a:ext cx="11587397" cy="5862170"/>
          </a:xfrm>
        </p:spPr>
        <p:txBody>
          <a:bodyPr>
            <a:noAutofit/>
          </a:bodyPr>
          <a:lstStyle/>
          <a:p>
            <a:pPr algn="just" rtl="1"/>
            <a:r>
              <a:rPr lang="ar-JO" sz="3600" b="1" dirty="0"/>
              <a:t>اتمنى ان تكون المعلومة مفيدة لكم</a:t>
            </a:r>
          </a:p>
          <a:p>
            <a:pPr algn="just" rtl="1"/>
            <a:r>
              <a:rPr lang="ar-SA" sz="3600" b="1" dirty="0"/>
              <a:t>في حال وجود اي استفسار ارجو الاشتراك في م</a:t>
            </a:r>
            <a:r>
              <a:rPr lang="ar-JO" sz="3600" b="1" dirty="0"/>
              <a:t>ج</a:t>
            </a:r>
            <a:r>
              <a:rPr lang="ar-SA" sz="3600" b="1" dirty="0"/>
              <a:t>موعة</a:t>
            </a:r>
            <a:r>
              <a:rPr lang="en-US" sz="3600" b="1" dirty="0"/>
              <a:t> ASK SAFETY </a:t>
            </a:r>
            <a:r>
              <a:rPr lang="ar-SA" sz="3600" b="1" dirty="0"/>
              <a:t>على شبكة التواصل الاجتماعي الفيسوبك على الرابط الموضح اسفل شرح الفيديو ووضع الاسئلة هناك لتعم الفائدة على الجميع </a:t>
            </a:r>
            <a:endParaRPr lang="ar-JO" sz="3600" b="1" dirty="0"/>
          </a:p>
          <a:p>
            <a:pPr algn="just" rtl="1"/>
            <a:r>
              <a:rPr lang="ar-SA" sz="3600" b="1" dirty="0"/>
              <a:t>وبإذن الله تعالى سيقوم الاخوة هناك بالمساعدة ولا</a:t>
            </a:r>
            <a:r>
              <a:rPr lang="ar-JO" sz="3600" b="1" dirty="0"/>
              <a:t> تنسوا الاشتراك في القناة و</a:t>
            </a:r>
            <a:r>
              <a:rPr lang="ar-SA" sz="3600" b="1" dirty="0"/>
              <a:t> الاعجاب بالفيدي</a:t>
            </a:r>
            <a:r>
              <a:rPr lang="ar-JO" sz="3600" b="1" dirty="0"/>
              <a:t>و</a:t>
            </a:r>
            <a:r>
              <a:rPr lang="ar-SA" sz="3600" b="1" dirty="0"/>
              <a:t> والضغط على زر الجرس ليصلكم كل جديد </a:t>
            </a:r>
            <a:endParaRPr lang="ar-JO" sz="3600" b="1" dirty="0"/>
          </a:p>
          <a:p>
            <a:pPr algn="just" rtl="1"/>
            <a:r>
              <a:rPr lang="ar-JO" sz="3600" b="1" dirty="0"/>
              <a:t>واتمنى لكم الصحة والعافية </a:t>
            </a:r>
          </a:p>
          <a:p>
            <a:pPr algn="just" rtl="1"/>
            <a:r>
              <a:rPr lang="ar-SA" sz="3600" b="1" dirty="0"/>
              <a:t>كان معكم مدربكم احمد توماش فياض </a:t>
            </a:r>
            <a:endParaRPr lang="en-US" sz="3600" b="1" dirty="0"/>
          </a:p>
          <a:p>
            <a:pPr algn="just" rtl="1"/>
            <a:r>
              <a:rPr lang="ar-SA" sz="3600" b="1" dirty="0"/>
              <a:t>والسلام عليكم ورحمة الله وبركاته</a:t>
            </a:r>
            <a:endParaRPr lang="en-US" sz="3600" b="1" dirty="0"/>
          </a:p>
          <a:p>
            <a:pPr algn="just" rtl="1"/>
            <a:endParaRPr lang="en-US" sz="3600" b="1" dirty="0"/>
          </a:p>
        </p:txBody>
      </p:sp>
    </p:spTree>
    <p:extLst>
      <p:ext uri="{BB962C8B-B14F-4D97-AF65-F5344CB8AC3E}">
        <p14:creationId xmlns:p14="http://schemas.microsoft.com/office/powerpoint/2010/main" val="1619056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1077B4-8D3E-45B3-9F18-E5EE78248C81}"/>
              </a:ext>
            </a:extLst>
          </p:cNvPr>
          <p:cNvSpPr>
            <a:spLocks noGrp="1"/>
          </p:cNvSpPr>
          <p:nvPr>
            <p:ph idx="1"/>
          </p:nvPr>
        </p:nvSpPr>
        <p:spPr>
          <a:xfrm>
            <a:off x="284813" y="314793"/>
            <a:ext cx="11587397" cy="5862170"/>
          </a:xfrm>
        </p:spPr>
        <p:txBody>
          <a:bodyPr>
            <a:noAutofit/>
          </a:bodyPr>
          <a:lstStyle/>
          <a:p>
            <a:pPr marL="0" indent="0" algn="just" rtl="1">
              <a:buNone/>
            </a:pPr>
            <a:r>
              <a:rPr lang="ar-JO" dirty="0"/>
              <a:t>مجموعة </a:t>
            </a:r>
            <a:r>
              <a:rPr lang="en-US" dirty="0"/>
              <a:t>ASK Safety </a:t>
            </a:r>
            <a:r>
              <a:rPr lang="ar-JO" dirty="0"/>
              <a:t>على الفيسبوك</a:t>
            </a:r>
          </a:p>
          <a:p>
            <a:pPr marL="0" indent="0" algn="just" rtl="1">
              <a:buNone/>
            </a:pPr>
            <a:r>
              <a:rPr lang="en-US" u="sng" dirty="0">
                <a:hlinkClick r:id="rId3"/>
              </a:rPr>
              <a:t>https://www.facebook.com/groups/ask.safety</a:t>
            </a:r>
            <a:endParaRPr lang="en-US" dirty="0"/>
          </a:p>
          <a:p>
            <a:pPr marL="0" indent="0" algn="just" rtl="1">
              <a:buNone/>
            </a:pPr>
            <a:r>
              <a:rPr lang="ar-JO" dirty="0"/>
              <a:t>م</a:t>
            </a:r>
            <a:r>
              <a:rPr lang="ar-SA" dirty="0"/>
              <a:t>وقع المدرب احمد توماش فياض</a:t>
            </a:r>
            <a:endParaRPr lang="en-US" dirty="0"/>
          </a:p>
          <a:p>
            <a:pPr marL="0" indent="0" algn="just" rtl="1">
              <a:buNone/>
            </a:pPr>
            <a:r>
              <a:rPr lang="ar-SA" dirty="0"/>
              <a:t> </a:t>
            </a:r>
            <a:r>
              <a:rPr lang="en-US" u="sng" dirty="0">
                <a:hlinkClick r:id="rId4"/>
              </a:rPr>
              <a:t>http://ahmad-tomasz.weebly.com</a:t>
            </a:r>
            <a:endParaRPr lang="en-US" dirty="0"/>
          </a:p>
          <a:p>
            <a:pPr marL="0" indent="0" algn="just" rtl="1">
              <a:buNone/>
            </a:pPr>
            <a:r>
              <a:rPr lang="ar-SA" dirty="0"/>
              <a:t>مدونة شبكة الصحة والسلامة المهنية والبيئة العربية</a:t>
            </a:r>
            <a:endParaRPr lang="en-US" dirty="0"/>
          </a:p>
          <a:p>
            <a:pPr marL="0" indent="0" algn="just" rtl="1">
              <a:buNone/>
            </a:pPr>
            <a:r>
              <a:rPr lang="en-US" u="sng" dirty="0">
                <a:hlinkClick r:id="rId5"/>
              </a:rPr>
              <a:t>https://ohse-arabic-network.blogspot.com</a:t>
            </a:r>
            <a:r>
              <a:rPr lang="ar-SA" u="sng" dirty="0">
                <a:hlinkClick r:id="rId5"/>
              </a:rPr>
              <a:t>/</a:t>
            </a:r>
            <a:endParaRPr lang="en-US" dirty="0"/>
          </a:p>
          <a:p>
            <a:pPr marL="0" indent="0" algn="just" rtl="1">
              <a:buNone/>
            </a:pPr>
            <a:r>
              <a:rPr lang="ar-SA" dirty="0"/>
              <a:t>صفحة المدرب على الفيسبوك </a:t>
            </a:r>
            <a:endParaRPr lang="en-US" dirty="0"/>
          </a:p>
          <a:p>
            <a:pPr marL="0" indent="0" algn="just" rtl="1">
              <a:buNone/>
            </a:pPr>
            <a:r>
              <a:rPr lang="en-US" u="sng" dirty="0">
                <a:hlinkClick r:id="rId6"/>
              </a:rPr>
              <a:t>https://www.facebook.com/TrainerAhmadTomasz</a:t>
            </a:r>
            <a:r>
              <a:rPr lang="ar-SA" u="sng" dirty="0">
                <a:hlinkClick r:id="rId6"/>
              </a:rPr>
              <a:t>/</a:t>
            </a:r>
            <a:endParaRPr lang="en-US" dirty="0"/>
          </a:p>
        </p:txBody>
      </p:sp>
    </p:spTree>
    <p:extLst>
      <p:ext uri="{BB962C8B-B14F-4D97-AF65-F5344CB8AC3E}">
        <p14:creationId xmlns:p14="http://schemas.microsoft.com/office/powerpoint/2010/main" val="33228556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TotalTime>
  <Words>241</Words>
  <Application>Microsoft Office PowerPoint</Application>
  <PresentationFormat>Widescreen</PresentationFormat>
  <Paragraphs>21</Paragraphs>
  <Slides>3</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لحام الارغون</dc:title>
  <dc:creator>Ahmad Tomasz Fayyad</dc:creator>
  <cp:lastModifiedBy>Ahmad Tomasz Fayyad</cp:lastModifiedBy>
  <cp:revision>26</cp:revision>
  <dcterms:created xsi:type="dcterms:W3CDTF">2020-04-10T11:51:01Z</dcterms:created>
  <dcterms:modified xsi:type="dcterms:W3CDTF">2020-05-30T18:51:16Z</dcterms:modified>
</cp:coreProperties>
</file>