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Lst>
  <p:sldSz cx="9144000" cy="6858000" type="screen4x3"/>
  <p:notesSz cx="6858000" cy="9144000"/>
  <p:defaultTextStyle>
    <a:defPPr>
      <a:defRPr lang="ar-BH"/>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BH"/>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9021460-4BD9-499D-A004-3DD3EF6065C4}" type="datetimeFigureOut">
              <a:rPr lang="ar-BH" smtClean="0"/>
              <a:t>10/11/1438</a:t>
            </a:fld>
            <a:endParaRPr lang="ar-B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B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BH"/>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BH"/>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CDF45BE-00B7-4843-93DF-056000C622C6}" type="slidenum">
              <a:rPr lang="ar-BH" smtClean="0"/>
              <a:t>‹#›</a:t>
            </a:fld>
            <a:endParaRPr lang="ar-BH"/>
          </a:p>
        </p:txBody>
      </p:sp>
    </p:spTree>
    <p:extLst>
      <p:ext uri="{BB962C8B-B14F-4D97-AF65-F5344CB8AC3E}">
        <p14:creationId xmlns:p14="http://schemas.microsoft.com/office/powerpoint/2010/main" val="35744787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BH" dirty="0"/>
          </a:p>
        </p:txBody>
      </p:sp>
      <p:sp>
        <p:nvSpPr>
          <p:cNvPr id="4" name="Slide Number Placeholder 3"/>
          <p:cNvSpPr>
            <a:spLocks noGrp="1"/>
          </p:cNvSpPr>
          <p:nvPr>
            <p:ph type="sldNum" sz="quarter" idx="10"/>
          </p:nvPr>
        </p:nvSpPr>
        <p:spPr/>
        <p:txBody>
          <a:bodyPr/>
          <a:lstStyle/>
          <a:p>
            <a:fld id="{5CDF45BE-00B7-4843-93DF-056000C622C6}" type="slidenum">
              <a:rPr lang="ar-BH" smtClean="0"/>
              <a:t>1</a:t>
            </a:fld>
            <a:endParaRPr lang="ar-BH"/>
          </a:p>
        </p:txBody>
      </p:sp>
    </p:spTree>
    <p:extLst>
      <p:ext uri="{BB962C8B-B14F-4D97-AF65-F5344CB8AC3E}">
        <p14:creationId xmlns:p14="http://schemas.microsoft.com/office/powerpoint/2010/main" val="1345990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BH" sz="4400" b="1" dirty="0" smtClean="0"/>
              <a:t>هكذا يعمل نظام</a:t>
            </a:r>
            <a:r>
              <a:rPr lang="ar-BH" sz="4400" b="1" baseline="0" dirty="0" smtClean="0"/>
              <a:t> الإنذار يدويا </a:t>
            </a:r>
            <a:endParaRPr lang="ar-BH" sz="4400" b="1" dirty="0"/>
          </a:p>
        </p:txBody>
      </p:sp>
      <p:sp>
        <p:nvSpPr>
          <p:cNvPr id="4" name="Slide Number Placeholder 3"/>
          <p:cNvSpPr>
            <a:spLocks noGrp="1"/>
          </p:cNvSpPr>
          <p:nvPr>
            <p:ph type="sldNum" sz="quarter" idx="10"/>
          </p:nvPr>
        </p:nvSpPr>
        <p:spPr/>
        <p:txBody>
          <a:bodyPr/>
          <a:lstStyle/>
          <a:p>
            <a:fld id="{5CDF45BE-00B7-4843-93DF-056000C622C6}" type="slidenum">
              <a:rPr lang="ar-BH" smtClean="0"/>
              <a:t>11</a:t>
            </a:fld>
            <a:endParaRPr lang="ar-BH"/>
          </a:p>
        </p:txBody>
      </p:sp>
    </p:spTree>
    <p:extLst>
      <p:ext uri="{BB962C8B-B14F-4D97-AF65-F5344CB8AC3E}">
        <p14:creationId xmlns:p14="http://schemas.microsoft.com/office/powerpoint/2010/main" val="2460392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B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BH"/>
          </a:p>
        </p:txBody>
      </p:sp>
      <p:sp>
        <p:nvSpPr>
          <p:cNvPr id="4" name="Date Placeholder 3"/>
          <p:cNvSpPr>
            <a:spLocks noGrp="1"/>
          </p:cNvSpPr>
          <p:nvPr>
            <p:ph type="dt" sz="half" idx="10"/>
          </p:nvPr>
        </p:nvSpPr>
        <p:spPr/>
        <p:txBody>
          <a:bodyPr/>
          <a:lstStyle/>
          <a:p>
            <a:fld id="{C4750DC9-68E8-403B-A87E-667C246F3649}" type="datetimeFigureOut">
              <a:rPr lang="ar-BH" smtClean="0"/>
              <a:t>10/11/1438</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5A046C8A-2FDD-499B-BFB6-4C18802386FA}" type="slidenum">
              <a:rPr lang="ar-BH" smtClean="0"/>
              <a:t>‹#›</a:t>
            </a:fld>
            <a:endParaRPr lang="ar-BH"/>
          </a:p>
        </p:txBody>
      </p:sp>
    </p:spTree>
    <p:extLst>
      <p:ext uri="{BB962C8B-B14F-4D97-AF65-F5344CB8AC3E}">
        <p14:creationId xmlns:p14="http://schemas.microsoft.com/office/powerpoint/2010/main" val="524658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B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BH"/>
          </a:p>
        </p:txBody>
      </p:sp>
      <p:sp>
        <p:nvSpPr>
          <p:cNvPr id="4" name="Date Placeholder 3"/>
          <p:cNvSpPr>
            <a:spLocks noGrp="1"/>
          </p:cNvSpPr>
          <p:nvPr>
            <p:ph type="dt" sz="half" idx="10"/>
          </p:nvPr>
        </p:nvSpPr>
        <p:spPr/>
        <p:txBody>
          <a:bodyPr/>
          <a:lstStyle/>
          <a:p>
            <a:fld id="{C4750DC9-68E8-403B-A87E-667C246F3649}" type="datetimeFigureOut">
              <a:rPr lang="ar-BH" smtClean="0"/>
              <a:t>10/11/1438</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5A046C8A-2FDD-499B-BFB6-4C18802386FA}" type="slidenum">
              <a:rPr lang="ar-BH" smtClean="0"/>
              <a:t>‹#›</a:t>
            </a:fld>
            <a:endParaRPr lang="ar-BH"/>
          </a:p>
        </p:txBody>
      </p:sp>
    </p:spTree>
    <p:extLst>
      <p:ext uri="{BB962C8B-B14F-4D97-AF65-F5344CB8AC3E}">
        <p14:creationId xmlns:p14="http://schemas.microsoft.com/office/powerpoint/2010/main" val="879594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B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BH"/>
          </a:p>
        </p:txBody>
      </p:sp>
      <p:sp>
        <p:nvSpPr>
          <p:cNvPr id="4" name="Date Placeholder 3"/>
          <p:cNvSpPr>
            <a:spLocks noGrp="1"/>
          </p:cNvSpPr>
          <p:nvPr>
            <p:ph type="dt" sz="half" idx="10"/>
          </p:nvPr>
        </p:nvSpPr>
        <p:spPr/>
        <p:txBody>
          <a:bodyPr/>
          <a:lstStyle/>
          <a:p>
            <a:fld id="{C4750DC9-68E8-403B-A87E-667C246F3649}" type="datetimeFigureOut">
              <a:rPr lang="ar-BH" smtClean="0"/>
              <a:t>10/11/1438</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5A046C8A-2FDD-499B-BFB6-4C18802386FA}" type="slidenum">
              <a:rPr lang="ar-BH" smtClean="0"/>
              <a:t>‹#›</a:t>
            </a:fld>
            <a:endParaRPr lang="ar-BH"/>
          </a:p>
        </p:txBody>
      </p:sp>
    </p:spTree>
    <p:extLst>
      <p:ext uri="{BB962C8B-B14F-4D97-AF65-F5344CB8AC3E}">
        <p14:creationId xmlns:p14="http://schemas.microsoft.com/office/powerpoint/2010/main" val="112317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B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BH"/>
          </a:p>
        </p:txBody>
      </p:sp>
      <p:sp>
        <p:nvSpPr>
          <p:cNvPr id="4" name="Date Placeholder 3"/>
          <p:cNvSpPr>
            <a:spLocks noGrp="1"/>
          </p:cNvSpPr>
          <p:nvPr>
            <p:ph type="dt" sz="half" idx="10"/>
          </p:nvPr>
        </p:nvSpPr>
        <p:spPr/>
        <p:txBody>
          <a:bodyPr/>
          <a:lstStyle/>
          <a:p>
            <a:fld id="{C4750DC9-68E8-403B-A87E-667C246F3649}" type="datetimeFigureOut">
              <a:rPr lang="ar-BH" smtClean="0"/>
              <a:t>10/11/1438</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5A046C8A-2FDD-499B-BFB6-4C18802386FA}" type="slidenum">
              <a:rPr lang="ar-BH" smtClean="0"/>
              <a:t>‹#›</a:t>
            </a:fld>
            <a:endParaRPr lang="ar-BH"/>
          </a:p>
        </p:txBody>
      </p:sp>
    </p:spTree>
    <p:extLst>
      <p:ext uri="{BB962C8B-B14F-4D97-AF65-F5344CB8AC3E}">
        <p14:creationId xmlns:p14="http://schemas.microsoft.com/office/powerpoint/2010/main" val="4114650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B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750DC9-68E8-403B-A87E-667C246F3649}" type="datetimeFigureOut">
              <a:rPr lang="ar-BH" smtClean="0"/>
              <a:t>10/11/1438</a:t>
            </a:fld>
            <a:endParaRPr lang="ar-BH"/>
          </a:p>
        </p:txBody>
      </p:sp>
      <p:sp>
        <p:nvSpPr>
          <p:cNvPr id="5" name="Footer Placeholder 4"/>
          <p:cNvSpPr>
            <a:spLocks noGrp="1"/>
          </p:cNvSpPr>
          <p:nvPr>
            <p:ph type="ftr" sz="quarter" idx="11"/>
          </p:nvPr>
        </p:nvSpPr>
        <p:spPr/>
        <p:txBody>
          <a:bodyPr/>
          <a:lstStyle/>
          <a:p>
            <a:endParaRPr lang="ar-BH"/>
          </a:p>
        </p:txBody>
      </p:sp>
      <p:sp>
        <p:nvSpPr>
          <p:cNvPr id="6" name="Slide Number Placeholder 5"/>
          <p:cNvSpPr>
            <a:spLocks noGrp="1"/>
          </p:cNvSpPr>
          <p:nvPr>
            <p:ph type="sldNum" sz="quarter" idx="12"/>
          </p:nvPr>
        </p:nvSpPr>
        <p:spPr/>
        <p:txBody>
          <a:bodyPr/>
          <a:lstStyle/>
          <a:p>
            <a:fld id="{5A046C8A-2FDD-499B-BFB6-4C18802386FA}" type="slidenum">
              <a:rPr lang="ar-BH" smtClean="0"/>
              <a:t>‹#›</a:t>
            </a:fld>
            <a:endParaRPr lang="ar-BH"/>
          </a:p>
        </p:txBody>
      </p:sp>
    </p:spTree>
    <p:extLst>
      <p:ext uri="{BB962C8B-B14F-4D97-AF65-F5344CB8AC3E}">
        <p14:creationId xmlns:p14="http://schemas.microsoft.com/office/powerpoint/2010/main" val="863014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B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B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BH"/>
          </a:p>
        </p:txBody>
      </p:sp>
      <p:sp>
        <p:nvSpPr>
          <p:cNvPr id="5" name="Date Placeholder 4"/>
          <p:cNvSpPr>
            <a:spLocks noGrp="1"/>
          </p:cNvSpPr>
          <p:nvPr>
            <p:ph type="dt" sz="half" idx="10"/>
          </p:nvPr>
        </p:nvSpPr>
        <p:spPr/>
        <p:txBody>
          <a:bodyPr/>
          <a:lstStyle/>
          <a:p>
            <a:fld id="{C4750DC9-68E8-403B-A87E-667C246F3649}" type="datetimeFigureOut">
              <a:rPr lang="ar-BH" smtClean="0"/>
              <a:t>10/11/1438</a:t>
            </a:fld>
            <a:endParaRPr lang="ar-BH"/>
          </a:p>
        </p:txBody>
      </p:sp>
      <p:sp>
        <p:nvSpPr>
          <p:cNvPr id="6" name="Footer Placeholder 5"/>
          <p:cNvSpPr>
            <a:spLocks noGrp="1"/>
          </p:cNvSpPr>
          <p:nvPr>
            <p:ph type="ftr" sz="quarter" idx="11"/>
          </p:nvPr>
        </p:nvSpPr>
        <p:spPr/>
        <p:txBody>
          <a:bodyPr/>
          <a:lstStyle/>
          <a:p>
            <a:endParaRPr lang="ar-BH"/>
          </a:p>
        </p:txBody>
      </p:sp>
      <p:sp>
        <p:nvSpPr>
          <p:cNvPr id="7" name="Slide Number Placeholder 6"/>
          <p:cNvSpPr>
            <a:spLocks noGrp="1"/>
          </p:cNvSpPr>
          <p:nvPr>
            <p:ph type="sldNum" sz="quarter" idx="12"/>
          </p:nvPr>
        </p:nvSpPr>
        <p:spPr/>
        <p:txBody>
          <a:bodyPr/>
          <a:lstStyle/>
          <a:p>
            <a:fld id="{5A046C8A-2FDD-499B-BFB6-4C18802386FA}" type="slidenum">
              <a:rPr lang="ar-BH" smtClean="0"/>
              <a:t>‹#›</a:t>
            </a:fld>
            <a:endParaRPr lang="ar-BH"/>
          </a:p>
        </p:txBody>
      </p:sp>
    </p:spTree>
    <p:extLst>
      <p:ext uri="{BB962C8B-B14F-4D97-AF65-F5344CB8AC3E}">
        <p14:creationId xmlns:p14="http://schemas.microsoft.com/office/powerpoint/2010/main" val="474585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B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B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BH"/>
          </a:p>
        </p:txBody>
      </p:sp>
      <p:sp>
        <p:nvSpPr>
          <p:cNvPr id="7" name="Date Placeholder 6"/>
          <p:cNvSpPr>
            <a:spLocks noGrp="1"/>
          </p:cNvSpPr>
          <p:nvPr>
            <p:ph type="dt" sz="half" idx="10"/>
          </p:nvPr>
        </p:nvSpPr>
        <p:spPr/>
        <p:txBody>
          <a:bodyPr/>
          <a:lstStyle/>
          <a:p>
            <a:fld id="{C4750DC9-68E8-403B-A87E-667C246F3649}" type="datetimeFigureOut">
              <a:rPr lang="ar-BH" smtClean="0"/>
              <a:t>10/11/1438</a:t>
            </a:fld>
            <a:endParaRPr lang="ar-BH"/>
          </a:p>
        </p:txBody>
      </p:sp>
      <p:sp>
        <p:nvSpPr>
          <p:cNvPr id="8" name="Footer Placeholder 7"/>
          <p:cNvSpPr>
            <a:spLocks noGrp="1"/>
          </p:cNvSpPr>
          <p:nvPr>
            <p:ph type="ftr" sz="quarter" idx="11"/>
          </p:nvPr>
        </p:nvSpPr>
        <p:spPr/>
        <p:txBody>
          <a:bodyPr/>
          <a:lstStyle/>
          <a:p>
            <a:endParaRPr lang="ar-BH"/>
          </a:p>
        </p:txBody>
      </p:sp>
      <p:sp>
        <p:nvSpPr>
          <p:cNvPr id="9" name="Slide Number Placeholder 8"/>
          <p:cNvSpPr>
            <a:spLocks noGrp="1"/>
          </p:cNvSpPr>
          <p:nvPr>
            <p:ph type="sldNum" sz="quarter" idx="12"/>
          </p:nvPr>
        </p:nvSpPr>
        <p:spPr/>
        <p:txBody>
          <a:bodyPr/>
          <a:lstStyle/>
          <a:p>
            <a:fld id="{5A046C8A-2FDD-499B-BFB6-4C18802386FA}" type="slidenum">
              <a:rPr lang="ar-BH" smtClean="0"/>
              <a:t>‹#›</a:t>
            </a:fld>
            <a:endParaRPr lang="ar-BH"/>
          </a:p>
        </p:txBody>
      </p:sp>
    </p:spTree>
    <p:extLst>
      <p:ext uri="{BB962C8B-B14F-4D97-AF65-F5344CB8AC3E}">
        <p14:creationId xmlns:p14="http://schemas.microsoft.com/office/powerpoint/2010/main" val="244085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BH"/>
          </a:p>
        </p:txBody>
      </p:sp>
      <p:sp>
        <p:nvSpPr>
          <p:cNvPr id="3" name="Date Placeholder 2"/>
          <p:cNvSpPr>
            <a:spLocks noGrp="1"/>
          </p:cNvSpPr>
          <p:nvPr>
            <p:ph type="dt" sz="half" idx="10"/>
          </p:nvPr>
        </p:nvSpPr>
        <p:spPr/>
        <p:txBody>
          <a:bodyPr/>
          <a:lstStyle/>
          <a:p>
            <a:fld id="{C4750DC9-68E8-403B-A87E-667C246F3649}" type="datetimeFigureOut">
              <a:rPr lang="ar-BH" smtClean="0"/>
              <a:t>10/11/1438</a:t>
            </a:fld>
            <a:endParaRPr lang="ar-BH"/>
          </a:p>
        </p:txBody>
      </p:sp>
      <p:sp>
        <p:nvSpPr>
          <p:cNvPr id="4" name="Footer Placeholder 3"/>
          <p:cNvSpPr>
            <a:spLocks noGrp="1"/>
          </p:cNvSpPr>
          <p:nvPr>
            <p:ph type="ftr" sz="quarter" idx="11"/>
          </p:nvPr>
        </p:nvSpPr>
        <p:spPr/>
        <p:txBody>
          <a:bodyPr/>
          <a:lstStyle/>
          <a:p>
            <a:endParaRPr lang="ar-BH"/>
          </a:p>
        </p:txBody>
      </p:sp>
      <p:sp>
        <p:nvSpPr>
          <p:cNvPr id="5" name="Slide Number Placeholder 4"/>
          <p:cNvSpPr>
            <a:spLocks noGrp="1"/>
          </p:cNvSpPr>
          <p:nvPr>
            <p:ph type="sldNum" sz="quarter" idx="12"/>
          </p:nvPr>
        </p:nvSpPr>
        <p:spPr/>
        <p:txBody>
          <a:bodyPr/>
          <a:lstStyle/>
          <a:p>
            <a:fld id="{5A046C8A-2FDD-499B-BFB6-4C18802386FA}" type="slidenum">
              <a:rPr lang="ar-BH" smtClean="0"/>
              <a:t>‹#›</a:t>
            </a:fld>
            <a:endParaRPr lang="ar-BH"/>
          </a:p>
        </p:txBody>
      </p:sp>
    </p:spTree>
    <p:extLst>
      <p:ext uri="{BB962C8B-B14F-4D97-AF65-F5344CB8AC3E}">
        <p14:creationId xmlns:p14="http://schemas.microsoft.com/office/powerpoint/2010/main" val="692068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50DC9-68E8-403B-A87E-667C246F3649}" type="datetimeFigureOut">
              <a:rPr lang="ar-BH" smtClean="0"/>
              <a:t>10/11/1438</a:t>
            </a:fld>
            <a:endParaRPr lang="ar-BH"/>
          </a:p>
        </p:txBody>
      </p:sp>
      <p:sp>
        <p:nvSpPr>
          <p:cNvPr id="3" name="Footer Placeholder 2"/>
          <p:cNvSpPr>
            <a:spLocks noGrp="1"/>
          </p:cNvSpPr>
          <p:nvPr>
            <p:ph type="ftr" sz="quarter" idx="11"/>
          </p:nvPr>
        </p:nvSpPr>
        <p:spPr/>
        <p:txBody>
          <a:bodyPr/>
          <a:lstStyle/>
          <a:p>
            <a:endParaRPr lang="ar-BH"/>
          </a:p>
        </p:txBody>
      </p:sp>
      <p:sp>
        <p:nvSpPr>
          <p:cNvPr id="4" name="Slide Number Placeholder 3"/>
          <p:cNvSpPr>
            <a:spLocks noGrp="1"/>
          </p:cNvSpPr>
          <p:nvPr>
            <p:ph type="sldNum" sz="quarter" idx="12"/>
          </p:nvPr>
        </p:nvSpPr>
        <p:spPr/>
        <p:txBody>
          <a:bodyPr/>
          <a:lstStyle/>
          <a:p>
            <a:fld id="{5A046C8A-2FDD-499B-BFB6-4C18802386FA}" type="slidenum">
              <a:rPr lang="ar-BH" smtClean="0"/>
              <a:t>‹#›</a:t>
            </a:fld>
            <a:endParaRPr lang="ar-BH"/>
          </a:p>
        </p:txBody>
      </p:sp>
    </p:spTree>
    <p:extLst>
      <p:ext uri="{BB962C8B-B14F-4D97-AF65-F5344CB8AC3E}">
        <p14:creationId xmlns:p14="http://schemas.microsoft.com/office/powerpoint/2010/main" val="1233197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B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B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750DC9-68E8-403B-A87E-667C246F3649}" type="datetimeFigureOut">
              <a:rPr lang="ar-BH" smtClean="0"/>
              <a:t>10/11/1438</a:t>
            </a:fld>
            <a:endParaRPr lang="ar-BH"/>
          </a:p>
        </p:txBody>
      </p:sp>
      <p:sp>
        <p:nvSpPr>
          <p:cNvPr id="6" name="Footer Placeholder 5"/>
          <p:cNvSpPr>
            <a:spLocks noGrp="1"/>
          </p:cNvSpPr>
          <p:nvPr>
            <p:ph type="ftr" sz="quarter" idx="11"/>
          </p:nvPr>
        </p:nvSpPr>
        <p:spPr/>
        <p:txBody>
          <a:bodyPr/>
          <a:lstStyle/>
          <a:p>
            <a:endParaRPr lang="ar-BH"/>
          </a:p>
        </p:txBody>
      </p:sp>
      <p:sp>
        <p:nvSpPr>
          <p:cNvPr id="7" name="Slide Number Placeholder 6"/>
          <p:cNvSpPr>
            <a:spLocks noGrp="1"/>
          </p:cNvSpPr>
          <p:nvPr>
            <p:ph type="sldNum" sz="quarter" idx="12"/>
          </p:nvPr>
        </p:nvSpPr>
        <p:spPr/>
        <p:txBody>
          <a:bodyPr/>
          <a:lstStyle/>
          <a:p>
            <a:fld id="{5A046C8A-2FDD-499B-BFB6-4C18802386FA}" type="slidenum">
              <a:rPr lang="ar-BH" smtClean="0"/>
              <a:t>‹#›</a:t>
            </a:fld>
            <a:endParaRPr lang="ar-BH"/>
          </a:p>
        </p:txBody>
      </p:sp>
    </p:spTree>
    <p:extLst>
      <p:ext uri="{BB962C8B-B14F-4D97-AF65-F5344CB8AC3E}">
        <p14:creationId xmlns:p14="http://schemas.microsoft.com/office/powerpoint/2010/main" val="1806304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B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B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750DC9-68E8-403B-A87E-667C246F3649}" type="datetimeFigureOut">
              <a:rPr lang="ar-BH" smtClean="0"/>
              <a:t>10/11/1438</a:t>
            </a:fld>
            <a:endParaRPr lang="ar-BH"/>
          </a:p>
        </p:txBody>
      </p:sp>
      <p:sp>
        <p:nvSpPr>
          <p:cNvPr id="6" name="Footer Placeholder 5"/>
          <p:cNvSpPr>
            <a:spLocks noGrp="1"/>
          </p:cNvSpPr>
          <p:nvPr>
            <p:ph type="ftr" sz="quarter" idx="11"/>
          </p:nvPr>
        </p:nvSpPr>
        <p:spPr/>
        <p:txBody>
          <a:bodyPr/>
          <a:lstStyle/>
          <a:p>
            <a:endParaRPr lang="ar-BH"/>
          </a:p>
        </p:txBody>
      </p:sp>
      <p:sp>
        <p:nvSpPr>
          <p:cNvPr id="7" name="Slide Number Placeholder 6"/>
          <p:cNvSpPr>
            <a:spLocks noGrp="1"/>
          </p:cNvSpPr>
          <p:nvPr>
            <p:ph type="sldNum" sz="quarter" idx="12"/>
          </p:nvPr>
        </p:nvSpPr>
        <p:spPr/>
        <p:txBody>
          <a:bodyPr/>
          <a:lstStyle/>
          <a:p>
            <a:fld id="{5A046C8A-2FDD-499B-BFB6-4C18802386FA}" type="slidenum">
              <a:rPr lang="ar-BH" smtClean="0"/>
              <a:t>‹#›</a:t>
            </a:fld>
            <a:endParaRPr lang="ar-BH"/>
          </a:p>
        </p:txBody>
      </p:sp>
    </p:spTree>
    <p:extLst>
      <p:ext uri="{BB962C8B-B14F-4D97-AF65-F5344CB8AC3E}">
        <p14:creationId xmlns:p14="http://schemas.microsoft.com/office/powerpoint/2010/main" val="1204211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B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BH"/>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750DC9-68E8-403B-A87E-667C246F3649}" type="datetimeFigureOut">
              <a:rPr lang="ar-BH" smtClean="0"/>
              <a:t>10/11/1438</a:t>
            </a:fld>
            <a:endParaRPr lang="ar-B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BH"/>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A046C8A-2FDD-499B-BFB6-4C18802386FA}" type="slidenum">
              <a:rPr lang="ar-BH" smtClean="0"/>
              <a:t>‹#›</a:t>
            </a:fld>
            <a:endParaRPr lang="ar-BH"/>
          </a:p>
        </p:txBody>
      </p:sp>
    </p:spTree>
    <p:extLst>
      <p:ext uri="{BB962C8B-B14F-4D97-AF65-F5344CB8AC3E}">
        <p14:creationId xmlns:p14="http://schemas.microsoft.com/office/powerpoint/2010/main" val="2357511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BH"/>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5"/>
            <a:ext cx="8206680" cy="1440159"/>
          </a:xfrm>
        </p:spPr>
        <p:txBody>
          <a:bodyPr>
            <a:normAutofit fontScale="90000"/>
          </a:bodyPr>
          <a:lstStyle/>
          <a:p>
            <a:r>
              <a:rPr lang="ar-BH"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r>
            <a:br>
              <a:rPr lang="ar-BH"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ar-BH"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نظام أنذار الحريق </a:t>
            </a:r>
            <a:br>
              <a:rPr lang="ar-BH"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ar-BH"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متى وكيف وطريقة تشغيله يدويا</a:t>
            </a:r>
            <a:br>
              <a:rPr lang="ar-BH"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endParaRPr lang="ar-BH" dirty="0"/>
          </a:p>
        </p:txBody>
      </p:sp>
      <p:sp>
        <p:nvSpPr>
          <p:cNvPr id="3" name="Subtitle 2"/>
          <p:cNvSpPr>
            <a:spLocks noGrp="1"/>
          </p:cNvSpPr>
          <p:nvPr>
            <p:ph type="subTitle" idx="1"/>
          </p:nvPr>
        </p:nvSpPr>
        <p:spPr>
          <a:xfrm>
            <a:off x="0" y="1772816"/>
            <a:ext cx="9036496" cy="5085184"/>
          </a:xfrm>
        </p:spPr>
        <p:txBody>
          <a:bodyPr>
            <a:normAutofit/>
          </a:bodyPr>
          <a:lstStyle/>
          <a:p>
            <a:pPr algn="r"/>
            <a:r>
              <a:rPr lang="ar-BH" b="1" dirty="0">
                <a:solidFill>
                  <a:schemeClr val="tx1"/>
                </a:solidFill>
              </a:rPr>
              <a:t>السلام عليكم ورحمة الله </a:t>
            </a:r>
            <a:r>
              <a:rPr lang="ar-BH" b="1" dirty="0" smtClean="0">
                <a:solidFill>
                  <a:schemeClr val="tx1"/>
                </a:solidFill>
              </a:rPr>
              <a:t>وبركاته .</a:t>
            </a:r>
          </a:p>
          <a:p>
            <a:pPr algn="r"/>
            <a:r>
              <a:rPr lang="ar-BH" b="1" dirty="0" smtClean="0">
                <a:solidFill>
                  <a:schemeClr val="tx1"/>
                </a:solidFill>
              </a:rPr>
              <a:t>معكم </a:t>
            </a:r>
            <a:endParaRPr lang="ar-BH" b="1" dirty="0">
              <a:solidFill>
                <a:schemeClr val="tx1"/>
              </a:solidFill>
            </a:endParaRPr>
          </a:p>
          <a:p>
            <a:pPr algn="r"/>
            <a:r>
              <a:rPr lang="ar-BH" b="1" dirty="0">
                <a:solidFill>
                  <a:schemeClr val="tx1"/>
                </a:solidFill>
              </a:rPr>
              <a:t>مهندس/ أحمد الهادى </a:t>
            </a:r>
          </a:p>
          <a:p>
            <a:pPr algn="r"/>
            <a:r>
              <a:rPr lang="ar-BH" b="1" dirty="0" smtClean="0">
                <a:solidFill>
                  <a:schemeClr val="tx1"/>
                </a:solidFill>
              </a:rPr>
              <a:t>رئيس قسم الأطفاء والطوارىء بإدارة السلامة بموانى دبى السخنة.  </a:t>
            </a:r>
          </a:p>
          <a:p>
            <a:pPr algn="r"/>
            <a:r>
              <a:rPr lang="ar-BH" b="1" dirty="0" smtClean="0">
                <a:solidFill>
                  <a:schemeClr val="tx1"/>
                </a:solidFill>
              </a:rPr>
              <a:t>مدرب مدربين معتمد من كلية السلامة والطوارىء بجامعة ديليور الامريكية ومدرب محترف معتمد من جامعة ليدز </a:t>
            </a:r>
            <a:r>
              <a:rPr lang="ar-BH" b="1" dirty="0" smtClean="0">
                <a:solidFill>
                  <a:schemeClr val="tx1"/>
                </a:solidFill>
              </a:rPr>
              <a:t>البريطانية</a:t>
            </a:r>
            <a:r>
              <a:rPr lang="ar-BH" b="1" dirty="0">
                <a:solidFill>
                  <a:schemeClr val="tx1"/>
                </a:solidFill>
              </a:rPr>
              <a:t> </a:t>
            </a:r>
            <a:r>
              <a:rPr lang="ar-BH" b="1" dirty="0" smtClean="0">
                <a:solidFill>
                  <a:schemeClr val="tx1"/>
                </a:solidFill>
              </a:rPr>
              <a:t>ومدرب معتمد محترف من جامعة ليدز. </a:t>
            </a:r>
            <a:endParaRPr lang="ar-BH" b="1" dirty="0" smtClean="0">
              <a:solidFill>
                <a:schemeClr val="tx1"/>
              </a:solidFill>
            </a:endParaRPr>
          </a:p>
          <a:p>
            <a:pPr algn="r"/>
            <a:r>
              <a:rPr lang="ar-BH" b="1" dirty="0" smtClean="0">
                <a:solidFill>
                  <a:schemeClr val="tx1"/>
                </a:solidFill>
              </a:rPr>
              <a:t>موضوع التدريب : نظام انذار الحريق بالمبانى ومتى وكيف يتم تشغيله واطلاقه يدويا.   </a:t>
            </a:r>
          </a:p>
        </p:txBody>
      </p:sp>
    </p:spTree>
    <p:extLst>
      <p:ext uri="{BB962C8B-B14F-4D97-AF65-F5344CB8AC3E}">
        <p14:creationId xmlns:p14="http://schemas.microsoft.com/office/powerpoint/2010/main" val="262098460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fontScale="90000"/>
          </a:bodyPr>
          <a:lstStyle/>
          <a:p>
            <a:pPr lvl="0"/>
            <a:r>
              <a:rPr lang="ar-BH" b="1" dirty="0"/>
              <a:t/>
            </a:r>
            <a:br>
              <a:rPr lang="ar-BH" b="1" dirty="0"/>
            </a:br>
            <a:r>
              <a:rPr lang="ar-BH" b="1" dirty="0" smtClean="0"/>
              <a:t>الحركة الأولى قم ب</a:t>
            </a:r>
            <a:r>
              <a:rPr lang="ar-EG" b="1" dirty="0" smtClean="0"/>
              <a:t>رفع </a:t>
            </a:r>
            <a:r>
              <a:rPr lang="ar-EG" b="1" dirty="0"/>
              <a:t>الجزء الشفاف العلوى للمفتاح لأعلى </a:t>
            </a:r>
            <a:r>
              <a:rPr lang="ar-BH" b="1" dirty="0"/>
              <a:t/>
            </a:r>
            <a:br>
              <a:rPr lang="ar-BH" b="1" dirty="0"/>
            </a:br>
            <a:endParaRPr lang="ar-BH" dirty="0"/>
          </a:p>
        </p:txBody>
      </p:sp>
      <p:pic>
        <p:nvPicPr>
          <p:cNvPr id="6146" name="Picture 2" descr="E:\training\fire&amp; rescue training\Employes name on Basic Fire Training\TBT fire alarm system\DSC_0237.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2454328" y="1681911"/>
            <a:ext cx="4296810" cy="4525963"/>
          </a:xfrm>
          <a:prstGeom prst="rect">
            <a:avLst/>
          </a:prstGeom>
          <a:noFill/>
          <a:extLst>
            <a:ext uri="{909E8E84-426E-40DD-AFC4-6F175D3DCCD1}">
              <a14:hiddenFill xmlns:a14="http://schemas.microsoft.com/office/drawing/2010/main">
                <a:solidFill>
                  <a:srgbClr val="FFFFFF"/>
                </a:solidFill>
              </a14:hiddenFill>
            </a:ext>
          </a:extLst>
        </p:spPr>
      </p:pic>
      <p:sp>
        <p:nvSpPr>
          <p:cNvPr id="5" name="Up Arrow 4"/>
          <p:cNvSpPr/>
          <p:nvPr/>
        </p:nvSpPr>
        <p:spPr>
          <a:xfrm>
            <a:off x="5509460" y="3903912"/>
            <a:ext cx="648072" cy="7920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Tree>
    <p:extLst>
      <p:ext uri="{BB962C8B-B14F-4D97-AF65-F5344CB8AC3E}">
        <p14:creationId xmlns:p14="http://schemas.microsoft.com/office/powerpoint/2010/main" val="208395632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BH" dirty="0" smtClean="0"/>
              <a:t/>
            </a:r>
            <a:br>
              <a:rPr lang="ar-BH" dirty="0" smtClean="0"/>
            </a:br>
            <a:r>
              <a:rPr lang="ar-BH" b="1" dirty="0" smtClean="0"/>
              <a:t>الحركة الثانية </a:t>
            </a:r>
            <a:r>
              <a:rPr lang="ar-EG" b="1" dirty="0"/>
              <a:t>جذب الجزء الآخر الأحمر لأسفل يعمل الإنذار </a:t>
            </a:r>
            <a:r>
              <a:rPr lang="en-US" dirty="0"/>
              <a:t/>
            </a:r>
            <a:br>
              <a:rPr lang="en-US" dirty="0"/>
            </a:br>
            <a:endParaRPr lang="ar-BH" dirty="0"/>
          </a:p>
        </p:txBody>
      </p:sp>
      <p:pic>
        <p:nvPicPr>
          <p:cNvPr id="7170" name="Picture 2" descr="E:\training\fire&amp; rescue training\Employes name on Basic Fire Training\TBT fire alarm system\DSC_0244.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2010444" y="1742083"/>
            <a:ext cx="5184577"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Down Arrow 3"/>
          <p:cNvSpPr/>
          <p:nvPr/>
        </p:nvSpPr>
        <p:spPr>
          <a:xfrm>
            <a:off x="5404186" y="3429000"/>
            <a:ext cx="823997" cy="7623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Tree>
    <p:extLst>
      <p:ext uri="{BB962C8B-B14F-4D97-AF65-F5344CB8AC3E}">
        <p14:creationId xmlns:p14="http://schemas.microsoft.com/office/powerpoint/2010/main" val="10443134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إطلاق إنذار الأطفاء عن طريق المستكشفات </a:t>
            </a:r>
            <a:endParaRPr lang="ar-BH" dirty="0"/>
          </a:p>
        </p:txBody>
      </p:sp>
      <p:sp>
        <p:nvSpPr>
          <p:cNvPr id="3" name="Content Placeholder 2"/>
          <p:cNvSpPr>
            <a:spLocks noGrp="1"/>
          </p:cNvSpPr>
          <p:nvPr>
            <p:ph idx="1"/>
          </p:nvPr>
        </p:nvSpPr>
        <p:spPr>
          <a:xfrm>
            <a:off x="467544" y="1340768"/>
            <a:ext cx="8507288" cy="4525963"/>
          </a:xfrm>
        </p:spPr>
        <p:txBody>
          <a:bodyPr>
            <a:normAutofit fontScale="85000" lnSpcReduction="20000"/>
          </a:bodyPr>
          <a:lstStyle/>
          <a:p>
            <a:pPr marL="0" lvl="0" indent="0">
              <a:buNone/>
            </a:pPr>
            <a:endParaRPr lang="en-US" dirty="0"/>
          </a:p>
          <a:p>
            <a:pPr marL="0" indent="0">
              <a:buNone/>
            </a:pPr>
            <a:r>
              <a:rPr lang="ar-BH" b="1" u="sng" dirty="0"/>
              <a:t>ب</a:t>
            </a:r>
            <a:r>
              <a:rPr lang="ar-EG" b="1" u="sng" dirty="0"/>
              <a:t>صورة تلقائية ف</a:t>
            </a:r>
            <a:r>
              <a:rPr lang="ar-BH" b="1" u="sng" dirty="0"/>
              <a:t>معظم الحرائق تمر بأربع مراحل مميزة هي </a:t>
            </a:r>
            <a:endParaRPr lang="en-US" dirty="0"/>
          </a:p>
          <a:p>
            <a:pPr lvl="0"/>
            <a:r>
              <a:rPr lang="ar-BH" b="1" dirty="0"/>
              <a:t>المرحلة الإبتدائية - المرحلة الدخانية - مرحلة اللهب - مرحلة الحرارة .</a:t>
            </a:r>
            <a:endParaRPr lang="en-US" dirty="0"/>
          </a:p>
          <a:p>
            <a:r>
              <a:rPr lang="ar-BH" b="1" dirty="0"/>
              <a:t>ولكل مرحلة جهاز إنذار خاص بها </a:t>
            </a:r>
            <a:r>
              <a:rPr lang="ar-EG" b="1" dirty="0"/>
              <a:t>فعند أستشعار الكواشف حسب نوعها لأحد المظاهر سابقة الذكر يعمل تلقائى ليعلن عن وجود حريق . </a:t>
            </a:r>
            <a:endParaRPr lang="en-US" dirty="0"/>
          </a:p>
          <a:p>
            <a:pPr lvl="0"/>
            <a:r>
              <a:rPr lang="ar-EG" b="1" dirty="0"/>
              <a:t>متى يتم تشغيل مفاتيح الانذار اليدوى وماذا يحدث عند تشغيل الأنذار والذى يترتب عليه الإخلاء وأستدعاء فرق الطوارىء </a:t>
            </a:r>
            <a:endParaRPr lang="en-US" dirty="0"/>
          </a:p>
          <a:p>
            <a:r>
              <a:rPr lang="ar-EG" b="1" dirty="0"/>
              <a:t>أول من يرى حالة الطوارىء حريق أو حالات تستدعى الأخلاء للمبنى عليه تشغيل مفتاح الإنذار إن لم تكن المستكشفات قد عملت أو فى حالات طوارىء أخرى غير الحريق يمكن أستخدام مفتاح الإنذار للأعلان عن وجود حالة طوارىء. </a:t>
            </a:r>
            <a:endParaRPr lang="en-US" dirty="0"/>
          </a:p>
          <a:p>
            <a:pPr marL="0" indent="0">
              <a:buNone/>
            </a:pPr>
            <a:endParaRPr lang="ar-BH" dirty="0"/>
          </a:p>
        </p:txBody>
      </p:sp>
    </p:spTree>
    <p:extLst>
      <p:ext uri="{BB962C8B-B14F-4D97-AF65-F5344CB8AC3E}">
        <p14:creationId xmlns:p14="http://schemas.microsoft.com/office/powerpoint/2010/main" val="11777736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ar-EG" b="1" dirty="0" smtClean="0"/>
              <a:t>الأخلاء </a:t>
            </a:r>
            <a:r>
              <a:rPr lang="ar-EG" b="1" dirty="0"/>
              <a:t>عند سماع صوت الإنذار </a:t>
            </a:r>
            <a:r>
              <a:rPr lang="en-US" dirty="0"/>
              <a:t/>
            </a:r>
            <a:br>
              <a:rPr lang="en-US" dirty="0"/>
            </a:br>
            <a:endParaRPr lang="ar-BH" dirty="0"/>
          </a:p>
        </p:txBody>
      </p:sp>
      <p:sp>
        <p:nvSpPr>
          <p:cNvPr id="3" name="Content Placeholder 2"/>
          <p:cNvSpPr>
            <a:spLocks noGrp="1"/>
          </p:cNvSpPr>
          <p:nvPr>
            <p:ph idx="1"/>
          </p:nvPr>
        </p:nvSpPr>
        <p:spPr>
          <a:xfrm>
            <a:off x="457200" y="1600200"/>
            <a:ext cx="8229600" cy="5257800"/>
          </a:xfrm>
        </p:spPr>
        <p:txBody>
          <a:bodyPr/>
          <a:lstStyle/>
          <a:p>
            <a:pPr marL="0" indent="0">
              <a:buNone/>
            </a:pPr>
            <a:r>
              <a:rPr lang="ar-EG" b="1" dirty="0"/>
              <a:t>على جميع من فى المبنى الأخلاء من جميع الأبواب ومخارج الطوارىء حيث أنها جميعا ستفتح أتوماتيكيا مع تشغيل أنذار الحريق وعلى الجميع الذهاب إلى نقاط التجمع عند سماع صوت الإنذار .  </a:t>
            </a:r>
            <a:endParaRPr lang="ar-BH" b="1" dirty="0" smtClean="0"/>
          </a:p>
          <a:p>
            <a:pPr marL="0" indent="0">
              <a:buNone/>
            </a:pPr>
            <a:endParaRPr lang="en-US" dirty="0"/>
          </a:p>
          <a:p>
            <a:pPr marL="0" indent="0">
              <a:buNone/>
            </a:pPr>
            <a:endParaRPr lang="ar-BH" dirty="0"/>
          </a:p>
        </p:txBody>
      </p:sp>
      <p:pic>
        <p:nvPicPr>
          <p:cNvPr id="8194" name="Picture 2" descr="E:\ahmed elhady\Eng Ahmed Elhady\Safety &amp; protection\تفعيل خطة الطوارىء والسيناريو الأفتراضى\2015\Evacuation Drill at BLOCK2   1 12  2015  at 1 00 PM\Pic\DSC02052 (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573016"/>
            <a:ext cx="7080448"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56944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ar-BH" dirty="0" smtClean="0"/>
              <a:t> </a:t>
            </a:r>
            <a:r>
              <a:rPr lang="ar-BH" sz="6000" b="1" dirty="0" smtClean="0"/>
              <a:t>الخاتمة </a:t>
            </a:r>
            <a:endParaRPr lang="ar-BH" sz="6000" b="1" dirty="0"/>
          </a:p>
        </p:txBody>
      </p:sp>
      <p:sp>
        <p:nvSpPr>
          <p:cNvPr id="3" name="Content Placeholder 2"/>
          <p:cNvSpPr>
            <a:spLocks noGrp="1"/>
          </p:cNvSpPr>
          <p:nvPr>
            <p:ph idx="1"/>
          </p:nvPr>
        </p:nvSpPr>
        <p:spPr/>
        <p:txBody>
          <a:bodyPr>
            <a:normAutofit fontScale="85000" lnSpcReduction="10000"/>
          </a:bodyPr>
          <a:lstStyle/>
          <a:p>
            <a:r>
              <a:rPr lang="ar-BH" b="1" dirty="0" smtClean="0"/>
              <a:t>  تعرفنا على نظام الإنذار وعلمنا كيف ومتى يعمل النظام </a:t>
            </a:r>
          </a:p>
          <a:p>
            <a:r>
              <a:rPr lang="ar-BH" b="1" u="sng" dirty="0" smtClean="0"/>
              <a:t>وأستفدنا من ذلك عبرة أنه من الخطاء الشائع </a:t>
            </a:r>
          </a:p>
          <a:p>
            <a:pPr marL="0" lvl="0" indent="0">
              <a:buNone/>
            </a:pPr>
            <a:r>
              <a:rPr lang="ar-BH" b="1" dirty="0" smtClean="0"/>
              <a:t>- </a:t>
            </a:r>
            <a:r>
              <a:rPr lang="ar-EG" b="1" dirty="0" smtClean="0"/>
              <a:t>عدم </a:t>
            </a:r>
            <a:r>
              <a:rPr lang="ar-EG" b="1" dirty="0"/>
              <a:t>الأخلاء عند سماع صوت الإنذار </a:t>
            </a:r>
            <a:endParaRPr lang="en-US" dirty="0"/>
          </a:p>
          <a:p>
            <a:pPr>
              <a:buFontTx/>
              <a:buChar char="-"/>
            </a:pPr>
            <a:r>
              <a:rPr lang="ar-EG" b="1" dirty="0" smtClean="0"/>
              <a:t>تشغيل </a:t>
            </a:r>
            <a:r>
              <a:rPr lang="ar-EG" b="1" dirty="0"/>
              <a:t>الإنذار دون وجود حالة حريق تستدعى ذلك وما يترتب </a:t>
            </a:r>
            <a:r>
              <a:rPr lang="ar-EG" b="1" dirty="0" smtClean="0"/>
              <a:t>عليه</a:t>
            </a:r>
            <a:endParaRPr lang="ar-BH" b="1" dirty="0" smtClean="0"/>
          </a:p>
          <a:p>
            <a:pPr marL="0" indent="0">
              <a:buNone/>
            </a:pPr>
            <a:r>
              <a:rPr lang="ar-BH" b="1" u="sng" dirty="0" smtClean="0"/>
              <a:t>وأننى فى النهاية أحثكم على الأتى </a:t>
            </a:r>
          </a:p>
          <a:p>
            <a:r>
              <a:rPr lang="ar-EG" b="1" dirty="0"/>
              <a:t>تلافى تشغيل مفاتيح الإنذار دون داعى ( الإنذار الكاذب ) </a:t>
            </a:r>
            <a:endParaRPr lang="en-US" dirty="0"/>
          </a:p>
          <a:p>
            <a:r>
              <a:rPr lang="ar-EG" b="1" dirty="0"/>
              <a:t>الأنذار الكاذب يتسبب فى أخلاء المبنى دون داعى وأستدعاء الطوارىء دون داعى وكذا فتح أبواب الطوارىء أتوماتيكيا دون داعى لذا إن لم يستخدم الإنذار بصورة صحيحة سيؤدى ذلك لعواقب وخيمة . </a:t>
            </a:r>
            <a:endParaRPr lang="en-US" dirty="0"/>
          </a:p>
          <a:p>
            <a:pPr marL="0" indent="0">
              <a:buNone/>
            </a:pPr>
            <a:r>
              <a:rPr lang="ar-BH" sz="2400" b="1" dirty="0" smtClean="0"/>
              <a:t>سعدت باللقاء بكم كان معكم مهندس / أحمد الهادى والسلام عليكم ورحمة الله وبركاته </a:t>
            </a:r>
            <a:endParaRPr lang="ar-BH" sz="2400" b="1" dirty="0"/>
          </a:p>
        </p:txBody>
      </p:sp>
    </p:spTree>
    <p:extLst>
      <p:ext uri="{BB962C8B-B14F-4D97-AF65-F5344CB8AC3E}">
        <p14:creationId xmlns:p14="http://schemas.microsoft.com/office/powerpoint/2010/main" val="23129780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BH" b="1" dirty="0"/>
              <a:t>الموضوعات و</a:t>
            </a:r>
            <a:r>
              <a:rPr lang="ar-EG" b="1" dirty="0"/>
              <a:t>النقاط </a:t>
            </a:r>
            <a:r>
              <a:rPr lang="ar-EG" b="1" dirty="0" smtClean="0"/>
              <a:t>الرئيسية</a:t>
            </a:r>
            <a:r>
              <a:rPr lang="ar-BH" dirty="0"/>
              <a:t/>
            </a:r>
            <a:br>
              <a:rPr lang="ar-BH" dirty="0"/>
            </a:br>
            <a:endParaRPr lang="ar-BH" dirty="0"/>
          </a:p>
        </p:txBody>
      </p:sp>
      <p:sp>
        <p:nvSpPr>
          <p:cNvPr id="3" name="Content Placeholder 2"/>
          <p:cNvSpPr>
            <a:spLocks noGrp="1"/>
          </p:cNvSpPr>
          <p:nvPr>
            <p:ph idx="1"/>
          </p:nvPr>
        </p:nvSpPr>
        <p:spPr/>
        <p:txBody>
          <a:bodyPr>
            <a:normAutofit fontScale="40000" lnSpcReduction="20000"/>
          </a:bodyPr>
          <a:lstStyle/>
          <a:p>
            <a:r>
              <a:rPr lang="ar-EG" sz="9600" b="1" dirty="0" smtClean="0"/>
              <a:t>فكرة </a:t>
            </a:r>
            <a:r>
              <a:rPr lang="ar-EG" sz="9600" b="1" dirty="0"/>
              <a:t>عامة على نظام إنذار الحريق ومكوناته وطريقة عمله </a:t>
            </a:r>
            <a:endParaRPr lang="en-US" sz="9600" b="1" dirty="0"/>
          </a:p>
          <a:p>
            <a:pPr lvl="0"/>
            <a:r>
              <a:rPr lang="ar-BH" sz="9600" b="1" dirty="0" smtClean="0"/>
              <a:t> </a:t>
            </a:r>
            <a:r>
              <a:rPr lang="ar-EG" sz="9600" b="1" dirty="0"/>
              <a:t>متى يتم تشغيل مفاتيح الانذار اليدوية .</a:t>
            </a:r>
            <a:endParaRPr lang="en-US" sz="9600" b="1" dirty="0"/>
          </a:p>
          <a:p>
            <a:pPr lvl="0"/>
            <a:r>
              <a:rPr lang="ar-EG" sz="9600" b="1" dirty="0" smtClean="0"/>
              <a:t>ماذا </a:t>
            </a:r>
            <a:r>
              <a:rPr lang="ar-EG" sz="9600" b="1" dirty="0"/>
              <a:t>يحدث عند تشغيل الأنذار والذى يترتب عليه الإخلاء وأستدعاء فرق الطوارىء </a:t>
            </a:r>
            <a:endParaRPr lang="en-US" sz="9600" b="1" dirty="0"/>
          </a:p>
          <a:p>
            <a:pPr lvl="0"/>
            <a:r>
              <a:rPr lang="ar-BH" sz="9600" b="1" dirty="0" smtClean="0"/>
              <a:t> </a:t>
            </a:r>
            <a:r>
              <a:rPr lang="ar-EG" sz="9600" b="1" dirty="0"/>
              <a:t>الأخلاء عند سماع صوت الإنذار </a:t>
            </a:r>
            <a:endParaRPr lang="en-US" sz="9600" b="1" dirty="0"/>
          </a:p>
          <a:p>
            <a:r>
              <a:rPr lang="ar-EG" sz="9600" b="1" dirty="0" smtClean="0"/>
              <a:t>تشغيل </a:t>
            </a:r>
            <a:r>
              <a:rPr lang="ar-EG" sz="9600" b="1" dirty="0"/>
              <a:t>الإنذار دون وجود حالة حريق تستدعى ذلك وما يترتب على ( الإنذار الكاذب ) </a:t>
            </a:r>
            <a:endParaRPr lang="ar-BH" sz="9600" b="1" dirty="0"/>
          </a:p>
          <a:p>
            <a:pPr marL="0" indent="0">
              <a:buNone/>
            </a:pPr>
            <a:endParaRPr lang="ar-BH" dirty="0"/>
          </a:p>
        </p:txBody>
      </p:sp>
    </p:spTree>
    <p:extLst>
      <p:ext uri="{BB962C8B-B14F-4D97-AF65-F5344CB8AC3E}">
        <p14:creationId xmlns:p14="http://schemas.microsoft.com/office/powerpoint/2010/main" val="74714520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BH" b="1" dirty="0" smtClean="0"/>
              <a:t/>
            </a:r>
            <a:br>
              <a:rPr lang="ar-BH" b="1" dirty="0" smtClean="0"/>
            </a:br>
            <a:r>
              <a:rPr lang="ar-EG" b="1" dirty="0" smtClean="0"/>
              <a:t>فكرة </a:t>
            </a:r>
            <a:r>
              <a:rPr lang="ar-EG" b="1" dirty="0"/>
              <a:t>عامة على نظام إنذار الحريق ومكوناته وطريقة عمله .</a:t>
            </a:r>
            <a:r>
              <a:rPr lang="en-US" dirty="0"/>
              <a:t/>
            </a:r>
            <a:br>
              <a:rPr lang="en-US" dirty="0"/>
            </a:br>
            <a:endParaRPr lang="ar-BH" dirty="0"/>
          </a:p>
        </p:txBody>
      </p:sp>
      <p:sp>
        <p:nvSpPr>
          <p:cNvPr id="3" name="Content Placeholder 2"/>
          <p:cNvSpPr>
            <a:spLocks noGrp="1"/>
          </p:cNvSpPr>
          <p:nvPr>
            <p:ph idx="1"/>
          </p:nvPr>
        </p:nvSpPr>
        <p:spPr/>
        <p:txBody>
          <a:bodyPr/>
          <a:lstStyle/>
          <a:p>
            <a:pPr marL="0" lvl="0" indent="0">
              <a:buNone/>
            </a:pPr>
            <a:r>
              <a:rPr lang="ar-EG" b="1" u="sng" dirty="0"/>
              <a:t>لوحة حريق معنونة حديثة</a:t>
            </a:r>
            <a:r>
              <a:rPr lang="ar-EG" b="1" dirty="0"/>
              <a:t> </a:t>
            </a:r>
            <a:endParaRPr lang="en-US" dirty="0"/>
          </a:p>
          <a:p>
            <a:r>
              <a:rPr lang="ar-BH" b="1" dirty="0"/>
              <a:t>النظام الذي يعتمد على أن مجموعة الكواشف المتصلة ببعضها في المنطقة تأخذ أرقام وأسماء الأماكن التي يوجد بها الكاشف بحيث أنه عندما يظهر حريق على لوحة التحكم يظهر بيان رقم الكاشف وإسم المنطقة وساعة حدوث الحريق ويمكن أن تكون متصله على شاشات عرض بغرف التحكم توضح تفاصيل ذلك .</a:t>
            </a:r>
            <a:endParaRPr lang="en-US" dirty="0"/>
          </a:p>
          <a:p>
            <a:endParaRPr lang="ar-BH" dirty="0"/>
          </a:p>
        </p:txBody>
      </p:sp>
    </p:spTree>
    <p:extLst>
      <p:ext uri="{BB962C8B-B14F-4D97-AF65-F5344CB8AC3E}">
        <p14:creationId xmlns:p14="http://schemas.microsoft.com/office/powerpoint/2010/main" val="84655061"/>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صورة لوحة الإنذار </a:t>
            </a:r>
            <a:endParaRPr lang="ar-BH" dirty="0"/>
          </a:p>
        </p:txBody>
      </p:sp>
      <p:pic>
        <p:nvPicPr>
          <p:cNvPr id="4" name="Content Placeholder 3" descr="D:\old G\training\fire&amp; rescue training\Employes name on Basic Fire Training\TBT fire alarm system\DSC_0013.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600200"/>
            <a:ext cx="4536504" cy="4997152"/>
          </a:xfrm>
          <a:prstGeom prst="rect">
            <a:avLst/>
          </a:prstGeom>
          <a:noFill/>
          <a:ln>
            <a:noFill/>
          </a:ln>
        </p:spPr>
      </p:pic>
      <p:pic>
        <p:nvPicPr>
          <p:cNvPr id="4099" name="Picture 3" descr="E:\training\fire&amp; rescue training\Employes name on Basic Fire Training\TBT fire alarm system\FireWorksNetwor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2420888"/>
            <a:ext cx="3314700"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89423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BH" b="1" dirty="0" smtClean="0"/>
              <a:t/>
            </a:r>
            <a:br>
              <a:rPr lang="ar-BH" b="1" dirty="0" smtClean="0"/>
            </a:br>
            <a:r>
              <a:rPr lang="ar-EG" sz="6000" b="1" dirty="0" smtClean="0"/>
              <a:t>أجراس </a:t>
            </a:r>
            <a:r>
              <a:rPr lang="ar-EG" sz="6000" b="1" dirty="0"/>
              <a:t>سمعية وضوئية </a:t>
            </a:r>
            <a:r>
              <a:rPr lang="en-US" dirty="0"/>
              <a:t/>
            </a:r>
            <a:br>
              <a:rPr lang="en-US" dirty="0"/>
            </a:br>
            <a:endParaRPr lang="ar-BH" dirty="0"/>
          </a:p>
        </p:txBody>
      </p:sp>
      <p:pic>
        <p:nvPicPr>
          <p:cNvPr id="1026" name="Picture 2" descr="E:\training\fire&amp; rescue training\Employes name on Basic Fire Training\TBT fire alarm system\maxresdefaul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8922" y="1600200"/>
            <a:ext cx="8046156"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73499"/>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EG" b="1" dirty="0"/>
              <a:t>مستكشفات  الحريق ( دخان- حرارة – أخرى ) </a:t>
            </a:r>
            <a:endParaRPr lang="en-US" dirty="0"/>
          </a:p>
        </p:txBody>
      </p:sp>
      <p:pic>
        <p:nvPicPr>
          <p:cNvPr id="2051" name="Picture 3" descr="E:\training\fire&amp; rescue training\Employes name on Basic Fire Training\TBT fire alarm system\SIGA2_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792" y="1600200"/>
            <a:ext cx="4536504"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7377810"/>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BH" b="1" dirty="0" smtClean="0"/>
              <a:t/>
            </a:r>
            <a:br>
              <a:rPr lang="ar-BH" b="1" dirty="0" smtClean="0"/>
            </a:br>
            <a:r>
              <a:rPr lang="ar-EG" b="1" dirty="0" smtClean="0"/>
              <a:t>مصدر </a:t>
            </a:r>
            <a:r>
              <a:rPr lang="ar-EG" b="1" dirty="0"/>
              <a:t>طاقة كهربية 220 ومصدر طاقة بديل بطاريات 24 </a:t>
            </a:r>
            <a:r>
              <a:rPr lang="ar-BH" b="1" dirty="0" smtClean="0"/>
              <a:t>وأسلاك التوصيل </a:t>
            </a:r>
            <a:r>
              <a:rPr lang="en-US" dirty="0"/>
              <a:t/>
            </a:r>
            <a:br>
              <a:rPr lang="en-US" dirty="0"/>
            </a:br>
            <a:endParaRPr lang="ar-BH" dirty="0"/>
          </a:p>
        </p:txBody>
      </p:sp>
      <p:pic>
        <p:nvPicPr>
          <p:cNvPr id="3074" name="Picture 2" descr="E:\training\fire&amp; rescue training\Employes name on Basic Fire Training\TBT fire alarm system\hqdefaul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1484784"/>
            <a:ext cx="7272808" cy="4092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214236"/>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ar-EG" b="1" dirty="0" smtClean="0"/>
              <a:t>مفاتيح </a:t>
            </a:r>
            <a:r>
              <a:rPr lang="ar-EG" b="1" dirty="0"/>
              <a:t>تشغيل يدوية تعمل بحركتين </a:t>
            </a:r>
            <a:r>
              <a:rPr lang="en-US" dirty="0"/>
              <a:t/>
            </a:r>
            <a:br>
              <a:rPr lang="en-US" dirty="0"/>
            </a:br>
            <a:endParaRPr lang="ar-BH" dirty="0"/>
          </a:p>
        </p:txBody>
      </p:sp>
      <p:pic>
        <p:nvPicPr>
          <p:cNvPr id="4" name="Content Placeholder 3" descr="D:\old G\training\fire&amp; rescue training\Employes name on Basic Fire Training\TBT fire alarm system\DSC_0014.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412776"/>
            <a:ext cx="3888432" cy="4559151"/>
          </a:xfrm>
          <a:prstGeom prst="rect">
            <a:avLst/>
          </a:prstGeom>
          <a:noFill/>
          <a:ln>
            <a:noFill/>
          </a:ln>
        </p:spPr>
      </p:pic>
      <p:pic>
        <p:nvPicPr>
          <p:cNvPr id="5122" name="Picture 2" descr="E:\training\fire&amp; rescue training\Employes name on Basic Fire Training\TBT fire alarm system\DSC_00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412776"/>
            <a:ext cx="3977680" cy="4559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77319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طريقة تشغيل النظام </a:t>
            </a:r>
            <a:endParaRPr lang="ar-BH" dirty="0"/>
          </a:p>
        </p:txBody>
      </p:sp>
      <p:sp>
        <p:nvSpPr>
          <p:cNvPr id="3" name="Content Placeholder 2"/>
          <p:cNvSpPr>
            <a:spLocks noGrp="1"/>
          </p:cNvSpPr>
          <p:nvPr>
            <p:ph idx="1"/>
          </p:nvPr>
        </p:nvSpPr>
        <p:spPr>
          <a:xfrm>
            <a:off x="457200" y="1124744"/>
            <a:ext cx="8229600" cy="5001419"/>
          </a:xfrm>
        </p:spPr>
        <p:txBody>
          <a:bodyPr>
            <a:normAutofit/>
          </a:bodyPr>
          <a:lstStyle/>
          <a:p>
            <a:pPr marL="0" indent="0" algn="ctr">
              <a:buNone/>
            </a:pPr>
            <a:r>
              <a:rPr lang="ar-EG" b="1" u="sng" dirty="0"/>
              <a:t>تشغيل نظام الأنذار يدويا من مفاتيح التشغيل اليدوية </a:t>
            </a:r>
            <a:endParaRPr lang="en-US" dirty="0"/>
          </a:p>
          <a:p>
            <a:pPr marL="0" indent="0">
              <a:buNone/>
            </a:pPr>
            <a:endParaRPr lang="ar-BH" b="1" dirty="0" smtClean="0"/>
          </a:p>
          <a:p>
            <a:pPr marL="0" indent="0">
              <a:buNone/>
            </a:pPr>
            <a:r>
              <a:rPr lang="ar-EG" sz="4400" u="sng" dirty="0" smtClean="0"/>
              <a:t>يتم </a:t>
            </a:r>
            <a:r>
              <a:rPr lang="ar-EG" sz="4400" u="sng" dirty="0"/>
              <a:t>ذلك بحركتين </a:t>
            </a:r>
            <a:endParaRPr lang="en-US" sz="4400" u="sng" dirty="0"/>
          </a:p>
          <a:p>
            <a:pPr lvl="0"/>
            <a:r>
              <a:rPr lang="ar-EG" b="1" dirty="0"/>
              <a:t>رفع الجزء الشفاف العلوى للمفتاح لأعلى </a:t>
            </a:r>
            <a:endParaRPr lang="ar-BH" b="1" dirty="0"/>
          </a:p>
          <a:p>
            <a:pPr lvl="0"/>
            <a:r>
              <a:rPr lang="ar-EG" b="1" dirty="0" smtClean="0"/>
              <a:t>جذب </a:t>
            </a:r>
            <a:r>
              <a:rPr lang="ar-EG" b="1" dirty="0"/>
              <a:t>الجزء الآخر الأحمر لأسفل يعمل الإنذار </a:t>
            </a:r>
            <a:endParaRPr lang="en-US" dirty="0"/>
          </a:p>
          <a:p>
            <a:pPr marL="0" indent="0">
              <a:buNone/>
            </a:pPr>
            <a:endParaRPr lang="ar-BH" dirty="0"/>
          </a:p>
        </p:txBody>
      </p:sp>
    </p:spTree>
    <p:extLst>
      <p:ext uri="{BB962C8B-B14F-4D97-AF65-F5344CB8AC3E}">
        <p14:creationId xmlns:p14="http://schemas.microsoft.com/office/powerpoint/2010/main" val="1307261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358</Words>
  <Application>Microsoft Office PowerPoint</Application>
  <PresentationFormat>On-screen Show (4:3)</PresentationFormat>
  <Paragraphs>50</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نظام أنذار الحريق  متى وكيف وطريقة تشغيله يدويا </vt:lpstr>
      <vt:lpstr>الموضوعات والنقاط الرئيسية </vt:lpstr>
      <vt:lpstr> فكرة عامة على نظام إنذار الحريق ومكوناته وطريقة عمله . </vt:lpstr>
      <vt:lpstr>صورة لوحة الإنذار </vt:lpstr>
      <vt:lpstr> أجراس سمعية وضوئية  </vt:lpstr>
      <vt:lpstr>مستكشفات  الحريق ( دخان- حرارة – أخرى ) </vt:lpstr>
      <vt:lpstr> مصدر طاقة كهربية 220 ومصدر طاقة بديل بطاريات 24 وأسلاك التوصيل  </vt:lpstr>
      <vt:lpstr> مفاتيح تشغيل يدوية تعمل بحركتين  </vt:lpstr>
      <vt:lpstr>طريقة تشغيل النظام </vt:lpstr>
      <vt:lpstr> الحركة الأولى قم برفع الجزء الشفاف العلوى للمفتاح لأعلى  </vt:lpstr>
      <vt:lpstr> الحركة الثانية جذب الجزء الآخر الأحمر لأسفل يعمل الإنذار  </vt:lpstr>
      <vt:lpstr>إطلاق إنذار الأطفاء عن طريق المستكشفات </vt:lpstr>
      <vt:lpstr> الأخلاء عند سماع صوت الإنذار  </vt:lpstr>
      <vt:lpstr> الخاتمة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أنذار الحريق  متى وكيف وطريقة تشغيله يدويا</dc:title>
  <dc:creator>Dell</dc:creator>
  <cp:lastModifiedBy>Dell</cp:lastModifiedBy>
  <cp:revision>33</cp:revision>
  <dcterms:created xsi:type="dcterms:W3CDTF">2017-05-17T09:47:45Z</dcterms:created>
  <dcterms:modified xsi:type="dcterms:W3CDTF">2017-08-02T20:04:40Z</dcterms:modified>
</cp:coreProperties>
</file>